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94" r:id="rId3"/>
    <p:sldId id="323" r:id="rId4"/>
    <p:sldId id="381" r:id="rId5"/>
    <p:sldId id="382" r:id="rId6"/>
    <p:sldId id="392" r:id="rId7"/>
    <p:sldId id="393" r:id="rId8"/>
    <p:sldId id="385" r:id="rId9"/>
    <p:sldId id="384" r:id="rId10"/>
    <p:sldId id="386" r:id="rId11"/>
    <p:sldId id="387" r:id="rId12"/>
    <p:sldId id="38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4" autoAdjust="0"/>
  </p:normalViewPr>
  <p:slideViewPr>
    <p:cSldViewPr>
      <p:cViewPr varScale="1">
        <p:scale>
          <a:sx n="60" d="100"/>
          <a:sy n="60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7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Python</a:t>
            </a:r>
            <a:r>
              <a:rPr lang="ko-KR" altLang="en-US" sz="3600" dirty="0" smtClean="0"/>
              <a:t> 강의자료</a:t>
            </a:r>
            <a:r>
              <a:rPr lang="en-US" altLang="ko-KR" sz="3600" smtClean="0"/>
              <a:t>05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formatting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 err="1" smtClean="0"/>
              <a:t>str.format</a:t>
            </a:r>
            <a:r>
              <a:rPr lang="en-US" altLang="ko-KR" dirty="0" smtClean="0"/>
              <a:t>() method</a:t>
            </a:r>
          </a:p>
          <a:p>
            <a:pPr lvl="1"/>
            <a:r>
              <a:rPr lang="en-US" altLang="ko-KR" dirty="0" smtClean="0"/>
              <a:t>The brackets are replaced with the objects passed into the </a:t>
            </a:r>
            <a:r>
              <a:rPr lang="en-US" altLang="ko-KR" dirty="0" err="1" smtClean="0"/>
              <a:t>str.format</a:t>
            </a:r>
            <a:r>
              <a:rPr lang="en-US" altLang="ko-KR" dirty="0" smtClean="0"/>
              <a:t>()</a:t>
            </a: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828645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자유형 5"/>
          <p:cNvSpPr/>
          <p:nvPr/>
        </p:nvSpPr>
        <p:spPr>
          <a:xfrm>
            <a:off x="3275856" y="2557671"/>
            <a:ext cx="3336979" cy="223258"/>
          </a:xfrm>
          <a:custGeom>
            <a:avLst/>
            <a:gdLst>
              <a:gd name="connsiteX0" fmla="*/ 993913 w 993913"/>
              <a:gd name="connsiteY0" fmla="*/ 212034 h 238539"/>
              <a:gd name="connsiteX1" fmla="*/ 993913 w 993913"/>
              <a:gd name="connsiteY1" fmla="*/ 0 h 238539"/>
              <a:gd name="connsiteX2" fmla="*/ 13252 w 993913"/>
              <a:gd name="connsiteY2" fmla="*/ 0 h 238539"/>
              <a:gd name="connsiteX3" fmla="*/ 0 w 993913"/>
              <a:gd name="connsiteY3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13" h="238539">
                <a:moveTo>
                  <a:pt x="993913" y="212034"/>
                </a:moveTo>
                <a:lnTo>
                  <a:pt x="993913" y="0"/>
                </a:lnTo>
                <a:lnTo>
                  <a:pt x="13252" y="0"/>
                </a:lnTo>
                <a:lnTo>
                  <a:pt x="0" y="238539"/>
                </a:lnTo>
              </a:path>
            </a:pathLst>
          </a:cu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691405" y="2420888"/>
            <a:ext cx="2976939" cy="360040"/>
          </a:xfrm>
          <a:custGeom>
            <a:avLst/>
            <a:gdLst>
              <a:gd name="connsiteX0" fmla="*/ 993913 w 993913"/>
              <a:gd name="connsiteY0" fmla="*/ 212034 h 238539"/>
              <a:gd name="connsiteX1" fmla="*/ 993913 w 993913"/>
              <a:gd name="connsiteY1" fmla="*/ 0 h 238539"/>
              <a:gd name="connsiteX2" fmla="*/ 13252 w 993913"/>
              <a:gd name="connsiteY2" fmla="*/ 0 h 238539"/>
              <a:gd name="connsiteX3" fmla="*/ 0 w 993913"/>
              <a:gd name="connsiteY3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13" h="238539">
                <a:moveTo>
                  <a:pt x="993913" y="212034"/>
                </a:moveTo>
                <a:lnTo>
                  <a:pt x="993913" y="0"/>
                </a:lnTo>
                <a:lnTo>
                  <a:pt x="13252" y="0"/>
                </a:lnTo>
                <a:lnTo>
                  <a:pt x="0" y="238539"/>
                </a:lnTo>
              </a:path>
            </a:pathLst>
          </a:cu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299695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051721" y="2989718"/>
            <a:ext cx="2520280" cy="223258"/>
          </a:xfrm>
          <a:custGeom>
            <a:avLst/>
            <a:gdLst>
              <a:gd name="connsiteX0" fmla="*/ 993913 w 993913"/>
              <a:gd name="connsiteY0" fmla="*/ 212034 h 238539"/>
              <a:gd name="connsiteX1" fmla="*/ 993913 w 993913"/>
              <a:gd name="connsiteY1" fmla="*/ 0 h 238539"/>
              <a:gd name="connsiteX2" fmla="*/ 13252 w 993913"/>
              <a:gd name="connsiteY2" fmla="*/ 0 h 238539"/>
              <a:gd name="connsiteX3" fmla="*/ 0 w 993913"/>
              <a:gd name="connsiteY3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13" h="238539">
                <a:moveTo>
                  <a:pt x="993913" y="212034"/>
                </a:moveTo>
                <a:lnTo>
                  <a:pt x="993913" y="0"/>
                </a:lnTo>
                <a:lnTo>
                  <a:pt x="13252" y="0"/>
                </a:lnTo>
                <a:lnTo>
                  <a:pt x="0" y="238539"/>
                </a:lnTo>
              </a:path>
            </a:pathLst>
          </a:cu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987825" y="2852936"/>
            <a:ext cx="2592288" cy="432048"/>
          </a:xfrm>
          <a:custGeom>
            <a:avLst/>
            <a:gdLst>
              <a:gd name="connsiteX0" fmla="*/ 993913 w 993913"/>
              <a:gd name="connsiteY0" fmla="*/ 212034 h 238539"/>
              <a:gd name="connsiteX1" fmla="*/ 993913 w 993913"/>
              <a:gd name="connsiteY1" fmla="*/ 0 h 238539"/>
              <a:gd name="connsiteX2" fmla="*/ 13252 w 993913"/>
              <a:gd name="connsiteY2" fmla="*/ 0 h 238539"/>
              <a:gd name="connsiteX3" fmla="*/ 0 w 993913"/>
              <a:gd name="connsiteY3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13" h="238539">
                <a:moveTo>
                  <a:pt x="993913" y="212034"/>
                </a:moveTo>
                <a:lnTo>
                  <a:pt x="993913" y="0"/>
                </a:lnTo>
                <a:lnTo>
                  <a:pt x="13252" y="0"/>
                </a:lnTo>
                <a:lnTo>
                  <a:pt x="0" y="238539"/>
                </a:lnTo>
              </a:path>
            </a:pathLst>
          </a:cu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059832" y="3493774"/>
            <a:ext cx="1512168" cy="223258"/>
          </a:xfrm>
          <a:custGeom>
            <a:avLst/>
            <a:gdLst>
              <a:gd name="connsiteX0" fmla="*/ 993913 w 993913"/>
              <a:gd name="connsiteY0" fmla="*/ 212034 h 238539"/>
              <a:gd name="connsiteX1" fmla="*/ 993913 w 993913"/>
              <a:gd name="connsiteY1" fmla="*/ 0 h 238539"/>
              <a:gd name="connsiteX2" fmla="*/ 13252 w 993913"/>
              <a:gd name="connsiteY2" fmla="*/ 0 h 238539"/>
              <a:gd name="connsiteX3" fmla="*/ 0 w 993913"/>
              <a:gd name="connsiteY3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13" h="238539">
                <a:moveTo>
                  <a:pt x="993913" y="212034"/>
                </a:moveTo>
                <a:lnTo>
                  <a:pt x="993913" y="0"/>
                </a:lnTo>
                <a:lnTo>
                  <a:pt x="13252" y="0"/>
                </a:lnTo>
                <a:lnTo>
                  <a:pt x="0" y="238539"/>
                </a:lnTo>
              </a:path>
            </a:pathLst>
          </a:cu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051720" y="3284984"/>
            <a:ext cx="3456384" cy="432048"/>
          </a:xfrm>
          <a:custGeom>
            <a:avLst/>
            <a:gdLst>
              <a:gd name="connsiteX0" fmla="*/ 993913 w 993913"/>
              <a:gd name="connsiteY0" fmla="*/ 212034 h 238539"/>
              <a:gd name="connsiteX1" fmla="*/ 993913 w 993913"/>
              <a:gd name="connsiteY1" fmla="*/ 0 h 238539"/>
              <a:gd name="connsiteX2" fmla="*/ 13252 w 993913"/>
              <a:gd name="connsiteY2" fmla="*/ 0 h 238539"/>
              <a:gd name="connsiteX3" fmla="*/ 0 w 993913"/>
              <a:gd name="connsiteY3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13" h="238539">
                <a:moveTo>
                  <a:pt x="993913" y="212034"/>
                </a:moveTo>
                <a:lnTo>
                  <a:pt x="993913" y="0"/>
                </a:lnTo>
                <a:lnTo>
                  <a:pt x="13252" y="0"/>
                </a:lnTo>
                <a:lnTo>
                  <a:pt x="0" y="238539"/>
                </a:lnTo>
              </a:path>
            </a:pathLst>
          </a:cu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414908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439160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4653136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35896" y="4149080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51720" y="4404860"/>
            <a:ext cx="3672408" cy="17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51720" y="4653136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45386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formatting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 err="1" smtClean="0"/>
              <a:t>str.format</a:t>
            </a:r>
            <a:r>
              <a:rPr lang="en-US" altLang="ko-KR" dirty="0" smtClean="0"/>
              <a:t>() method</a:t>
            </a:r>
          </a:p>
          <a:p>
            <a:pPr lvl="1"/>
            <a:endParaRPr lang="ko-KR" altLang="en-US" dirty="0"/>
          </a:p>
        </p:txBody>
      </p:sp>
      <p:sp>
        <p:nvSpPr>
          <p:cNvPr id="20" name="설명선 2 19"/>
          <p:cNvSpPr/>
          <p:nvPr/>
        </p:nvSpPr>
        <p:spPr>
          <a:xfrm>
            <a:off x="3779912" y="3717032"/>
            <a:ext cx="4896544" cy="288032"/>
          </a:xfrm>
          <a:prstGeom prst="borderCallout2">
            <a:avLst>
              <a:gd name="adj1" fmla="val 49897"/>
              <a:gd name="adj2" fmla="val -494"/>
              <a:gd name="adj3" fmla="val 56948"/>
              <a:gd name="adj4" fmla="val -23430"/>
              <a:gd name="adj5" fmla="val -38626"/>
              <a:gd name="adj6" fmla="val -2363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integer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a minimum number of characters wide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" name="설명선 2 20"/>
          <p:cNvSpPr/>
          <p:nvPr/>
        </p:nvSpPr>
        <p:spPr>
          <a:xfrm>
            <a:off x="3995936" y="1916832"/>
            <a:ext cx="4896544" cy="288032"/>
          </a:xfrm>
          <a:prstGeom prst="borderCallout2">
            <a:avLst>
              <a:gd name="adj1" fmla="val 105108"/>
              <a:gd name="adj2" fmla="val 23322"/>
              <a:gd name="adj3" fmla="val 130564"/>
              <a:gd name="adj4" fmla="val 41524"/>
              <a:gd name="adj5" fmla="val 191422"/>
              <a:gd name="adj6" fmla="val 429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Floating point number : three spaces after decimal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8144" y="2492896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83768" y="33834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21156" y="3383496"/>
            <a:ext cx="490804" cy="189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설명선 2 24"/>
          <p:cNvSpPr/>
          <p:nvPr/>
        </p:nvSpPr>
        <p:spPr>
          <a:xfrm>
            <a:off x="4283968" y="4149080"/>
            <a:ext cx="2808312" cy="432048"/>
          </a:xfrm>
          <a:prstGeom prst="borderCallout2">
            <a:avLst>
              <a:gd name="adj1" fmla="val 49897"/>
              <a:gd name="adj2" fmla="val -494"/>
              <a:gd name="adj3" fmla="val 15540"/>
              <a:gd name="adj4" fmla="val -29044"/>
              <a:gd name="adj5" fmla="val -133712"/>
              <a:gd name="adj6" fmla="val -200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Integer number in 10 spaces right justified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69028" y="5013176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45292" y="5013176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06216" y="5229200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39952" y="5229200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Old string formatting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The % operator interprets the left argument much like a </a:t>
            </a:r>
            <a:r>
              <a:rPr lang="en-US" altLang="ko-KR" dirty="0" err="1" smtClean="0"/>
              <a:t>sprintf</a:t>
            </a:r>
            <a:r>
              <a:rPr lang="en-US" altLang="ko-KR" dirty="0" smtClean="0"/>
              <a:t>()-style format string to be applied to the right argument, and returns the string resulting from this formatting operation.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74168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6084168" y="270892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 2 16"/>
          <p:cNvSpPr/>
          <p:nvPr/>
        </p:nvSpPr>
        <p:spPr>
          <a:xfrm>
            <a:off x="5652120" y="1052736"/>
            <a:ext cx="2952328" cy="432048"/>
          </a:xfrm>
          <a:prstGeom prst="borderCallout2">
            <a:avLst>
              <a:gd name="adj1" fmla="val 102041"/>
              <a:gd name="adj2" fmla="val 32066"/>
              <a:gd name="adj3" fmla="val 187308"/>
              <a:gd name="adj4" fmla="val 23923"/>
              <a:gd name="adj5" fmla="val 388054"/>
              <a:gd name="adj6" fmla="val 2332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%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totalwidth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.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width_after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_’.’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for floating point number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73015"/>
            <a:ext cx="7200800" cy="72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339752" y="3573016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설명선 2 25"/>
          <p:cNvSpPr/>
          <p:nvPr/>
        </p:nvSpPr>
        <p:spPr>
          <a:xfrm>
            <a:off x="2555776" y="3212976"/>
            <a:ext cx="792088" cy="288032"/>
          </a:xfrm>
          <a:prstGeom prst="borderCallout2">
            <a:avLst>
              <a:gd name="adj1" fmla="val 56032"/>
              <a:gd name="adj2" fmla="val 99875"/>
              <a:gd name="adj3" fmla="val 63083"/>
              <a:gd name="adj4" fmla="val 138727"/>
              <a:gd name="adj5" fmla="val 137743"/>
              <a:gd name="adj6" fmla="val 1501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34612" y="3847796"/>
            <a:ext cx="1021364" cy="229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27984" y="3573016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설명선 2 32"/>
          <p:cNvSpPr/>
          <p:nvPr/>
        </p:nvSpPr>
        <p:spPr>
          <a:xfrm>
            <a:off x="3851920" y="3212976"/>
            <a:ext cx="1656184" cy="288032"/>
          </a:xfrm>
          <a:prstGeom prst="borderCallout2">
            <a:avLst>
              <a:gd name="adj1" fmla="val 56032"/>
              <a:gd name="adj2" fmla="val 99875"/>
              <a:gd name="adj3" fmla="val 67684"/>
              <a:gd name="adj4" fmla="val 120323"/>
              <a:gd name="adj5" fmla="val 133142"/>
              <a:gd name="adj6" fmla="val 12277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Decimal number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96136" y="3815544"/>
            <a:ext cx="144016" cy="261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80112" y="3540764"/>
            <a:ext cx="144016" cy="261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설명선 2 37"/>
          <p:cNvSpPr/>
          <p:nvPr/>
        </p:nvSpPr>
        <p:spPr>
          <a:xfrm>
            <a:off x="4644008" y="4221088"/>
            <a:ext cx="2016224" cy="216024"/>
          </a:xfrm>
          <a:prstGeom prst="borderCallout2">
            <a:avLst>
              <a:gd name="adj1" fmla="val -3780"/>
              <a:gd name="adj2" fmla="val 46264"/>
              <a:gd name="adj3" fmla="val -111752"/>
              <a:gd name="adj4" fmla="val 45908"/>
              <a:gd name="adj5" fmla="val -202726"/>
              <a:gd name="adj6" fmla="val 483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Flag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before width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6" grpId="0" animBg="1"/>
      <p:bldP spid="26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Using files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Output formatting</a:t>
            </a:r>
          </a:p>
          <a:p>
            <a:r>
              <a:rPr lang="en-US" altLang="ko-KR" dirty="0" smtClean="0"/>
              <a:t>pickle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from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Programs take input from the user and print some result back.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447441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276872"/>
            <a:ext cx="2818157" cy="30963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123728" y="314096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2 6"/>
          <p:cNvSpPr/>
          <p:nvPr/>
        </p:nvSpPr>
        <p:spPr>
          <a:xfrm>
            <a:off x="4067944" y="3068960"/>
            <a:ext cx="1296144" cy="504056"/>
          </a:xfrm>
          <a:prstGeom prst="borderCallout2">
            <a:avLst>
              <a:gd name="adj1" fmla="val 45494"/>
              <a:gd name="adj2" fmla="val -15"/>
              <a:gd name="adj3" fmla="val 57832"/>
              <a:gd name="adj4" fmla="val -26152"/>
              <a:gd name="adj5" fmla="val 42352"/>
              <a:gd name="adj6" fmla="val -542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Reversing a string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7744" y="4149080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 8"/>
          <p:cNvSpPr/>
          <p:nvPr/>
        </p:nvSpPr>
        <p:spPr>
          <a:xfrm>
            <a:off x="611560" y="5373216"/>
            <a:ext cx="5328592" cy="792088"/>
          </a:xfrm>
          <a:prstGeom prst="borderCallout2">
            <a:avLst>
              <a:gd name="adj1" fmla="val -32"/>
              <a:gd name="adj2" fmla="val 44698"/>
              <a:gd name="adj3" fmla="val -55984"/>
              <a:gd name="adj4" fmla="val 62066"/>
              <a:gd name="adj5" fmla="val -125120"/>
              <a:gd name="adj6" fmla="val 6705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takes a string as argument and displays it to the user.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waits for the user to type something and press the return key.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the user </a:t>
            </a:r>
            <a:r>
              <a:rPr lang="en-US" altLang="ko-KR" sz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entere</a:t>
            </a: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ko-KR" sz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presse</a:t>
            </a: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the return key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 then return that text the user has entered as string</a:t>
            </a:r>
            <a:endParaRPr lang="ko-KR" altLang="en-US" sz="12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files in Python program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Create an object of the file class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Using open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Use read , 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 or write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Use close method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908719"/>
            <a:ext cx="3600400" cy="559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212976"/>
            <a:ext cx="3744416" cy="1179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653136"/>
            <a:ext cx="41424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포인트가 7개인 별 6"/>
          <p:cNvSpPr/>
          <p:nvPr/>
        </p:nvSpPr>
        <p:spPr>
          <a:xfrm>
            <a:off x="5796136" y="2636912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포인트가 7개인 별 7"/>
          <p:cNvSpPr/>
          <p:nvPr/>
        </p:nvSpPr>
        <p:spPr>
          <a:xfrm>
            <a:off x="5076056" y="2780928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포인트가 7개인 별 8"/>
          <p:cNvSpPr/>
          <p:nvPr/>
        </p:nvSpPr>
        <p:spPr>
          <a:xfrm>
            <a:off x="5076056" y="3140968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포인트가 7개인 별 9"/>
          <p:cNvSpPr/>
          <p:nvPr/>
        </p:nvSpPr>
        <p:spPr>
          <a:xfrm>
            <a:off x="5076056" y="3501008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포인트가 7개인 별 10"/>
          <p:cNvSpPr/>
          <p:nvPr/>
        </p:nvSpPr>
        <p:spPr>
          <a:xfrm>
            <a:off x="5796136" y="4077072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포인트가 7개인 별 11"/>
          <p:cNvSpPr/>
          <p:nvPr/>
        </p:nvSpPr>
        <p:spPr>
          <a:xfrm>
            <a:off x="5076056" y="4221088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포인트가 7개인 별 12"/>
          <p:cNvSpPr/>
          <p:nvPr/>
        </p:nvSpPr>
        <p:spPr>
          <a:xfrm>
            <a:off x="5436096" y="4653136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포인트가 7개인 별 13"/>
          <p:cNvSpPr/>
          <p:nvPr/>
        </p:nvSpPr>
        <p:spPr>
          <a:xfrm>
            <a:off x="5076056" y="6237312"/>
            <a:ext cx="360040" cy="288032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7236296" y="4005064"/>
            <a:ext cx="1800200" cy="288032"/>
          </a:xfrm>
          <a:prstGeom prst="borderCallout2">
            <a:avLst>
              <a:gd name="adj1" fmla="val 96776"/>
              <a:gd name="adj2" fmla="val 60802"/>
              <a:gd name="adj3" fmla="val 161738"/>
              <a:gd name="adj4" fmla="val 18758"/>
              <a:gd name="adj5" fmla="val 233839"/>
              <a:gd name="adj6" fmla="val -970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 one line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2200" y="4653136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설명선 2 19"/>
          <p:cNvSpPr/>
          <p:nvPr/>
        </p:nvSpPr>
        <p:spPr>
          <a:xfrm>
            <a:off x="2843808" y="5373216"/>
            <a:ext cx="2736304" cy="216024"/>
          </a:xfrm>
          <a:prstGeom prst="borderCallout2">
            <a:avLst>
              <a:gd name="adj1" fmla="val 50767"/>
              <a:gd name="adj2" fmla="val 99837"/>
              <a:gd name="adj3" fmla="val -59107"/>
              <a:gd name="adj4" fmla="val 106902"/>
              <a:gd name="adj5" fmla="val -115833"/>
              <a:gd name="adj6" fmla="val 11573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Zero length indicates EOF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12160" y="501317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267744" y="3789040"/>
            <a:ext cx="3384376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915816" y="4221088"/>
            <a:ext cx="2808312" cy="1800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open(‘filename’, ‘mode’)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95936" y="1628800"/>
          <a:ext cx="4032448" cy="223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096344"/>
              </a:tblGrid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explanation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‘r’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 (default value)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‘w’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‘a’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‘t’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Text file (default value)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‘b’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 file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filename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1844824"/>
            <a:ext cx="583185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4067944" y="1484784"/>
            <a:ext cx="3168352" cy="360040"/>
          </a:xfrm>
          <a:prstGeom prst="borderCallout2">
            <a:avLst>
              <a:gd name="adj1" fmla="val 99062"/>
              <a:gd name="adj2" fmla="val 28221"/>
              <a:gd name="adj3" fmla="val 117658"/>
              <a:gd name="adj4" fmla="val -10878"/>
              <a:gd name="adj5" fmla="val 190610"/>
              <a:gd name="adj6" fmla="val -105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 current working directory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916832"/>
            <a:ext cx="1656184" cy="233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Catching exceptions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If you try to open a file that doesn’t exist, you get an </a:t>
            </a:r>
            <a:r>
              <a:rPr lang="en-US" altLang="ko-KR" sz="1600" dirty="0" err="1" smtClean="0"/>
              <a:t>IOError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dirty="0" smtClean="0"/>
              <a:t>To avoid these errors, you could use functions like </a:t>
            </a:r>
            <a:r>
              <a:rPr lang="en-US" altLang="ko-KR" dirty="0" err="1" smtClean="0"/>
              <a:t>os.path.exists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os.path.isfile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It is better to go ahead and try which is exactly </a:t>
            </a:r>
            <a:r>
              <a:rPr lang="en-US" altLang="ko-KR" sz="1600" dirty="0" smtClean="0"/>
              <a:t>what the try statement does. 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226" y="3068960"/>
            <a:ext cx="821518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71600" y="422108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530120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write() method writes the contents of string to file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060848"/>
            <a:ext cx="483028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132856"/>
            <a:ext cx="2384049" cy="15121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설명선 2 6"/>
          <p:cNvSpPr/>
          <p:nvPr/>
        </p:nvSpPr>
        <p:spPr>
          <a:xfrm>
            <a:off x="2843808" y="5373216"/>
            <a:ext cx="2808312" cy="504056"/>
          </a:xfrm>
          <a:prstGeom prst="borderCallout2">
            <a:avLst>
              <a:gd name="adj1" fmla="val -713"/>
              <a:gd name="adj2" fmla="val 23067"/>
              <a:gd name="adj3" fmla="val -127748"/>
              <a:gd name="adj4" fmla="val -90487"/>
              <a:gd name="adj5" fmla="val -467389"/>
              <a:gd name="adj6" fmla="val -6697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write() method returns the number of byte written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formatting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 err="1" smtClean="0"/>
              <a:t>rjust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ljust</a:t>
            </a:r>
            <a:r>
              <a:rPr lang="en-US" altLang="ko-KR" dirty="0" smtClean="0"/>
              <a:t>(), center(), </a:t>
            </a:r>
            <a:r>
              <a:rPr lang="en-US" altLang="ko-KR" dirty="0" err="1" smtClean="0"/>
              <a:t>zfill</a:t>
            </a:r>
            <a:r>
              <a:rPr lang="en-US" altLang="ko-KR" dirty="0" smtClean="0"/>
              <a:t>() method of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class</a:t>
            </a:r>
          </a:p>
          <a:p>
            <a:pPr lvl="1"/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806783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140968"/>
            <a:ext cx="1656184" cy="274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설명선 2 7"/>
          <p:cNvSpPr/>
          <p:nvPr/>
        </p:nvSpPr>
        <p:spPr>
          <a:xfrm>
            <a:off x="2987824" y="3356992"/>
            <a:ext cx="2664296" cy="864096"/>
          </a:xfrm>
          <a:prstGeom prst="borderCallout2">
            <a:avLst>
              <a:gd name="adj1" fmla="val -713"/>
              <a:gd name="adj2" fmla="val 23067"/>
              <a:gd name="adj3" fmla="val -32004"/>
              <a:gd name="adj4" fmla="val 25198"/>
              <a:gd name="adj5" fmla="val -76967"/>
              <a:gd name="adj6" fmla="val 229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Right-justifies a string in a field of a given width by padding with spaces on the left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5364088" y="2924944"/>
            <a:ext cx="2520280" cy="360040"/>
          </a:xfrm>
          <a:prstGeom prst="borderCallout2">
            <a:avLst>
              <a:gd name="adj1" fmla="val -713"/>
              <a:gd name="adj2" fmla="val 23067"/>
              <a:gd name="adj3" fmla="val -32004"/>
              <a:gd name="adj4" fmla="val 25198"/>
              <a:gd name="adj5" fmla="val -76967"/>
              <a:gd name="adj6" fmla="val 229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concatenation +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653136"/>
            <a:ext cx="3510208" cy="13681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설명선 2 11"/>
          <p:cNvSpPr/>
          <p:nvPr/>
        </p:nvSpPr>
        <p:spPr>
          <a:xfrm>
            <a:off x="6372200" y="3789040"/>
            <a:ext cx="2520280" cy="504056"/>
          </a:xfrm>
          <a:prstGeom prst="borderCallout2">
            <a:avLst>
              <a:gd name="adj1" fmla="val 96564"/>
              <a:gd name="adj2" fmla="val 22015"/>
              <a:gd name="adj3" fmla="val 209874"/>
              <a:gd name="adj4" fmla="val -4774"/>
              <a:gd name="adj5" fmla="val 238526"/>
              <a:gd name="adj6" fmla="val -691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Pads a numeric string on the left with zeros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18737</TotalTime>
  <Words>387</Words>
  <Application>Microsoft Office PowerPoint</Application>
  <PresentationFormat>화면 슬라이드 쇼(4:3)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HY강M</vt:lpstr>
      <vt:lpstr>맑은 고딕</vt:lpstr>
      <vt:lpstr>Arial</vt:lpstr>
      <vt:lpstr>Verdana</vt:lpstr>
      <vt:lpstr>Wingdings</vt:lpstr>
      <vt:lpstr>Office 테마</vt:lpstr>
      <vt:lpstr>Python 강의자료05</vt:lpstr>
      <vt:lpstr>PowerPoint 프레젠테이션</vt:lpstr>
      <vt:lpstr>Input from user</vt:lpstr>
      <vt:lpstr>Files</vt:lpstr>
      <vt:lpstr>open method</vt:lpstr>
      <vt:lpstr>filename</vt:lpstr>
      <vt:lpstr>Catching exceptions</vt:lpstr>
      <vt:lpstr>write method</vt:lpstr>
      <vt:lpstr>Output formatting</vt:lpstr>
      <vt:lpstr>Output formatting</vt:lpstr>
      <vt:lpstr>Output formatting</vt:lpstr>
      <vt:lpstr>Old string formatting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user</cp:lastModifiedBy>
  <cp:revision>448</cp:revision>
  <dcterms:created xsi:type="dcterms:W3CDTF">2015-01-22T08:45:52Z</dcterms:created>
  <dcterms:modified xsi:type="dcterms:W3CDTF">2016-07-26T05:37:02Z</dcterms:modified>
</cp:coreProperties>
</file>