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8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54" autoAdjust="0"/>
  </p:normalViewPr>
  <p:slideViewPr>
    <p:cSldViewPr>
      <p:cViewPr varScale="1">
        <p:scale>
          <a:sx n="67" d="100"/>
          <a:sy n="67" d="100"/>
        </p:scale>
        <p:origin x="6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2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12776"/>
            <a:ext cx="6408712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4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Python</a:t>
            </a:r>
            <a:r>
              <a:rPr lang="ko-KR" altLang="en-US" sz="3600" dirty="0" smtClean="0"/>
              <a:t> 강의자료</a:t>
            </a:r>
            <a:r>
              <a:rPr lang="en-US" altLang="ko-KR" smtClean="0"/>
              <a:t>11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공학정보처리 </a:t>
            </a:r>
            <a:r>
              <a:rPr lang="en-US" altLang="ko-KR" sz="2800" dirty="0" smtClean="0"/>
              <a:t>ENG1108</a:t>
            </a:r>
          </a:p>
          <a:p>
            <a:r>
              <a:rPr lang="ko-KR" altLang="en-US" dirty="0" smtClean="0"/>
              <a:t>김 은 진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60848"/>
            <a:ext cx="4185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88840"/>
            <a:ext cx="296323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Avoiding too many variable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99992" y="1628800"/>
            <a:ext cx="3818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HY강M" pitchFamily="18" charset="-127"/>
                <a:cs typeface="Verdana" pitchFamily="34" charset="0"/>
              </a:rPr>
              <a:t>Using indexing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HY강M" pitchFamily="18" charset="-127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2708920"/>
            <a:ext cx="23042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76056" y="2276872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Using module method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3" y="2204864"/>
            <a:ext cx="506936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Programming examples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Many ways to compute a series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Making simple codes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Many ways to compute a series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556792"/>
            <a:ext cx="5760640" cy="471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547664" y="1772816"/>
            <a:ext cx="496855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9672" y="5085184"/>
            <a:ext cx="30963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04048" y="2996952"/>
            <a:ext cx="23762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compute_sum3( 7,  0  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4048" y="3501008"/>
            <a:ext cx="31683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0 +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compute_sume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( 7, 2 )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4048" y="4077072"/>
            <a:ext cx="31683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2 +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compute_sume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( 7, 4 )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4048" y="4653136"/>
            <a:ext cx="31683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4 +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compute_sume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( 7, 6 )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04048" y="5157192"/>
            <a:ext cx="31683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6 +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compute_sume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( 7, 8 )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4048" y="5661248"/>
            <a:ext cx="31683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 7 &lt;= 8 : return 0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796136" y="3212976"/>
            <a:ext cx="1152128" cy="36004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796136" y="3717032"/>
            <a:ext cx="2016224" cy="43204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839116" y="4293096"/>
            <a:ext cx="2016224" cy="43204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796136" y="4869160"/>
            <a:ext cx="2016224" cy="43204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6012160" y="5387730"/>
            <a:ext cx="1872208" cy="417534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804248" y="5373216"/>
            <a:ext cx="0" cy="36004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804248" y="4826180"/>
            <a:ext cx="0" cy="33101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04248" y="5373216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49778" y="486916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804248" y="4293096"/>
            <a:ext cx="0" cy="36004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49778" y="43360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6804248" y="3717032"/>
            <a:ext cx="0" cy="36004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49778" y="376001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818422" y="3140968"/>
            <a:ext cx="0" cy="36004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63952" y="318394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2" grpId="0"/>
      <p:bldP spid="33" grpId="0"/>
      <p:bldP spid="35" grpId="0"/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Many ways to compute a series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1"/>
            <a:ext cx="5256584" cy="502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Many ways to compute a series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644540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431632"/>
            <a:ext cx="3384376" cy="57343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pythonic</a:t>
            </a:r>
            <a:r>
              <a:rPr lang="en-US" altLang="ko-KR" dirty="0" smtClean="0"/>
              <a:t> way is the simple, correct, most beautiful way of doing things.</a:t>
            </a:r>
          </a:p>
          <a:p>
            <a:r>
              <a:rPr lang="en-US" altLang="ko-KR" dirty="0" smtClean="0"/>
              <a:t>scale function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060847"/>
            <a:ext cx="3168352" cy="441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060848"/>
            <a:ext cx="2232248" cy="17726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3" y="2132856"/>
            <a:ext cx="285658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789" y="2132856"/>
            <a:ext cx="321291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/>
          <a:lstStyle/>
          <a:p>
            <a:r>
              <a:rPr lang="en-US" altLang="ko-KR" dirty="0" smtClean="0"/>
              <a:t>Using *=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499992" y="1628800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HY강M" pitchFamily="18" charset="-127"/>
                <a:cs typeface="Verdana" pitchFamily="34" charset="0"/>
              </a:rPr>
              <a:t>Using built-in function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HY강M" pitchFamily="18" charset="-127"/>
              <a:cs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37768" y="3429000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3728" y="3933056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23728" y="5502718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4088" y="4077072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data structure indexing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285514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499992" y="1628800"/>
            <a:ext cx="3818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HY강M" pitchFamily="18" charset="-127"/>
                <a:cs typeface="Verdana" pitchFamily="34" charset="0"/>
              </a:rPr>
              <a:t>Avoiding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HY강M" pitchFamily="18" charset="-127"/>
                <a:cs typeface="Verdana" pitchFamily="34" charset="0"/>
              </a:rPr>
              <a:t> too many variable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HY강M" pitchFamily="18" charset="-127"/>
              <a:cs typeface="Verdana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060847"/>
            <a:ext cx="2808312" cy="166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331640" y="2276872"/>
            <a:ext cx="16561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64088" y="2708920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060848"/>
            <a:ext cx="362235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88840"/>
            <a:ext cx="296323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Avoiding too many variable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99992" y="1628800"/>
            <a:ext cx="38183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HY강M" pitchFamily="18" charset="-127"/>
                <a:cs typeface="Verdana" pitchFamily="34" charset="0"/>
              </a:rPr>
              <a:t>Avoiding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HY강M" pitchFamily="18" charset="-127"/>
                <a:cs typeface="Verdana" pitchFamily="34" charset="0"/>
              </a:rPr>
              <a:t> too many variable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HY강M" pitchFamily="18" charset="-127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2708920"/>
            <a:ext cx="23042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20072" y="2636912"/>
            <a:ext cx="29523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17640</TotalTime>
  <Words>152</Words>
  <Application>Microsoft Office PowerPoint</Application>
  <PresentationFormat>화면 슬라이드 쇼(4:3)</PresentationFormat>
  <Paragraphs>38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HY강M</vt:lpstr>
      <vt:lpstr>맑은 고딕</vt:lpstr>
      <vt:lpstr>Arial</vt:lpstr>
      <vt:lpstr>Verdana</vt:lpstr>
      <vt:lpstr>Office 테마</vt:lpstr>
      <vt:lpstr>Python 강의자료11</vt:lpstr>
      <vt:lpstr>PowerPoint 프레젠테이션</vt:lpstr>
      <vt:lpstr>Many ways to compute a series</vt:lpstr>
      <vt:lpstr>Many ways to compute a series</vt:lpstr>
      <vt:lpstr>Many ways to compute a series</vt:lpstr>
      <vt:lpstr>Simple codes</vt:lpstr>
      <vt:lpstr>Simple codes</vt:lpstr>
      <vt:lpstr>Simple codes</vt:lpstr>
      <vt:lpstr>Simple codes</vt:lpstr>
      <vt:lpstr>Simple codes</vt:lpstr>
      <vt:lpstr>Simple codes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user</cp:lastModifiedBy>
  <cp:revision>425</cp:revision>
  <dcterms:created xsi:type="dcterms:W3CDTF">2015-01-22T08:45:52Z</dcterms:created>
  <dcterms:modified xsi:type="dcterms:W3CDTF">2016-07-26T06:45:26Z</dcterms:modified>
</cp:coreProperties>
</file>