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302" r:id="rId3"/>
    <p:sldId id="317" r:id="rId4"/>
    <p:sldId id="304" r:id="rId5"/>
    <p:sldId id="318" r:id="rId6"/>
    <p:sldId id="306" r:id="rId7"/>
    <p:sldId id="319" r:id="rId8"/>
    <p:sldId id="308" r:id="rId9"/>
    <p:sldId id="309" r:id="rId10"/>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77" autoAdjust="0"/>
    <p:restoredTop sz="94599" autoAdjust="0"/>
  </p:normalViewPr>
  <p:slideViewPr>
    <p:cSldViewPr>
      <p:cViewPr varScale="1">
        <p:scale>
          <a:sx n="74" d="100"/>
          <a:sy n="74" d="100"/>
        </p:scale>
        <p:origin x="-108" y="-76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123B1B-E640-4187-878A-E3DF8D6C4B42}" type="datetimeFigureOut">
              <a:rPr lang="ko-KR" altLang="en-US" smtClean="0"/>
              <a:pPr/>
              <a:t>2015-10-03</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B7E616-4075-445E-83C5-9EEE22B659D9}" type="slidenum">
              <a:rPr lang="ko-KR" altLang="en-US" smtClean="0"/>
              <a:pPr/>
              <a:t>‹#›</a:t>
            </a:fld>
            <a:endParaRPr lang="ko-KR" altLang="en-US"/>
          </a:p>
        </p:txBody>
      </p:sp>
    </p:spTree>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normAutofit/>
          </a:bodyPr>
          <a:lstStyle>
            <a:lvl1pPr>
              <a:defRPr sz="3600">
                <a:latin typeface="Verdana" pitchFamily="34" charset="0"/>
                <a:cs typeface="Verdana" pitchFamily="34" charset="0"/>
              </a:defRPr>
            </a:lvl1pPr>
          </a:lstStyle>
          <a:p>
            <a:r>
              <a:rPr lang="ko-KR" altLang="en-US" dirty="0" smtClean="0"/>
              <a:t>마스터 제목 스타일 편집</a:t>
            </a:r>
            <a:endParaRPr lang="ko-KR" altLang="en-US" dirty="0"/>
          </a:p>
        </p:txBody>
      </p:sp>
      <p:sp>
        <p:nvSpPr>
          <p:cNvPr id="3" name="부제목 2"/>
          <p:cNvSpPr>
            <a:spLocks noGrp="1"/>
          </p:cNvSpPr>
          <p:nvPr>
            <p:ph type="subTitle" idx="1"/>
          </p:nvPr>
        </p:nvSpPr>
        <p:spPr>
          <a:xfrm>
            <a:off x="1371600" y="3886200"/>
            <a:ext cx="6400800" cy="1752600"/>
          </a:xfrm>
        </p:spPr>
        <p:txBody>
          <a:bodyPr>
            <a:normAutofit/>
          </a:bodyPr>
          <a:lstStyle>
            <a:lvl1pPr marL="0" indent="0" algn="ctr">
              <a:buNone/>
              <a:defRPr sz="2800">
                <a:solidFill>
                  <a:schemeClr val="tx1">
                    <a:tint val="75000"/>
                  </a:schemeClr>
                </a:solidFill>
                <a:latin typeface="Verdana" pitchFamily="34" charset="0"/>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2015-10-03</a:t>
            </a:fld>
            <a:endParaRPr lang="ko-KR" altLang="en-US"/>
          </a:p>
        </p:txBody>
      </p:sp>
      <p:sp>
        <p:nvSpPr>
          <p:cNvPr id="5" name="바닥글 개체 틀 4"/>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2015-10-03</a:t>
            </a:fld>
            <a:endParaRPr lang="ko-KR" altLang="en-US"/>
          </a:p>
        </p:txBody>
      </p:sp>
      <p:sp>
        <p:nvSpPr>
          <p:cNvPr id="5" name="바닥글 개체 틀 4"/>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슬라이드 번호 개체 틀 2"/>
          <p:cNvSpPr>
            <a:spLocks noGrp="1"/>
          </p:cNvSpPr>
          <p:nvPr>
            <p:ph type="sldNum" sz="quarter" idx="10"/>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baseline="0">
                <a:latin typeface="Verdana" pitchFamily="34" charset="0"/>
              </a:defRPr>
            </a:lvl1pPr>
          </a:lstStyle>
          <a:p>
            <a:r>
              <a:rPr lang="ko-KR" altLang="en-US" dirty="0" smtClean="0"/>
              <a:t>마스터 제목 스타일 편집</a:t>
            </a:r>
            <a:endParaRPr lang="ko-KR" altLang="en-US" dirty="0"/>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슬라이드 번호 개체 틀 5"/>
          <p:cNvSpPr>
            <a:spLocks noGrp="1"/>
          </p:cNvSpPr>
          <p:nvPr>
            <p:ph type="sldNum" sz="quarter" idx="12"/>
          </p:nvPr>
        </p:nvSpPr>
        <p:spPr/>
        <p:txBody>
          <a:bodyPr/>
          <a:lstStyle/>
          <a:p>
            <a:fld id="{021F5C89-652D-4C4D-A62E-6EF705ECD0B1}" type="slidenum">
              <a:rPr lang="ko-KR" altLang="en-US" smtClean="0"/>
              <a:pPr/>
              <a:t>‹#›</a:t>
            </a:fld>
            <a:endParaRPr lang="ko-KR" altLang="en-US"/>
          </a:p>
        </p:txBody>
      </p:sp>
      <p:cxnSp>
        <p:nvCxnSpPr>
          <p:cNvPr id="7" name="직선 연결선 6"/>
          <p:cNvCxnSpPr/>
          <p:nvPr userDrawn="1"/>
        </p:nvCxnSpPr>
        <p:spPr>
          <a:xfrm>
            <a:off x="467544" y="1484784"/>
            <a:ext cx="6408712"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2015-10-03</a:t>
            </a:fld>
            <a:endParaRPr lang="ko-KR" altLang="en-US"/>
          </a:p>
        </p:txBody>
      </p:sp>
      <p:sp>
        <p:nvSpPr>
          <p:cNvPr id="5" name="바닥글 개체 틀 4"/>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2015-10-03</a:t>
            </a:fld>
            <a:endParaRPr lang="ko-KR" altLang="en-US"/>
          </a:p>
        </p:txBody>
      </p:sp>
      <p:sp>
        <p:nvSpPr>
          <p:cNvPr id="6" name="바닥글 개체 틀 5"/>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7" name="슬라이드 번호 개체 틀 6"/>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2015-10-03</a:t>
            </a:fld>
            <a:endParaRPr lang="ko-KR" altLang="en-US"/>
          </a:p>
        </p:txBody>
      </p:sp>
      <p:sp>
        <p:nvSpPr>
          <p:cNvPr id="8" name="바닥글 개체 틀 7"/>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9" name="슬라이드 번호 개체 틀 8"/>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2015-10-03</a:t>
            </a:fld>
            <a:endParaRPr lang="ko-KR" altLang="en-US"/>
          </a:p>
        </p:txBody>
      </p:sp>
      <p:sp>
        <p:nvSpPr>
          <p:cNvPr id="4" name="바닥글 개체 틀 3"/>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5" name="슬라이드 번호 개체 틀 4"/>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2015-10-03</a:t>
            </a:fld>
            <a:endParaRPr lang="ko-KR" altLang="en-US"/>
          </a:p>
        </p:txBody>
      </p:sp>
      <p:sp>
        <p:nvSpPr>
          <p:cNvPr id="3" name="바닥글 개체 틀 2"/>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4" name="슬라이드 번호 개체 틀 3"/>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2015-10-03</a:t>
            </a:fld>
            <a:endParaRPr lang="ko-KR" altLang="en-US"/>
          </a:p>
        </p:txBody>
      </p:sp>
      <p:sp>
        <p:nvSpPr>
          <p:cNvPr id="6" name="바닥글 개체 틀 5"/>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7" name="슬라이드 번호 개체 틀 6"/>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2015-10-03</a:t>
            </a:fld>
            <a:endParaRPr lang="ko-KR" altLang="en-US"/>
          </a:p>
        </p:txBody>
      </p:sp>
      <p:sp>
        <p:nvSpPr>
          <p:cNvPr id="6" name="바닥글 개체 틀 5"/>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7" name="슬라이드 번호 개체 틀 6"/>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dirty="0" smtClean="0"/>
              <a:t>마스터 제목 스타일 편집</a:t>
            </a:r>
            <a:endParaRPr lang="ko-KR" altLang="en-US" dirty="0"/>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1F5C89-652D-4C4D-A62E-6EF705ECD0B1}" type="slidenum">
              <a:rPr lang="ko-KR" altLang="en-US" smtClean="0"/>
              <a:pPr/>
              <a:t>‹#›</a:t>
            </a:fld>
            <a:endParaRPr lang="ko-KR" altLang="en-US"/>
          </a:p>
        </p:txBody>
      </p:sp>
      <p:pic>
        <p:nvPicPr>
          <p:cNvPr id="1026" name="Picture 2" descr="C:\Program Files\Microsoft Office\MEDIA\CAGCAT10\j0302953.jpg"/>
          <p:cNvPicPr>
            <a:picLocks noChangeAspect="1" noChangeArrowheads="1"/>
          </p:cNvPicPr>
          <p:nvPr userDrawn="1"/>
        </p:nvPicPr>
        <p:blipFill>
          <a:blip r:embed="rId14" cstate="print"/>
          <a:srcRect/>
          <a:stretch>
            <a:fillRect/>
          </a:stretch>
        </p:blipFill>
        <p:spPr bwMode="auto">
          <a:xfrm>
            <a:off x="8696470" y="6296304"/>
            <a:ext cx="340026" cy="476672"/>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1" hangingPunct="1">
        <a:spcBef>
          <a:spcPct val="0"/>
        </a:spcBef>
        <a:buNone/>
        <a:defRPr sz="2800" kern="1200">
          <a:solidFill>
            <a:schemeClr val="tx1"/>
          </a:solidFill>
          <a:latin typeface="HY강M" pitchFamily="18" charset="-127"/>
          <a:ea typeface="HY강M" pitchFamily="18" charset="-127"/>
          <a:cs typeface="Verdana" pitchFamily="34" charset="0"/>
        </a:defRPr>
      </a:lvl1pPr>
    </p:titleStyle>
    <p:bodyStyle>
      <a:lvl1pPr marL="342900" indent="-342900" algn="l" defTabSz="914400" rtl="0" eaLnBrk="1" latinLnBrk="1" hangingPunct="1">
        <a:spcBef>
          <a:spcPct val="20000"/>
        </a:spcBef>
        <a:buFont typeface="Arial" pitchFamily="34" charset="0"/>
        <a:buChar char="•"/>
        <a:defRPr sz="2000" kern="1200" baseline="0">
          <a:solidFill>
            <a:schemeClr val="tx1"/>
          </a:solidFill>
          <a:latin typeface="Verdana" pitchFamily="34" charset="0"/>
          <a:ea typeface="HY강M" pitchFamily="18" charset="-127"/>
          <a:cs typeface="Verdana" pitchFamily="34" charset="0"/>
        </a:defRPr>
      </a:lvl1pPr>
      <a:lvl2pPr marL="742950" indent="-285750" algn="l" defTabSz="914400" rtl="0" eaLnBrk="1" latinLnBrk="1" hangingPunct="1">
        <a:spcBef>
          <a:spcPct val="20000"/>
        </a:spcBef>
        <a:buFont typeface="Arial" pitchFamily="34" charset="0"/>
        <a:buChar char="–"/>
        <a:defRPr sz="2000" kern="1200" baseline="0">
          <a:solidFill>
            <a:schemeClr val="tx1"/>
          </a:solidFill>
          <a:latin typeface="Verdana" pitchFamily="34" charset="0"/>
          <a:ea typeface="HY강M" pitchFamily="18" charset="-127"/>
          <a:cs typeface="Verdana" pitchFamily="34" charset="0"/>
        </a:defRPr>
      </a:lvl2pPr>
      <a:lvl3pPr marL="1143000" indent="-228600" algn="l" defTabSz="914400" rtl="0" eaLnBrk="1" latinLnBrk="1" hangingPunct="1">
        <a:spcBef>
          <a:spcPct val="20000"/>
        </a:spcBef>
        <a:buFont typeface="Arial" pitchFamily="34" charset="0"/>
        <a:buChar char="•"/>
        <a:defRPr sz="1800" kern="1200" baseline="0">
          <a:solidFill>
            <a:schemeClr val="tx1"/>
          </a:solidFill>
          <a:latin typeface="Verdana" pitchFamily="34" charset="0"/>
          <a:ea typeface="HY강M" pitchFamily="18" charset="-127"/>
          <a:cs typeface="Verdana" pitchFamily="34" charset="0"/>
        </a:defRPr>
      </a:lvl3pPr>
      <a:lvl4pPr marL="1600200" indent="-228600" algn="l" defTabSz="914400" rtl="0" eaLnBrk="1" latinLnBrk="1" hangingPunct="1">
        <a:spcBef>
          <a:spcPct val="20000"/>
        </a:spcBef>
        <a:buFont typeface="Arial" pitchFamily="34" charset="0"/>
        <a:buChar char="–"/>
        <a:defRPr sz="1600" kern="1200" baseline="0">
          <a:solidFill>
            <a:schemeClr val="tx1"/>
          </a:solidFill>
          <a:latin typeface="Verdana" pitchFamily="34" charset="0"/>
          <a:ea typeface="HY강M" pitchFamily="18" charset="-127"/>
          <a:cs typeface="Verdana" pitchFamily="34" charset="0"/>
        </a:defRPr>
      </a:lvl4pPr>
      <a:lvl5pPr marL="2057400" indent="-228600" algn="l" defTabSz="914400" rtl="0" eaLnBrk="1" latinLnBrk="1" hangingPunct="1">
        <a:spcBef>
          <a:spcPct val="20000"/>
        </a:spcBef>
        <a:buFont typeface="Arial" pitchFamily="34" charset="0"/>
        <a:buChar char="»"/>
        <a:defRPr sz="1600" kern="1200" baseline="0">
          <a:solidFill>
            <a:schemeClr val="tx1"/>
          </a:solidFill>
          <a:latin typeface="Verdana" pitchFamily="34" charset="0"/>
          <a:ea typeface="HY강M" pitchFamily="18" charset="-127"/>
          <a:cs typeface="Verdana" pitchFamily="34" charset="0"/>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mailto:POSTMASTER@COLLAB.SAKAIPROJECT.ORG" TargetMode="External"/><Relationship Id="rId2" Type="http://schemas.openxmlformats.org/officeDocument/2006/relationships/hyperlink" Target="mailto:STEPHEN.MARQUARD@UCT.AC.Z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a:bodyPr>
          <a:lstStyle/>
          <a:p>
            <a:r>
              <a:rPr lang="en-US" altLang="ko-KR" dirty="0" smtClean="0"/>
              <a:t>Python</a:t>
            </a:r>
            <a:r>
              <a:rPr lang="ko-KR" altLang="en-US" sz="3600" dirty="0" smtClean="0"/>
              <a:t> 실습자료</a:t>
            </a:r>
            <a:r>
              <a:rPr lang="en-US" altLang="ko-KR" sz="3600" dirty="0" smtClean="0"/>
              <a:t>05 - answer</a:t>
            </a:r>
            <a:endParaRPr lang="ko-KR" altLang="en-US" sz="3600" dirty="0"/>
          </a:p>
        </p:txBody>
      </p:sp>
      <p:sp>
        <p:nvSpPr>
          <p:cNvPr id="3" name="부제목 2"/>
          <p:cNvSpPr>
            <a:spLocks noGrp="1"/>
          </p:cNvSpPr>
          <p:nvPr>
            <p:ph type="subTitle" idx="1"/>
          </p:nvPr>
        </p:nvSpPr>
        <p:spPr/>
        <p:txBody>
          <a:bodyPr>
            <a:normAutofit/>
          </a:bodyPr>
          <a:lstStyle/>
          <a:p>
            <a:r>
              <a:rPr lang="ko-KR" altLang="en-US" sz="2800" dirty="0" smtClean="0"/>
              <a:t>공학정보처리 </a:t>
            </a:r>
            <a:r>
              <a:rPr lang="en-US" altLang="ko-KR" sz="2800" dirty="0" smtClean="0"/>
              <a:t>ENG1108</a:t>
            </a:r>
          </a:p>
          <a:p>
            <a:r>
              <a:rPr lang="ko-KR" altLang="en-US" dirty="0" smtClean="0"/>
              <a:t>김 은 진</a:t>
            </a:r>
            <a:endParaRPr lang="ko-KR" altLang="en-US" sz="2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Upper case-file</a:t>
            </a:r>
            <a:endParaRPr lang="ko-KR" altLang="en-US" dirty="0"/>
          </a:p>
        </p:txBody>
      </p:sp>
      <p:sp>
        <p:nvSpPr>
          <p:cNvPr id="3" name="내용 개체 틀 2"/>
          <p:cNvSpPr>
            <a:spLocks noGrp="1"/>
          </p:cNvSpPr>
          <p:nvPr>
            <p:ph idx="1"/>
          </p:nvPr>
        </p:nvSpPr>
        <p:spPr>
          <a:xfrm>
            <a:off x="457200" y="1600200"/>
            <a:ext cx="8435280" cy="4525963"/>
          </a:xfrm>
        </p:spPr>
        <p:txBody>
          <a:bodyPr>
            <a:normAutofit/>
          </a:bodyPr>
          <a:lstStyle/>
          <a:p>
            <a:r>
              <a:rPr lang="en-US" altLang="ko-KR" sz="1800" dirty="0" smtClean="0"/>
              <a:t>Write a program to read through a file and print the contents of the file(line by line) all in upper case. Executing the program will look as follows:</a:t>
            </a:r>
          </a:p>
          <a:p>
            <a:endParaRPr lang="en-US" altLang="ko-KR" i="1" dirty="0" smtClean="0"/>
          </a:p>
          <a:p>
            <a:pPr>
              <a:buNone/>
            </a:pPr>
            <a:r>
              <a:rPr lang="en-US" altLang="ko-KR" sz="1800" dirty="0" smtClean="0">
                <a:latin typeface="Consolas" pitchFamily="49" charset="0"/>
                <a:ea typeface="Segoe UI" pitchFamily="34" charset="0"/>
                <a:cs typeface="Consolas" pitchFamily="49" charset="0"/>
              </a:rPr>
              <a:t>python shout.py</a:t>
            </a:r>
          </a:p>
          <a:p>
            <a:pPr>
              <a:buNone/>
            </a:pPr>
            <a:r>
              <a:rPr lang="en-US" altLang="ko-KR" sz="1800" dirty="0" smtClean="0">
                <a:latin typeface="Consolas" pitchFamily="49" charset="0"/>
                <a:ea typeface="Segoe UI" pitchFamily="34" charset="0"/>
                <a:cs typeface="Consolas" pitchFamily="49" charset="0"/>
              </a:rPr>
              <a:t>Enter a file name: mbox-short.txt</a:t>
            </a:r>
          </a:p>
          <a:p>
            <a:pPr>
              <a:buNone/>
            </a:pPr>
            <a:r>
              <a:rPr lang="en-US" altLang="ko-KR" sz="1800" dirty="0" smtClean="0">
                <a:latin typeface="Consolas" pitchFamily="49" charset="0"/>
                <a:ea typeface="Segoe UI" pitchFamily="34" charset="0"/>
                <a:cs typeface="Consolas" pitchFamily="49" charset="0"/>
              </a:rPr>
              <a:t>FROM </a:t>
            </a:r>
            <a:r>
              <a:rPr lang="en-US" altLang="ko-KR" sz="1800" dirty="0" smtClean="0">
                <a:latin typeface="Consolas" pitchFamily="49" charset="0"/>
                <a:ea typeface="Segoe UI" pitchFamily="34" charset="0"/>
                <a:cs typeface="Consolas" pitchFamily="49" charset="0"/>
                <a:hlinkClick r:id="rId2"/>
              </a:rPr>
              <a:t>STEPHEN.MARQUARD@UCT.AC.ZA</a:t>
            </a:r>
            <a:r>
              <a:rPr lang="en-US" altLang="ko-KR" sz="1800" dirty="0" smtClean="0">
                <a:latin typeface="Consolas" pitchFamily="49" charset="0"/>
                <a:ea typeface="Segoe UI" pitchFamily="34" charset="0"/>
                <a:cs typeface="Consolas" pitchFamily="49" charset="0"/>
              </a:rPr>
              <a:t> SAT JAN 5 09:14:16 2008</a:t>
            </a:r>
          </a:p>
          <a:p>
            <a:pPr>
              <a:buNone/>
            </a:pPr>
            <a:r>
              <a:rPr lang="en-US" altLang="ko-KR" sz="1800" dirty="0" smtClean="0">
                <a:latin typeface="Consolas" pitchFamily="49" charset="0"/>
                <a:ea typeface="Segoe UI" pitchFamily="34" charset="0"/>
                <a:cs typeface="Consolas" pitchFamily="49" charset="0"/>
              </a:rPr>
              <a:t>RETURN-PATH: &lt;</a:t>
            </a:r>
            <a:r>
              <a:rPr lang="en-US" altLang="ko-KR" sz="1800" dirty="0" smtClean="0">
                <a:latin typeface="Consolas" pitchFamily="49" charset="0"/>
                <a:ea typeface="Segoe UI" pitchFamily="34" charset="0"/>
                <a:cs typeface="Consolas" pitchFamily="49" charset="0"/>
                <a:hlinkClick r:id="rId3"/>
              </a:rPr>
              <a:t>POSTMASTER@COLLAB.SAKAIPROJECT.ORG</a:t>
            </a:r>
            <a:r>
              <a:rPr lang="en-US" altLang="ko-KR" sz="1800" dirty="0" smtClean="0">
                <a:latin typeface="Consolas" pitchFamily="49" charset="0"/>
                <a:ea typeface="Segoe UI" pitchFamily="34" charset="0"/>
                <a:cs typeface="Consolas" pitchFamily="49" charset="0"/>
              </a:rPr>
              <a:t>&gt;</a:t>
            </a:r>
          </a:p>
          <a:p>
            <a:pPr>
              <a:buNone/>
            </a:pPr>
            <a:r>
              <a:rPr lang="en-US" altLang="ko-KR" sz="1800" dirty="0" smtClean="0">
                <a:latin typeface="Consolas" pitchFamily="49" charset="0"/>
                <a:ea typeface="Segoe UI" pitchFamily="34" charset="0"/>
                <a:cs typeface="Consolas" pitchFamily="49" charset="0"/>
              </a:rPr>
              <a:t>RECEIVED:FROM MURDER (MAIL.UMICH.EDU [141.211.14.90])</a:t>
            </a:r>
          </a:p>
          <a:p>
            <a:pPr>
              <a:buNone/>
            </a:pPr>
            <a:r>
              <a:rPr lang="en-US" altLang="ko-KR" sz="1800" dirty="0" smtClean="0">
                <a:latin typeface="Consolas" pitchFamily="49" charset="0"/>
                <a:ea typeface="Segoe UI" pitchFamily="34" charset="0"/>
                <a:cs typeface="Consolas" pitchFamily="49" charset="0"/>
              </a:rPr>
              <a:t> BY FRANKENSTEIN.MAIL.UMICH.EDU (CYRUS V2.3.8) WITH LMTPA;</a:t>
            </a:r>
          </a:p>
          <a:p>
            <a:pPr>
              <a:buNone/>
            </a:pPr>
            <a:r>
              <a:rPr lang="en-US" altLang="ko-KR" sz="1800" dirty="0" smtClean="0">
                <a:latin typeface="Consolas" pitchFamily="49" charset="0"/>
                <a:ea typeface="Segoe UI" pitchFamily="34" charset="0"/>
                <a:cs typeface="Consolas" pitchFamily="49" charset="0"/>
              </a:rPr>
              <a:t> SAT 05, JAN 2008 09:14:16 -0500</a:t>
            </a:r>
          </a:p>
          <a:p>
            <a:pPr>
              <a:buNone/>
            </a:pPr>
            <a:endParaRPr lang="en-US" altLang="ko-KR" sz="1800" dirty="0" smtClean="0">
              <a:latin typeface="Consolas" pitchFamily="49" charset="0"/>
              <a:ea typeface="Segoe UI" pitchFamily="34" charset="0"/>
              <a:cs typeface="Consolas" pitchFamily="49" charset="0"/>
            </a:endParaRPr>
          </a:p>
          <a:p>
            <a:pPr>
              <a:buNone/>
            </a:pPr>
            <a:r>
              <a:rPr lang="en-US" altLang="ko-KR" sz="1800" dirty="0" smtClean="0">
                <a:latin typeface="Consolas" pitchFamily="49" charset="0"/>
                <a:ea typeface="Segoe UI" pitchFamily="34" charset="0"/>
                <a:cs typeface="Consolas" pitchFamily="49" charset="0"/>
              </a:rPr>
              <a:t>You can download the file from www.py4inf.com/code/mbox-short.txt</a:t>
            </a:r>
          </a:p>
          <a:p>
            <a:pPr>
              <a:buNone/>
            </a:pPr>
            <a:endParaRPr lang="ko-KR"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Upper case-file - answer</a:t>
            </a:r>
            <a:endParaRPr lang="ko-KR" altLang="en-US" dirty="0"/>
          </a:p>
        </p:txBody>
      </p:sp>
      <p:sp>
        <p:nvSpPr>
          <p:cNvPr id="3" name="내용 개체 틀 2"/>
          <p:cNvSpPr>
            <a:spLocks noGrp="1"/>
          </p:cNvSpPr>
          <p:nvPr>
            <p:ph idx="1"/>
          </p:nvPr>
        </p:nvSpPr>
        <p:spPr>
          <a:xfrm>
            <a:off x="323528" y="1484784"/>
            <a:ext cx="4762872" cy="4853136"/>
          </a:xfrm>
        </p:spPr>
        <p:txBody>
          <a:bodyPr>
            <a:noAutofit/>
          </a:bodyPr>
          <a:lstStyle/>
          <a:p>
            <a:pPr>
              <a:buNone/>
            </a:pPr>
            <a:r>
              <a:rPr lang="en-US" altLang="ko-KR" sz="1400" dirty="0" smtClean="0"/>
              <a:t># main.py</a:t>
            </a:r>
          </a:p>
          <a:p>
            <a:pPr>
              <a:buNone/>
            </a:pPr>
            <a:endParaRPr lang="en-US" altLang="ko-KR" sz="1400" dirty="0" smtClean="0"/>
          </a:p>
          <a:p>
            <a:pPr>
              <a:buNone/>
            </a:pPr>
            <a:r>
              <a:rPr lang="en-US" altLang="ko-KR" sz="1400" dirty="0" smtClean="0"/>
              <a:t> </a:t>
            </a:r>
          </a:p>
          <a:p>
            <a:pPr>
              <a:buNone/>
            </a:pPr>
            <a:r>
              <a:rPr lang="en-US" altLang="ko-KR" sz="1400" dirty="0" smtClean="0"/>
              <a:t># Functions</a:t>
            </a:r>
          </a:p>
          <a:p>
            <a:pPr>
              <a:buNone/>
            </a:pPr>
            <a:r>
              <a:rPr lang="en-US" altLang="ko-KR" sz="1400" dirty="0" smtClean="0"/>
              <a:t>def </a:t>
            </a:r>
            <a:r>
              <a:rPr lang="en-US" altLang="ko-KR" sz="1400" dirty="0" err="1" smtClean="0"/>
              <a:t>enterFileName</a:t>
            </a:r>
            <a:r>
              <a:rPr lang="en-US" altLang="ko-KR" sz="1400" dirty="0" smtClean="0"/>
              <a:t>():</a:t>
            </a:r>
          </a:p>
          <a:p>
            <a:pPr>
              <a:buNone/>
            </a:pPr>
            <a:r>
              <a:rPr lang="en-US" altLang="ko-KR" sz="1400" dirty="0" smtClean="0"/>
              <a:t>    """</a:t>
            </a:r>
          </a:p>
          <a:p>
            <a:pPr>
              <a:buNone/>
            </a:pPr>
            <a:r>
              <a:rPr lang="en-US" altLang="ko-KR" sz="1400" dirty="0" smtClean="0"/>
              <a:t>   The user has to enter a filename.</a:t>
            </a:r>
          </a:p>
          <a:p>
            <a:pPr>
              <a:buNone/>
            </a:pPr>
            <a:r>
              <a:rPr lang="en-US" altLang="ko-KR" sz="1400" dirty="0" smtClean="0"/>
              <a:t>   Returns </a:t>
            </a:r>
            <a:r>
              <a:rPr lang="en-US" altLang="ko-KR" sz="1400" dirty="0" err="1" smtClean="0"/>
              <a:t>fileName</a:t>
            </a:r>
            <a:endParaRPr lang="en-US" altLang="ko-KR" sz="1400" dirty="0" smtClean="0"/>
          </a:p>
          <a:p>
            <a:pPr>
              <a:buNone/>
            </a:pPr>
            <a:r>
              <a:rPr lang="en-US" altLang="ko-KR" sz="1400" dirty="0" smtClean="0"/>
              <a:t>   """</a:t>
            </a:r>
          </a:p>
          <a:p>
            <a:pPr>
              <a:buNone/>
            </a:pPr>
            <a:r>
              <a:rPr lang="en-US" altLang="ko-KR" sz="1400" dirty="0" smtClean="0"/>
              <a:t>    </a:t>
            </a:r>
            <a:r>
              <a:rPr lang="en-US" altLang="ko-KR" sz="1400" dirty="0" err="1" smtClean="0"/>
              <a:t>fileName</a:t>
            </a:r>
            <a:r>
              <a:rPr lang="en-US" altLang="ko-KR" sz="1400" dirty="0" smtClean="0"/>
              <a:t> = None</a:t>
            </a:r>
          </a:p>
          <a:p>
            <a:pPr>
              <a:buNone/>
            </a:pPr>
            <a:r>
              <a:rPr lang="en-US" altLang="ko-KR" sz="1400" dirty="0" smtClean="0"/>
              <a:t>    while </a:t>
            </a:r>
            <a:r>
              <a:rPr lang="en-US" altLang="ko-KR" sz="1400" dirty="0" err="1" smtClean="0"/>
              <a:t>fileName</a:t>
            </a:r>
            <a:r>
              <a:rPr lang="en-US" altLang="ko-KR" sz="1400" dirty="0" smtClean="0"/>
              <a:t> == None:</a:t>
            </a:r>
          </a:p>
          <a:p>
            <a:pPr>
              <a:buNone/>
            </a:pPr>
            <a:r>
              <a:rPr lang="en-US" altLang="ko-KR" sz="1400" dirty="0" smtClean="0"/>
              <a:t>        # Enter filename</a:t>
            </a:r>
          </a:p>
          <a:p>
            <a:pPr>
              <a:buNone/>
            </a:pPr>
            <a:r>
              <a:rPr lang="en-US" altLang="ko-KR" sz="1400" dirty="0" smtClean="0"/>
              <a:t>        try:</a:t>
            </a:r>
          </a:p>
          <a:p>
            <a:pPr>
              <a:buNone/>
            </a:pPr>
            <a:r>
              <a:rPr lang="en-US" altLang="ko-KR" sz="1400" dirty="0" smtClean="0"/>
              <a:t>            </a:t>
            </a:r>
            <a:r>
              <a:rPr lang="en-US" altLang="ko-KR" sz="1400" dirty="0" err="1" smtClean="0"/>
              <a:t>fileName</a:t>
            </a:r>
            <a:r>
              <a:rPr lang="en-US" altLang="ko-KR" sz="1400" dirty="0" smtClean="0"/>
              <a:t> = input("Enter the filename: ")</a:t>
            </a:r>
          </a:p>
          <a:p>
            <a:pPr>
              <a:buNone/>
            </a:pPr>
            <a:r>
              <a:rPr lang="en-US" altLang="ko-KR" sz="1400" dirty="0" smtClean="0"/>
              <a:t>        except:</a:t>
            </a:r>
          </a:p>
          <a:p>
            <a:pPr>
              <a:buNone/>
            </a:pPr>
            <a:r>
              <a:rPr lang="en-US" altLang="ko-KR" sz="1400" dirty="0" smtClean="0"/>
              <a:t>            print("Invalid input!")</a:t>
            </a:r>
          </a:p>
          <a:p>
            <a:pPr>
              <a:buNone/>
            </a:pPr>
            <a:r>
              <a:rPr lang="en-US" altLang="ko-KR" sz="1400" dirty="0" smtClean="0"/>
              <a:t>            continue</a:t>
            </a:r>
          </a:p>
          <a:p>
            <a:pPr>
              <a:buNone/>
            </a:pPr>
            <a:r>
              <a:rPr lang="en-US" altLang="ko-KR" sz="1400" dirty="0" smtClean="0"/>
              <a:t>    return </a:t>
            </a:r>
            <a:r>
              <a:rPr lang="en-US" altLang="ko-KR" sz="1400" dirty="0" err="1" smtClean="0"/>
              <a:t>fileName</a:t>
            </a:r>
            <a:endParaRPr lang="en-US" altLang="ko-KR" sz="1400" dirty="0" smtClean="0"/>
          </a:p>
        </p:txBody>
      </p:sp>
      <p:sp>
        <p:nvSpPr>
          <p:cNvPr id="4" name="내용 개체 틀 2"/>
          <p:cNvSpPr txBox="1">
            <a:spLocks/>
          </p:cNvSpPr>
          <p:nvPr/>
        </p:nvSpPr>
        <p:spPr>
          <a:xfrm>
            <a:off x="5004048" y="1268760"/>
            <a:ext cx="3322712" cy="4133056"/>
          </a:xfrm>
          <a:prstGeom prst="rect">
            <a:avLst/>
          </a:prstGeom>
        </p:spPr>
        <p:txBody>
          <a:bodyPr vert="horz" lIns="91440" tIns="45720" rIns="91440" bIns="45720" rtlCol="0">
            <a:noAutofit/>
          </a:bodyPr>
          <a:lstStyle/>
          <a:p>
            <a:pPr marL="342900" marR="0" lvl="0" indent="-342900" algn="l" defTabSz="914400" rtl="0" eaLnBrk="1" fontAlgn="auto" latinLnBrk="1" hangingPunct="1">
              <a:lnSpc>
                <a:spcPct val="100000"/>
              </a:lnSpc>
              <a:spcBef>
                <a:spcPct val="20000"/>
              </a:spcBef>
              <a:spcAft>
                <a:spcPts val="0"/>
              </a:spcAft>
              <a:buClrTx/>
              <a:buSzTx/>
              <a:tabLst/>
              <a:defRPr/>
            </a:pPr>
            <a:r>
              <a:rPr kumimoji="0" lang="en-US" altLang="ko-KR" sz="1200" b="0" i="0" u="none" strike="noStrike" kern="1200" cap="none" spc="0" normalizeH="0" baseline="0" noProof="0" dirty="0" smtClean="0">
                <a:ln>
                  <a:noFill/>
                </a:ln>
                <a:solidFill>
                  <a:schemeClr val="tx1"/>
                </a:solidFill>
                <a:effectLst/>
                <a:uLnTx/>
                <a:uFillTx/>
                <a:latin typeface="Verdana" pitchFamily="34" charset="0"/>
                <a:ea typeface="HY강M" pitchFamily="18" charset="-127"/>
                <a:cs typeface="Verdana" pitchFamily="34" charset="0"/>
              </a:rPr>
              <a:t> </a:t>
            </a:r>
          </a:p>
          <a:p>
            <a:pPr marL="342900" marR="0" lvl="0" indent="-342900" algn="l" defTabSz="914400" rtl="0" eaLnBrk="1" fontAlgn="auto" latinLnBrk="1" hangingPunct="1">
              <a:lnSpc>
                <a:spcPct val="100000"/>
              </a:lnSpc>
              <a:spcBef>
                <a:spcPct val="20000"/>
              </a:spcBef>
              <a:spcAft>
                <a:spcPts val="0"/>
              </a:spcAft>
              <a:buClrTx/>
              <a:buSzTx/>
              <a:tabLst/>
              <a:defRPr/>
            </a:pPr>
            <a:r>
              <a:rPr kumimoji="0" lang="en-US" altLang="ko-KR" sz="1200" b="0" i="0" u="none" strike="noStrike" kern="1200" cap="none" spc="0" normalizeH="0" baseline="0" noProof="0" dirty="0" smtClean="0">
                <a:ln>
                  <a:noFill/>
                </a:ln>
                <a:solidFill>
                  <a:schemeClr val="tx1"/>
                </a:solidFill>
                <a:effectLst/>
                <a:uLnTx/>
                <a:uFillTx/>
                <a:latin typeface="Verdana" pitchFamily="34" charset="0"/>
                <a:ea typeface="HY강M" pitchFamily="18" charset="-127"/>
                <a:cs typeface="Verdana" pitchFamily="34" charset="0"/>
              </a:rPr>
              <a:t># Main</a:t>
            </a:r>
          </a:p>
          <a:p>
            <a:pPr marL="342900" marR="0" lvl="0" indent="-342900" algn="l" defTabSz="914400" rtl="0" eaLnBrk="1" fontAlgn="auto" latinLnBrk="1" hangingPunct="1">
              <a:lnSpc>
                <a:spcPct val="100000"/>
              </a:lnSpc>
              <a:spcBef>
                <a:spcPct val="20000"/>
              </a:spcBef>
              <a:spcAft>
                <a:spcPts val="0"/>
              </a:spcAft>
              <a:buClrTx/>
              <a:buSzTx/>
              <a:tabLst/>
              <a:defRPr/>
            </a:pPr>
            <a:r>
              <a:rPr kumimoji="0" lang="en-US" altLang="ko-KR" sz="1200" b="0" i="0" u="none" strike="noStrike" kern="1200" cap="none" spc="0" normalizeH="0" baseline="0" noProof="0" dirty="0" smtClean="0">
                <a:ln>
                  <a:noFill/>
                </a:ln>
                <a:solidFill>
                  <a:schemeClr val="tx1"/>
                </a:solidFill>
                <a:effectLst/>
                <a:uLnTx/>
                <a:uFillTx/>
                <a:latin typeface="Verdana" pitchFamily="34" charset="0"/>
                <a:ea typeface="HY강M" pitchFamily="18" charset="-127"/>
                <a:cs typeface="Verdana" pitchFamily="34" charset="0"/>
              </a:rPr>
              <a:t>file = None</a:t>
            </a:r>
          </a:p>
          <a:p>
            <a:pPr marL="342900" marR="0" lvl="0" indent="-342900" algn="l" defTabSz="914400" rtl="0" eaLnBrk="1" fontAlgn="auto" latinLnBrk="1" hangingPunct="1">
              <a:lnSpc>
                <a:spcPct val="100000"/>
              </a:lnSpc>
              <a:spcBef>
                <a:spcPct val="20000"/>
              </a:spcBef>
              <a:spcAft>
                <a:spcPts val="0"/>
              </a:spcAft>
              <a:buClrTx/>
              <a:buSzTx/>
              <a:tabLst/>
              <a:defRPr/>
            </a:pPr>
            <a:r>
              <a:rPr kumimoji="0" lang="en-US" altLang="ko-KR" sz="1200" b="0" i="0" u="none" strike="noStrike" kern="1200" cap="none" spc="0" normalizeH="0" baseline="0" noProof="0" dirty="0" err="1" smtClean="0">
                <a:ln>
                  <a:noFill/>
                </a:ln>
                <a:solidFill>
                  <a:schemeClr val="tx1"/>
                </a:solidFill>
                <a:effectLst/>
                <a:uLnTx/>
                <a:uFillTx/>
                <a:latin typeface="Verdana" pitchFamily="34" charset="0"/>
                <a:ea typeface="HY강M" pitchFamily="18" charset="-127"/>
                <a:cs typeface="Verdana" pitchFamily="34" charset="0"/>
              </a:rPr>
              <a:t>fileName</a:t>
            </a:r>
            <a:r>
              <a:rPr kumimoji="0" lang="en-US" altLang="ko-KR" sz="1200" b="0" i="0" u="none" strike="noStrike" kern="1200" cap="none" spc="0" normalizeH="0" baseline="0" noProof="0" dirty="0" smtClean="0">
                <a:ln>
                  <a:noFill/>
                </a:ln>
                <a:solidFill>
                  <a:schemeClr val="tx1"/>
                </a:solidFill>
                <a:effectLst/>
                <a:uLnTx/>
                <a:uFillTx/>
                <a:latin typeface="Verdana" pitchFamily="34" charset="0"/>
                <a:ea typeface="HY강M" pitchFamily="18" charset="-127"/>
                <a:cs typeface="Verdana" pitchFamily="34" charset="0"/>
              </a:rPr>
              <a:t> = </a:t>
            </a:r>
            <a:r>
              <a:rPr kumimoji="0" lang="en-US" altLang="ko-KR" sz="1200" b="0" i="0" u="none" strike="noStrike" kern="1200" cap="none" spc="0" normalizeH="0" baseline="0" noProof="0" dirty="0" err="1" smtClean="0">
                <a:ln>
                  <a:noFill/>
                </a:ln>
                <a:solidFill>
                  <a:schemeClr val="tx1"/>
                </a:solidFill>
                <a:effectLst/>
                <a:uLnTx/>
                <a:uFillTx/>
                <a:latin typeface="Verdana" pitchFamily="34" charset="0"/>
                <a:ea typeface="HY강M" pitchFamily="18" charset="-127"/>
                <a:cs typeface="Verdana" pitchFamily="34" charset="0"/>
              </a:rPr>
              <a:t>enterFileName</a:t>
            </a:r>
            <a:r>
              <a:rPr kumimoji="0" lang="en-US" altLang="ko-KR" sz="1200" b="0" i="0" u="none" strike="noStrike" kern="1200" cap="none" spc="0" normalizeH="0" baseline="0" noProof="0" dirty="0" smtClean="0">
                <a:ln>
                  <a:noFill/>
                </a:ln>
                <a:solidFill>
                  <a:schemeClr val="tx1"/>
                </a:solidFill>
                <a:effectLst/>
                <a:uLnTx/>
                <a:uFillTx/>
                <a:latin typeface="Verdana" pitchFamily="34" charset="0"/>
                <a:ea typeface="HY강M" pitchFamily="18" charset="-127"/>
                <a:cs typeface="Verdana" pitchFamily="34" charset="0"/>
              </a:rPr>
              <a:t>()</a:t>
            </a:r>
          </a:p>
          <a:p>
            <a:pPr marL="342900" marR="0" lvl="0" indent="-342900" algn="l" defTabSz="914400" rtl="0" eaLnBrk="1" fontAlgn="auto" latinLnBrk="1" hangingPunct="1">
              <a:lnSpc>
                <a:spcPct val="100000"/>
              </a:lnSpc>
              <a:spcBef>
                <a:spcPct val="20000"/>
              </a:spcBef>
              <a:spcAft>
                <a:spcPts val="0"/>
              </a:spcAft>
              <a:buClrTx/>
              <a:buSzTx/>
              <a:tabLst/>
              <a:defRPr/>
            </a:pPr>
            <a:r>
              <a:rPr kumimoji="0" lang="en-US" altLang="ko-KR" sz="1200" b="0" i="0" u="none" strike="noStrike" kern="1200" cap="none" spc="0" normalizeH="0" baseline="0" noProof="0" dirty="0" smtClean="0">
                <a:ln>
                  <a:noFill/>
                </a:ln>
                <a:solidFill>
                  <a:schemeClr val="tx1"/>
                </a:solidFill>
                <a:effectLst/>
                <a:uLnTx/>
                <a:uFillTx/>
                <a:latin typeface="Verdana" pitchFamily="34" charset="0"/>
                <a:ea typeface="HY강M" pitchFamily="18" charset="-127"/>
                <a:cs typeface="Verdana" pitchFamily="34" charset="0"/>
              </a:rPr>
              <a:t>try:</a:t>
            </a:r>
          </a:p>
          <a:p>
            <a:pPr marL="342900" marR="0" lvl="0" indent="-342900" algn="l" defTabSz="914400" rtl="0" eaLnBrk="1" fontAlgn="auto" latinLnBrk="1" hangingPunct="1">
              <a:lnSpc>
                <a:spcPct val="100000"/>
              </a:lnSpc>
              <a:spcBef>
                <a:spcPct val="20000"/>
              </a:spcBef>
              <a:spcAft>
                <a:spcPts val="0"/>
              </a:spcAft>
              <a:buClrTx/>
              <a:buSzTx/>
              <a:tabLst/>
              <a:defRPr/>
            </a:pPr>
            <a:r>
              <a:rPr kumimoji="0" lang="en-US" altLang="ko-KR" sz="1200" b="0" i="0" u="none" strike="noStrike" kern="1200" cap="none" spc="0" normalizeH="0" baseline="0" noProof="0" dirty="0" smtClean="0">
                <a:ln>
                  <a:noFill/>
                </a:ln>
                <a:solidFill>
                  <a:schemeClr val="tx1"/>
                </a:solidFill>
                <a:effectLst/>
                <a:uLnTx/>
                <a:uFillTx/>
                <a:latin typeface="Verdana" pitchFamily="34" charset="0"/>
                <a:ea typeface="HY강M" pitchFamily="18" charset="-127"/>
                <a:cs typeface="Verdana" pitchFamily="34" charset="0"/>
              </a:rPr>
              <a:t>    file = open(</a:t>
            </a:r>
            <a:r>
              <a:rPr kumimoji="0" lang="en-US" altLang="ko-KR" sz="1200" b="0" i="0" u="none" strike="noStrike" kern="1200" cap="none" spc="0" normalizeH="0" baseline="0" noProof="0" dirty="0" err="1" smtClean="0">
                <a:ln>
                  <a:noFill/>
                </a:ln>
                <a:solidFill>
                  <a:schemeClr val="tx1"/>
                </a:solidFill>
                <a:effectLst/>
                <a:uLnTx/>
                <a:uFillTx/>
                <a:latin typeface="Verdana" pitchFamily="34" charset="0"/>
                <a:ea typeface="HY강M" pitchFamily="18" charset="-127"/>
                <a:cs typeface="Verdana" pitchFamily="34" charset="0"/>
              </a:rPr>
              <a:t>fileName</a:t>
            </a:r>
            <a:r>
              <a:rPr kumimoji="0" lang="en-US" altLang="ko-KR" sz="1200" b="0" i="0" u="none" strike="noStrike" kern="1200" cap="none" spc="0" normalizeH="0" baseline="0" noProof="0" dirty="0" smtClean="0">
                <a:ln>
                  <a:noFill/>
                </a:ln>
                <a:solidFill>
                  <a:schemeClr val="tx1"/>
                </a:solidFill>
                <a:effectLst/>
                <a:uLnTx/>
                <a:uFillTx/>
                <a:latin typeface="Verdana" pitchFamily="34" charset="0"/>
                <a:ea typeface="HY강M" pitchFamily="18" charset="-127"/>
                <a:cs typeface="Verdana" pitchFamily="34" charset="0"/>
              </a:rPr>
              <a:t>, 'r')      # Open file</a:t>
            </a:r>
          </a:p>
          <a:p>
            <a:pPr marL="342900" marR="0" lvl="0" indent="-342900" algn="l" defTabSz="914400" rtl="0" eaLnBrk="1" fontAlgn="auto" latinLnBrk="1" hangingPunct="1">
              <a:lnSpc>
                <a:spcPct val="100000"/>
              </a:lnSpc>
              <a:spcBef>
                <a:spcPct val="20000"/>
              </a:spcBef>
              <a:spcAft>
                <a:spcPts val="0"/>
              </a:spcAft>
              <a:buClrTx/>
              <a:buSzTx/>
              <a:tabLst/>
              <a:defRPr/>
            </a:pPr>
            <a:r>
              <a:rPr kumimoji="0" lang="en-US" altLang="ko-KR" sz="1200" b="0" i="0" u="none" strike="noStrike" kern="1200" cap="none" spc="0" normalizeH="0" baseline="0" noProof="0" dirty="0" smtClean="0">
                <a:ln>
                  <a:noFill/>
                </a:ln>
                <a:solidFill>
                  <a:schemeClr val="tx1"/>
                </a:solidFill>
                <a:effectLst/>
                <a:uLnTx/>
                <a:uFillTx/>
                <a:latin typeface="Verdana" pitchFamily="34" charset="0"/>
                <a:ea typeface="HY강M" pitchFamily="18" charset="-127"/>
                <a:cs typeface="Verdana" pitchFamily="34" charset="0"/>
              </a:rPr>
              <a:t>except:</a:t>
            </a:r>
          </a:p>
          <a:p>
            <a:pPr marL="342900" marR="0" lvl="0" indent="-342900" algn="l" defTabSz="914400" rtl="0" eaLnBrk="1" fontAlgn="auto" latinLnBrk="1" hangingPunct="1">
              <a:lnSpc>
                <a:spcPct val="100000"/>
              </a:lnSpc>
              <a:spcBef>
                <a:spcPct val="20000"/>
              </a:spcBef>
              <a:spcAft>
                <a:spcPts val="0"/>
              </a:spcAft>
              <a:buClrTx/>
              <a:buSzTx/>
              <a:tabLst/>
              <a:defRPr/>
            </a:pPr>
            <a:r>
              <a:rPr kumimoji="0" lang="en-US" altLang="ko-KR" sz="1200" b="0" i="0" u="none" strike="noStrike" kern="1200" cap="none" spc="0" normalizeH="0" baseline="0" noProof="0" dirty="0" smtClean="0">
                <a:ln>
                  <a:noFill/>
                </a:ln>
                <a:solidFill>
                  <a:schemeClr val="tx1"/>
                </a:solidFill>
                <a:effectLst/>
                <a:uLnTx/>
                <a:uFillTx/>
                <a:latin typeface="Verdana" pitchFamily="34" charset="0"/>
                <a:ea typeface="HY강M" pitchFamily="18" charset="-127"/>
                <a:cs typeface="Verdana" pitchFamily="34" charset="0"/>
              </a:rPr>
              <a:t>    print("File cannot be opened: " + </a:t>
            </a:r>
            <a:r>
              <a:rPr kumimoji="0" lang="en-US" altLang="ko-KR" sz="1200" b="0" i="0" u="none" strike="noStrike" kern="1200" cap="none" spc="0" normalizeH="0" baseline="0" noProof="0" dirty="0" err="1" smtClean="0">
                <a:ln>
                  <a:noFill/>
                </a:ln>
                <a:solidFill>
                  <a:schemeClr val="tx1"/>
                </a:solidFill>
                <a:effectLst/>
                <a:uLnTx/>
                <a:uFillTx/>
                <a:latin typeface="Verdana" pitchFamily="34" charset="0"/>
                <a:ea typeface="HY강M" pitchFamily="18" charset="-127"/>
                <a:cs typeface="Verdana" pitchFamily="34" charset="0"/>
              </a:rPr>
              <a:t>str</a:t>
            </a:r>
            <a:r>
              <a:rPr kumimoji="0" lang="en-US" altLang="ko-KR" sz="1200" b="0" i="0" u="none" strike="noStrike" kern="1200" cap="none" spc="0" normalizeH="0" baseline="0" noProof="0" dirty="0" smtClean="0">
                <a:ln>
                  <a:noFill/>
                </a:ln>
                <a:solidFill>
                  <a:schemeClr val="tx1"/>
                </a:solidFill>
                <a:effectLst/>
                <a:uLnTx/>
                <a:uFillTx/>
                <a:latin typeface="Verdana" pitchFamily="34" charset="0"/>
                <a:ea typeface="HY강M" pitchFamily="18" charset="-127"/>
                <a:cs typeface="Verdana" pitchFamily="34" charset="0"/>
              </a:rPr>
              <a:t>(</a:t>
            </a:r>
            <a:r>
              <a:rPr kumimoji="0" lang="en-US" altLang="ko-KR" sz="1200" b="0" i="0" u="none" strike="noStrike" kern="1200" cap="none" spc="0" normalizeH="0" baseline="0" noProof="0" dirty="0" err="1" smtClean="0">
                <a:ln>
                  <a:noFill/>
                </a:ln>
                <a:solidFill>
                  <a:schemeClr val="tx1"/>
                </a:solidFill>
                <a:effectLst/>
                <a:uLnTx/>
                <a:uFillTx/>
                <a:latin typeface="Verdana" pitchFamily="34" charset="0"/>
                <a:ea typeface="HY강M" pitchFamily="18" charset="-127"/>
                <a:cs typeface="Verdana" pitchFamily="34" charset="0"/>
              </a:rPr>
              <a:t>fileName</a:t>
            </a:r>
            <a:r>
              <a:rPr kumimoji="0" lang="en-US" altLang="ko-KR" sz="1200" b="0" i="0" u="none" strike="noStrike" kern="1200" cap="none" spc="0" normalizeH="0" baseline="0" noProof="0" dirty="0" smtClean="0">
                <a:ln>
                  <a:noFill/>
                </a:ln>
                <a:solidFill>
                  <a:schemeClr val="tx1"/>
                </a:solidFill>
                <a:effectLst/>
                <a:uLnTx/>
                <a:uFillTx/>
                <a:latin typeface="Verdana" pitchFamily="34" charset="0"/>
                <a:ea typeface="HY강M" pitchFamily="18" charset="-127"/>
                <a:cs typeface="Verdana" pitchFamily="34" charset="0"/>
              </a:rPr>
              <a:t>))</a:t>
            </a:r>
          </a:p>
          <a:p>
            <a:pPr marL="342900" marR="0" lvl="0" indent="-342900" algn="l" defTabSz="914400" rtl="0" eaLnBrk="1" fontAlgn="auto" latinLnBrk="1" hangingPunct="1">
              <a:lnSpc>
                <a:spcPct val="100000"/>
              </a:lnSpc>
              <a:spcBef>
                <a:spcPct val="20000"/>
              </a:spcBef>
              <a:spcAft>
                <a:spcPts val="0"/>
              </a:spcAft>
              <a:buClrTx/>
              <a:buSzTx/>
              <a:tabLst/>
              <a:defRPr/>
            </a:pPr>
            <a:r>
              <a:rPr kumimoji="0" lang="en-US" altLang="ko-KR" sz="1200" b="0" i="0" u="none" strike="noStrike" kern="1200" cap="none" spc="0" normalizeH="0" baseline="0" noProof="0" dirty="0" smtClean="0">
                <a:ln>
                  <a:noFill/>
                </a:ln>
                <a:solidFill>
                  <a:schemeClr val="tx1"/>
                </a:solidFill>
                <a:effectLst/>
                <a:uLnTx/>
                <a:uFillTx/>
                <a:latin typeface="Verdana" pitchFamily="34" charset="0"/>
                <a:ea typeface="HY강M" pitchFamily="18" charset="-127"/>
                <a:cs typeface="Verdana" pitchFamily="34" charset="0"/>
              </a:rPr>
              <a:t>    exit()</a:t>
            </a:r>
          </a:p>
          <a:p>
            <a:pPr marL="342900" marR="0" lvl="0" indent="-342900" algn="l" defTabSz="914400" rtl="0" eaLnBrk="1" fontAlgn="auto" latinLnBrk="1" hangingPunct="1">
              <a:lnSpc>
                <a:spcPct val="100000"/>
              </a:lnSpc>
              <a:spcBef>
                <a:spcPct val="20000"/>
              </a:spcBef>
              <a:spcAft>
                <a:spcPts val="0"/>
              </a:spcAft>
              <a:buClrTx/>
              <a:buSzTx/>
              <a:tabLst/>
              <a:defRPr/>
            </a:pPr>
            <a:r>
              <a:rPr kumimoji="0" lang="en-US" altLang="ko-KR" sz="1200" b="0" i="0" u="none" strike="noStrike" kern="1200" cap="none" spc="0" normalizeH="0" baseline="0" noProof="0" dirty="0" smtClean="0">
                <a:ln>
                  <a:noFill/>
                </a:ln>
                <a:solidFill>
                  <a:schemeClr val="tx1"/>
                </a:solidFill>
                <a:effectLst/>
                <a:uLnTx/>
                <a:uFillTx/>
                <a:latin typeface="Verdana" pitchFamily="34" charset="0"/>
                <a:ea typeface="HY강M" pitchFamily="18" charset="-127"/>
                <a:cs typeface="Verdana" pitchFamily="34" charset="0"/>
              </a:rPr>
              <a:t>if file != None:</a:t>
            </a:r>
          </a:p>
          <a:p>
            <a:pPr marL="342900" marR="0" lvl="0" indent="-342900" algn="l" defTabSz="914400" rtl="0" eaLnBrk="1" fontAlgn="auto" latinLnBrk="1" hangingPunct="1">
              <a:lnSpc>
                <a:spcPct val="100000"/>
              </a:lnSpc>
              <a:spcBef>
                <a:spcPct val="20000"/>
              </a:spcBef>
              <a:spcAft>
                <a:spcPts val="0"/>
              </a:spcAft>
              <a:buClrTx/>
              <a:buSzTx/>
              <a:tabLst/>
              <a:defRPr/>
            </a:pPr>
            <a:r>
              <a:rPr kumimoji="0" lang="en-US" altLang="ko-KR" sz="1200" b="0" i="0" u="none" strike="noStrike" kern="1200" cap="none" spc="0" normalizeH="0" baseline="0" noProof="0" dirty="0" smtClean="0">
                <a:ln>
                  <a:noFill/>
                </a:ln>
                <a:solidFill>
                  <a:schemeClr val="tx1"/>
                </a:solidFill>
                <a:effectLst/>
                <a:uLnTx/>
                <a:uFillTx/>
                <a:latin typeface="Verdana" pitchFamily="34" charset="0"/>
                <a:ea typeface="HY강M" pitchFamily="18" charset="-127"/>
                <a:cs typeface="Verdana" pitchFamily="34" charset="0"/>
              </a:rPr>
              <a:t>    try:</a:t>
            </a:r>
          </a:p>
          <a:p>
            <a:pPr marL="342900" marR="0" lvl="0" indent="-342900" algn="l" defTabSz="914400" rtl="0" eaLnBrk="1" fontAlgn="auto" latinLnBrk="1" hangingPunct="1">
              <a:lnSpc>
                <a:spcPct val="100000"/>
              </a:lnSpc>
              <a:spcBef>
                <a:spcPct val="20000"/>
              </a:spcBef>
              <a:spcAft>
                <a:spcPts val="0"/>
              </a:spcAft>
              <a:buClrTx/>
              <a:buSzTx/>
              <a:tabLst/>
              <a:defRPr/>
            </a:pPr>
            <a:r>
              <a:rPr kumimoji="0" lang="en-US" altLang="ko-KR" sz="1200" b="0" i="0" u="none" strike="noStrike" kern="1200" cap="none" spc="0" normalizeH="0" baseline="0" noProof="0" dirty="0" smtClean="0">
                <a:ln>
                  <a:noFill/>
                </a:ln>
                <a:solidFill>
                  <a:schemeClr val="tx1"/>
                </a:solidFill>
                <a:effectLst/>
                <a:uLnTx/>
                <a:uFillTx/>
                <a:latin typeface="Verdana" pitchFamily="34" charset="0"/>
                <a:ea typeface="HY강M" pitchFamily="18" charset="-127"/>
                <a:cs typeface="Verdana" pitchFamily="34" charset="0"/>
              </a:rPr>
              <a:t>        for line in file:           # Read file content</a:t>
            </a:r>
          </a:p>
          <a:p>
            <a:pPr marL="342900" marR="0" lvl="0" indent="-342900" algn="l" defTabSz="914400" rtl="0" eaLnBrk="1" fontAlgn="auto" latinLnBrk="1" hangingPunct="1">
              <a:lnSpc>
                <a:spcPct val="100000"/>
              </a:lnSpc>
              <a:spcBef>
                <a:spcPct val="20000"/>
              </a:spcBef>
              <a:spcAft>
                <a:spcPts val="0"/>
              </a:spcAft>
              <a:buClrTx/>
              <a:buSzTx/>
              <a:tabLst/>
              <a:defRPr/>
            </a:pPr>
            <a:r>
              <a:rPr kumimoji="0" lang="en-US" altLang="ko-KR" sz="1200" b="0" i="0" u="none" strike="noStrike" kern="1200" cap="none" spc="0" normalizeH="0" baseline="0" noProof="0" dirty="0" smtClean="0">
                <a:ln>
                  <a:noFill/>
                </a:ln>
                <a:solidFill>
                  <a:schemeClr val="tx1"/>
                </a:solidFill>
                <a:effectLst/>
                <a:uLnTx/>
                <a:uFillTx/>
                <a:latin typeface="Verdana" pitchFamily="34" charset="0"/>
                <a:ea typeface="HY강M" pitchFamily="18" charset="-127"/>
                <a:cs typeface="Verdana" pitchFamily="34" charset="0"/>
              </a:rPr>
              <a:t>            print(</a:t>
            </a:r>
            <a:r>
              <a:rPr kumimoji="0" lang="en-US" altLang="ko-KR" sz="1200" b="0" i="0" u="none" strike="noStrike" kern="1200" cap="none" spc="0" normalizeH="0" baseline="0" noProof="0" dirty="0" err="1" smtClean="0">
                <a:ln>
                  <a:noFill/>
                </a:ln>
                <a:solidFill>
                  <a:schemeClr val="tx1"/>
                </a:solidFill>
                <a:effectLst/>
                <a:uLnTx/>
                <a:uFillTx/>
                <a:latin typeface="Verdana" pitchFamily="34" charset="0"/>
                <a:ea typeface="HY강M" pitchFamily="18" charset="-127"/>
                <a:cs typeface="Verdana" pitchFamily="34" charset="0"/>
              </a:rPr>
              <a:t>line.rstrip</a:t>
            </a:r>
            <a:r>
              <a:rPr kumimoji="0" lang="en-US" altLang="ko-KR" sz="1200" b="0" i="0" u="none" strike="noStrike" kern="1200" cap="none" spc="0" normalizeH="0" baseline="0" noProof="0" dirty="0" smtClean="0">
                <a:ln>
                  <a:noFill/>
                </a:ln>
                <a:solidFill>
                  <a:schemeClr val="tx1"/>
                </a:solidFill>
                <a:effectLst/>
                <a:uLnTx/>
                <a:uFillTx/>
                <a:latin typeface="Verdana" pitchFamily="34" charset="0"/>
                <a:ea typeface="HY강M" pitchFamily="18" charset="-127"/>
                <a:cs typeface="Verdana" pitchFamily="34" charset="0"/>
              </a:rPr>
              <a:t>().upper())    # Print content</a:t>
            </a:r>
          </a:p>
          <a:p>
            <a:pPr marL="342900" marR="0" lvl="0" indent="-342900" algn="l" defTabSz="914400" rtl="0" eaLnBrk="1" fontAlgn="auto" latinLnBrk="1" hangingPunct="1">
              <a:lnSpc>
                <a:spcPct val="100000"/>
              </a:lnSpc>
              <a:spcBef>
                <a:spcPct val="20000"/>
              </a:spcBef>
              <a:spcAft>
                <a:spcPts val="0"/>
              </a:spcAft>
              <a:buClrTx/>
              <a:buSzTx/>
              <a:tabLst/>
              <a:defRPr/>
            </a:pPr>
            <a:r>
              <a:rPr kumimoji="0" lang="en-US" altLang="ko-KR" sz="1200" b="0" i="0" u="none" strike="noStrike" kern="1200" cap="none" spc="0" normalizeH="0" baseline="0" noProof="0" dirty="0" smtClean="0">
                <a:ln>
                  <a:noFill/>
                </a:ln>
                <a:solidFill>
                  <a:schemeClr val="tx1"/>
                </a:solidFill>
                <a:effectLst/>
                <a:uLnTx/>
                <a:uFillTx/>
                <a:latin typeface="Verdana" pitchFamily="34" charset="0"/>
                <a:ea typeface="HY강M" pitchFamily="18" charset="-127"/>
                <a:cs typeface="Verdana" pitchFamily="34" charset="0"/>
              </a:rPr>
              <a:t>    except:</a:t>
            </a:r>
          </a:p>
          <a:p>
            <a:pPr marL="342900" marR="0" lvl="0" indent="-342900" algn="l" defTabSz="914400" rtl="0" eaLnBrk="1" fontAlgn="auto" latinLnBrk="1" hangingPunct="1">
              <a:lnSpc>
                <a:spcPct val="100000"/>
              </a:lnSpc>
              <a:spcBef>
                <a:spcPct val="20000"/>
              </a:spcBef>
              <a:spcAft>
                <a:spcPts val="0"/>
              </a:spcAft>
              <a:buClrTx/>
              <a:buSzTx/>
              <a:tabLst/>
              <a:defRPr/>
            </a:pPr>
            <a:r>
              <a:rPr kumimoji="0" lang="en-US" altLang="ko-KR" sz="1200" b="0" i="0" u="none" strike="noStrike" kern="1200" cap="none" spc="0" normalizeH="0" baseline="0" noProof="0" dirty="0" smtClean="0">
                <a:ln>
                  <a:noFill/>
                </a:ln>
                <a:solidFill>
                  <a:schemeClr val="tx1"/>
                </a:solidFill>
                <a:effectLst/>
                <a:uLnTx/>
                <a:uFillTx/>
                <a:latin typeface="Verdana" pitchFamily="34" charset="0"/>
                <a:ea typeface="HY강M" pitchFamily="18" charset="-127"/>
                <a:cs typeface="Verdana" pitchFamily="34" charset="0"/>
              </a:rPr>
              <a:t>        print("Error on reading file content!")</a:t>
            </a:r>
          </a:p>
          <a:p>
            <a:pPr marL="342900" marR="0" lvl="0" indent="-342900" algn="l" defTabSz="914400" rtl="0" eaLnBrk="1" fontAlgn="auto" latinLnBrk="1" hangingPunct="1">
              <a:lnSpc>
                <a:spcPct val="100000"/>
              </a:lnSpc>
              <a:spcBef>
                <a:spcPct val="20000"/>
              </a:spcBef>
              <a:spcAft>
                <a:spcPts val="0"/>
              </a:spcAft>
              <a:buClrTx/>
              <a:buSzTx/>
              <a:tabLst/>
              <a:defRPr/>
            </a:pPr>
            <a:r>
              <a:rPr kumimoji="0" lang="en-US" altLang="ko-KR" sz="1200" b="0" i="0" u="none" strike="noStrike" kern="1200" cap="none" spc="0" normalizeH="0" baseline="0" noProof="0" dirty="0" smtClean="0">
                <a:ln>
                  <a:noFill/>
                </a:ln>
                <a:solidFill>
                  <a:schemeClr val="tx1"/>
                </a:solidFill>
                <a:effectLst/>
                <a:uLnTx/>
                <a:uFillTx/>
                <a:latin typeface="Verdana" pitchFamily="34" charset="0"/>
                <a:ea typeface="HY강M" pitchFamily="18" charset="-127"/>
                <a:cs typeface="Verdana" pitchFamily="34" charset="0"/>
              </a:rPr>
              <a:t>    try:</a:t>
            </a:r>
          </a:p>
          <a:p>
            <a:pPr marL="342900" marR="0" lvl="0" indent="-342900" algn="l" defTabSz="914400" rtl="0" eaLnBrk="1" fontAlgn="auto" latinLnBrk="1" hangingPunct="1">
              <a:lnSpc>
                <a:spcPct val="100000"/>
              </a:lnSpc>
              <a:spcBef>
                <a:spcPct val="20000"/>
              </a:spcBef>
              <a:spcAft>
                <a:spcPts val="0"/>
              </a:spcAft>
              <a:buClrTx/>
              <a:buSzTx/>
              <a:tabLst/>
              <a:defRPr/>
            </a:pPr>
            <a:r>
              <a:rPr kumimoji="0" lang="en-US" altLang="ko-KR" sz="1200" b="0" i="0" u="none" strike="noStrike" kern="1200" cap="none" spc="0" normalizeH="0" baseline="0" noProof="0" dirty="0" smtClean="0">
                <a:ln>
                  <a:noFill/>
                </a:ln>
                <a:solidFill>
                  <a:schemeClr val="tx1"/>
                </a:solidFill>
                <a:effectLst/>
                <a:uLnTx/>
                <a:uFillTx/>
                <a:latin typeface="Verdana" pitchFamily="34" charset="0"/>
                <a:ea typeface="HY강M" pitchFamily="18" charset="-127"/>
                <a:cs typeface="Verdana" pitchFamily="34" charset="0"/>
              </a:rPr>
              <a:t>        </a:t>
            </a:r>
            <a:r>
              <a:rPr kumimoji="0" lang="en-US" altLang="ko-KR" sz="1200" b="0" i="0" u="none" strike="noStrike" kern="1200" cap="none" spc="0" normalizeH="0" baseline="0" noProof="0" dirty="0" err="1" smtClean="0">
                <a:ln>
                  <a:noFill/>
                </a:ln>
                <a:solidFill>
                  <a:schemeClr val="tx1"/>
                </a:solidFill>
                <a:effectLst/>
                <a:uLnTx/>
                <a:uFillTx/>
                <a:latin typeface="Verdana" pitchFamily="34" charset="0"/>
                <a:ea typeface="HY강M" pitchFamily="18" charset="-127"/>
                <a:cs typeface="Verdana" pitchFamily="34" charset="0"/>
              </a:rPr>
              <a:t>file.close</a:t>
            </a:r>
            <a:r>
              <a:rPr kumimoji="0" lang="en-US" altLang="ko-KR" sz="1200" b="0" i="0" u="none" strike="noStrike" kern="1200" cap="none" spc="0" normalizeH="0" baseline="0" noProof="0" dirty="0" smtClean="0">
                <a:ln>
                  <a:noFill/>
                </a:ln>
                <a:solidFill>
                  <a:schemeClr val="tx1"/>
                </a:solidFill>
                <a:effectLst/>
                <a:uLnTx/>
                <a:uFillTx/>
                <a:latin typeface="Verdana" pitchFamily="34" charset="0"/>
                <a:ea typeface="HY강M" pitchFamily="18" charset="-127"/>
                <a:cs typeface="Verdana" pitchFamily="34" charset="0"/>
              </a:rPr>
              <a:t>()                # Close file</a:t>
            </a:r>
          </a:p>
          <a:p>
            <a:pPr marL="342900" marR="0" lvl="0" indent="-342900" algn="l" defTabSz="914400" rtl="0" eaLnBrk="1" fontAlgn="auto" latinLnBrk="1" hangingPunct="1">
              <a:lnSpc>
                <a:spcPct val="100000"/>
              </a:lnSpc>
              <a:spcBef>
                <a:spcPct val="20000"/>
              </a:spcBef>
              <a:spcAft>
                <a:spcPts val="0"/>
              </a:spcAft>
              <a:buClrTx/>
              <a:buSzTx/>
              <a:tabLst/>
              <a:defRPr/>
            </a:pPr>
            <a:r>
              <a:rPr kumimoji="0" lang="en-US" altLang="ko-KR" sz="1200" b="0" i="0" u="none" strike="noStrike" kern="1200" cap="none" spc="0" normalizeH="0" baseline="0" noProof="0" dirty="0" smtClean="0">
                <a:ln>
                  <a:noFill/>
                </a:ln>
                <a:solidFill>
                  <a:schemeClr val="tx1"/>
                </a:solidFill>
                <a:effectLst/>
                <a:uLnTx/>
                <a:uFillTx/>
                <a:latin typeface="Verdana" pitchFamily="34" charset="0"/>
                <a:ea typeface="HY강M" pitchFamily="18" charset="-127"/>
                <a:cs typeface="Verdana" pitchFamily="34" charset="0"/>
              </a:rPr>
              <a:t>    except:</a:t>
            </a:r>
          </a:p>
          <a:p>
            <a:pPr marL="342900" marR="0" lvl="0" indent="-342900" algn="l" defTabSz="914400" rtl="0" eaLnBrk="1" fontAlgn="auto" latinLnBrk="1" hangingPunct="1">
              <a:lnSpc>
                <a:spcPct val="100000"/>
              </a:lnSpc>
              <a:spcBef>
                <a:spcPct val="20000"/>
              </a:spcBef>
              <a:spcAft>
                <a:spcPts val="0"/>
              </a:spcAft>
              <a:buClrTx/>
              <a:buSzTx/>
              <a:tabLst/>
              <a:defRPr/>
            </a:pPr>
            <a:r>
              <a:rPr kumimoji="0" lang="en-US" altLang="ko-KR" sz="1200" b="0" i="0" u="none" strike="noStrike" kern="1200" cap="none" spc="0" normalizeH="0" baseline="0" noProof="0" dirty="0" smtClean="0">
                <a:ln>
                  <a:noFill/>
                </a:ln>
                <a:solidFill>
                  <a:schemeClr val="tx1"/>
                </a:solidFill>
                <a:effectLst/>
                <a:uLnTx/>
                <a:uFillTx/>
                <a:latin typeface="Verdana" pitchFamily="34" charset="0"/>
                <a:ea typeface="HY강M" pitchFamily="18" charset="-127"/>
                <a:cs typeface="Verdana" pitchFamily="34" charset="0"/>
              </a:rPr>
              <a:t>        print("File could not be closed!")</a:t>
            </a:r>
          </a:p>
          <a:p>
            <a:pPr marL="342900" marR="0" lvl="0" indent="-342900" algn="l" defTabSz="914400" rtl="0" eaLnBrk="1" fontAlgn="auto" latinLnBrk="1" hangingPunct="1">
              <a:lnSpc>
                <a:spcPct val="100000"/>
              </a:lnSpc>
              <a:spcBef>
                <a:spcPct val="20000"/>
              </a:spcBef>
              <a:spcAft>
                <a:spcPts val="0"/>
              </a:spcAft>
              <a:buClrTx/>
              <a:buSzTx/>
              <a:tabLst/>
              <a:defRPr/>
            </a:pPr>
            <a:r>
              <a:rPr kumimoji="0" lang="en-US" altLang="ko-KR" sz="1200" b="0" i="0" u="none" strike="noStrike" kern="1200" cap="none" spc="0" normalizeH="0" baseline="0" noProof="0" dirty="0" smtClean="0">
                <a:ln>
                  <a:noFill/>
                </a:ln>
                <a:solidFill>
                  <a:schemeClr val="tx1"/>
                </a:solidFill>
                <a:effectLst/>
                <a:uLnTx/>
                <a:uFillTx/>
                <a:latin typeface="Verdana" pitchFamily="34" charset="0"/>
                <a:ea typeface="HY강M" pitchFamily="18" charset="-127"/>
                <a:cs typeface="Verdana" pitchFamily="34" charset="0"/>
              </a:rPr>
              <a:t>        exit()</a:t>
            </a:r>
          </a:p>
          <a:p>
            <a:pPr marL="342900" marR="0" lvl="0" indent="-342900" algn="l" defTabSz="914400" rtl="0" eaLnBrk="1" fontAlgn="auto" latinLnBrk="1" hangingPunct="1">
              <a:lnSpc>
                <a:spcPct val="100000"/>
              </a:lnSpc>
              <a:spcBef>
                <a:spcPct val="20000"/>
              </a:spcBef>
              <a:spcAft>
                <a:spcPts val="0"/>
              </a:spcAft>
              <a:buClrTx/>
              <a:buSzTx/>
              <a:tabLst/>
              <a:defRPr/>
            </a:pPr>
            <a:endParaRPr kumimoji="0" lang="ko-KR" altLang="en-US" sz="1200" b="0" i="0" u="none" strike="noStrike" kern="1200" cap="none" spc="0" normalizeH="0" baseline="0" noProof="0" dirty="0">
              <a:ln>
                <a:noFill/>
              </a:ln>
              <a:solidFill>
                <a:schemeClr val="tx1"/>
              </a:solidFill>
              <a:effectLst/>
              <a:uLnTx/>
              <a:uFillTx/>
              <a:latin typeface="Verdana" pitchFamily="34" charset="0"/>
              <a:ea typeface="HY강M" pitchFamily="18" charset="-127"/>
              <a:cs typeface="Verdana"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Spam confidence -file</a:t>
            </a:r>
            <a:endParaRPr lang="ko-KR" altLang="en-US" dirty="0"/>
          </a:p>
        </p:txBody>
      </p:sp>
      <p:sp>
        <p:nvSpPr>
          <p:cNvPr id="3" name="내용 개체 틀 2"/>
          <p:cNvSpPr>
            <a:spLocks noGrp="1"/>
          </p:cNvSpPr>
          <p:nvPr>
            <p:ph idx="1"/>
          </p:nvPr>
        </p:nvSpPr>
        <p:spPr>
          <a:xfrm>
            <a:off x="457200" y="1600201"/>
            <a:ext cx="8219256" cy="4349080"/>
          </a:xfrm>
        </p:spPr>
        <p:txBody>
          <a:bodyPr>
            <a:normAutofit fontScale="85000" lnSpcReduction="10000"/>
          </a:bodyPr>
          <a:lstStyle/>
          <a:p>
            <a:r>
              <a:rPr lang="en-US" altLang="ko-KR" sz="1800" dirty="0" smtClean="0"/>
              <a:t>Write a program to prompt for a file name, and then read through the file and look for lines of the form:</a:t>
            </a:r>
          </a:p>
          <a:p>
            <a:endParaRPr lang="en-US" altLang="ko-KR" i="1" dirty="0" smtClean="0"/>
          </a:p>
          <a:p>
            <a:pPr>
              <a:buNone/>
            </a:pPr>
            <a:r>
              <a:rPr lang="en-US" altLang="ko-KR" sz="1800" dirty="0" smtClean="0">
                <a:latin typeface="Consolas" pitchFamily="49" charset="0"/>
                <a:ea typeface="Segoe UI" pitchFamily="34" charset="0"/>
                <a:cs typeface="Consolas" pitchFamily="49" charset="0"/>
              </a:rPr>
              <a:t>X-DSPAM-Confidence: 0.8475</a:t>
            </a:r>
          </a:p>
          <a:p>
            <a:pPr>
              <a:buNone/>
            </a:pPr>
            <a:endParaRPr lang="en-US" altLang="ko-KR" sz="1800" dirty="0" smtClean="0">
              <a:latin typeface="Consolas" pitchFamily="49" charset="0"/>
              <a:ea typeface="Segoe UI" pitchFamily="34" charset="0"/>
              <a:cs typeface="Consolas" pitchFamily="49" charset="0"/>
            </a:endParaRPr>
          </a:p>
          <a:p>
            <a:pPr indent="12700">
              <a:buNone/>
            </a:pPr>
            <a:r>
              <a:rPr lang="en-US" altLang="ko-KR" sz="1800" dirty="0" smtClean="0">
                <a:ea typeface="Verdana" pitchFamily="34" charset="0"/>
              </a:rPr>
              <a:t>When you encounter a line that starts with ‘X-DSPAM-Confidence:’ pull apart the line to extract the floating point number on the line. Count these lines and the compare the total of the spam confidence values from these lines. When you reach the end of the file, print out the average spam confidence.</a:t>
            </a:r>
          </a:p>
          <a:p>
            <a:pPr>
              <a:buNone/>
            </a:pPr>
            <a:endParaRPr lang="en-US" altLang="ko-KR" dirty="0" smtClean="0"/>
          </a:p>
          <a:p>
            <a:pPr>
              <a:buNone/>
            </a:pPr>
            <a:r>
              <a:rPr lang="en-US" altLang="ko-KR" dirty="0" smtClean="0">
                <a:latin typeface="Consolas" pitchFamily="49" charset="0"/>
                <a:ea typeface="Segoe UI" pitchFamily="34" charset="0"/>
                <a:cs typeface="Consolas" pitchFamily="49" charset="0"/>
              </a:rPr>
              <a:t>Enter a file name: mbox.txt</a:t>
            </a:r>
          </a:p>
          <a:p>
            <a:pPr>
              <a:buNone/>
            </a:pPr>
            <a:r>
              <a:rPr lang="en-US" altLang="ko-KR" dirty="0" smtClean="0">
                <a:latin typeface="Consolas" pitchFamily="49" charset="0"/>
                <a:ea typeface="Segoe UI" pitchFamily="34" charset="0"/>
                <a:cs typeface="Consolas" pitchFamily="49" charset="0"/>
              </a:rPr>
              <a:t>Average spam confidence: 0.894128046745</a:t>
            </a:r>
          </a:p>
          <a:p>
            <a:pPr>
              <a:buNone/>
            </a:pPr>
            <a:r>
              <a:rPr lang="en-US" altLang="ko-KR" dirty="0" smtClean="0">
                <a:latin typeface="Consolas" pitchFamily="49" charset="0"/>
                <a:ea typeface="Segoe UI" pitchFamily="34" charset="0"/>
                <a:cs typeface="Consolas" pitchFamily="49" charset="0"/>
              </a:rPr>
              <a:t>Enter a file name: mbox-short.txt</a:t>
            </a:r>
          </a:p>
          <a:p>
            <a:pPr>
              <a:buNone/>
            </a:pPr>
            <a:r>
              <a:rPr lang="en-US" altLang="ko-KR" dirty="0" smtClean="0">
                <a:latin typeface="Consolas" pitchFamily="49" charset="0"/>
                <a:ea typeface="Segoe UI" pitchFamily="34" charset="0"/>
                <a:cs typeface="Consolas" pitchFamily="49" charset="0"/>
              </a:rPr>
              <a:t>Average spam confidence: 0.750718518519</a:t>
            </a:r>
          </a:p>
          <a:p>
            <a:pPr>
              <a:buNone/>
            </a:pPr>
            <a:endParaRPr lang="en-US" altLang="ko-KR" dirty="0" smtClean="0">
              <a:latin typeface="Consolas" pitchFamily="49" charset="0"/>
              <a:ea typeface="Segoe UI" pitchFamily="34" charset="0"/>
              <a:cs typeface="Consolas" pitchFamily="49" charset="0"/>
            </a:endParaRPr>
          </a:p>
          <a:p>
            <a:pPr indent="12700">
              <a:buNone/>
            </a:pPr>
            <a:r>
              <a:rPr lang="en-US" altLang="ko-KR" sz="1900" dirty="0" smtClean="0">
                <a:ea typeface="Verdana" pitchFamily="34" charset="0"/>
              </a:rPr>
              <a:t>Test your file on the mbox.txt and mbox-short.txt files.</a:t>
            </a:r>
          </a:p>
          <a:p>
            <a:pPr>
              <a:buNone/>
            </a:pPr>
            <a:endParaRPr lang="en-US" altLang="ko-KR" dirty="0" smtClean="0">
              <a:latin typeface="Consolas" pitchFamily="49" charset="0"/>
              <a:ea typeface="Segoe UI" pitchFamily="34" charset="0"/>
              <a:cs typeface="Consolas" pitchFamily="49" charset="0"/>
            </a:endParaRPr>
          </a:p>
          <a:p>
            <a:pPr>
              <a:buNone/>
            </a:pPr>
            <a:endParaRPr lang="ko-KR"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Spam confidence –file - answer</a:t>
            </a:r>
            <a:endParaRPr lang="ko-KR" altLang="en-US" dirty="0"/>
          </a:p>
        </p:txBody>
      </p:sp>
      <p:sp>
        <p:nvSpPr>
          <p:cNvPr id="3" name="내용 개체 틀 2"/>
          <p:cNvSpPr>
            <a:spLocks noGrp="1"/>
          </p:cNvSpPr>
          <p:nvPr>
            <p:ph idx="1"/>
          </p:nvPr>
        </p:nvSpPr>
        <p:spPr>
          <a:xfrm>
            <a:off x="179512" y="1484784"/>
            <a:ext cx="4824536" cy="5040560"/>
          </a:xfrm>
        </p:spPr>
        <p:txBody>
          <a:bodyPr>
            <a:normAutofit/>
          </a:bodyPr>
          <a:lstStyle/>
          <a:p>
            <a:pPr>
              <a:buNone/>
            </a:pPr>
            <a:r>
              <a:rPr lang="en-US" altLang="ko-KR" sz="1400" dirty="0" smtClean="0"/>
              <a:t># main.py</a:t>
            </a:r>
          </a:p>
          <a:p>
            <a:pPr>
              <a:buNone/>
            </a:pPr>
            <a:r>
              <a:rPr lang="en-US" altLang="ko-KR" sz="1400" dirty="0" smtClean="0"/>
              <a:t> </a:t>
            </a:r>
          </a:p>
          <a:p>
            <a:pPr>
              <a:buNone/>
            </a:pPr>
            <a:r>
              <a:rPr lang="en-US" altLang="ko-KR" sz="1400" dirty="0" smtClean="0"/>
              <a:t>''' Functions '''</a:t>
            </a:r>
          </a:p>
          <a:p>
            <a:pPr>
              <a:buNone/>
            </a:pPr>
            <a:r>
              <a:rPr lang="en-US" altLang="ko-KR" sz="1400" dirty="0" smtClean="0"/>
              <a:t>def </a:t>
            </a:r>
            <a:r>
              <a:rPr lang="en-US" altLang="ko-KR" sz="1400" dirty="0" err="1" smtClean="0"/>
              <a:t>enterFileName</a:t>
            </a:r>
            <a:r>
              <a:rPr lang="en-US" altLang="ko-KR" sz="1400" dirty="0" smtClean="0"/>
              <a:t>():</a:t>
            </a:r>
          </a:p>
          <a:p>
            <a:pPr>
              <a:buNone/>
            </a:pPr>
            <a:r>
              <a:rPr lang="en-US" altLang="ko-KR" sz="1400" dirty="0" smtClean="0"/>
              <a:t>    """</a:t>
            </a:r>
          </a:p>
          <a:p>
            <a:pPr>
              <a:buNone/>
            </a:pPr>
            <a:r>
              <a:rPr lang="en-US" altLang="ko-KR" sz="1400" dirty="0" smtClean="0"/>
              <a:t>   The user has to enter a filename.</a:t>
            </a:r>
          </a:p>
          <a:p>
            <a:pPr>
              <a:buNone/>
            </a:pPr>
            <a:r>
              <a:rPr lang="en-US" altLang="ko-KR" sz="1400" dirty="0" smtClean="0"/>
              <a:t>   Returns </a:t>
            </a:r>
            <a:r>
              <a:rPr lang="en-US" altLang="ko-KR" sz="1400" dirty="0" err="1" smtClean="0"/>
              <a:t>fileName</a:t>
            </a:r>
            <a:endParaRPr lang="en-US" altLang="ko-KR" sz="1400" dirty="0" smtClean="0"/>
          </a:p>
          <a:p>
            <a:pPr>
              <a:buNone/>
            </a:pPr>
            <a:r>
              <a:rPr lang="en-US" altLang="ko-KR" sz="1400" dirty="0" smtClean="0"/>
              <a:t>   """</a:t>
            </a:r>
          </a:p>
          <a:p>
            <a:pPr>
              <a:buNone/>
            </a:pPr>
            <a:r>
              <a:rPr lang="en-US" altLang="ko-KR" sz="1400" dirty="0" smtClean="0"/>
              <a:t>    </a:t>
            </a:r>
            <a:r>
              <a:rPr lang="en-US" altLang="ko-KR" sz="1400" dirty="0" err="1" smtClean="0"/>
              <a:t>fileName</a:t>
            </a:r>
            <a:r>
              <a:rPr lang="en-US" altLang="ko-KR" sz="1400" dirty="0" smtClean="0"/>
              <a:t> = None</a:t>
            </a:r>
          </a:p>
          <a:p>
            <a:pPr>
              <a:buNone/>
            </a:pPr>
            <a:r>
              <a:rPr lang="en-US" altLang="ko-KR" sz="1400" dirty="0" smtClean="0"/>
              <a:t>    while </a:t>
            </a:r>
            <a:r>
              <a:rPr lang="en-US" altLang="ko-KR" sz="1400" dirty="0" err="1" smtClean="0"/>
              <a:t>fileName</a:t>
            </a:r>
            <a:r>
              <a:rPr lang="en-US" altLang="ko-KR" sz="1400" dirty="0" smtClean="0"/>
              <a:t> == None:</a:t>
            </a:r>
          </a:p>
          <a:p>
            <a:pPr>
              <a:buNone/>
            </a:pPr>
            <a:r>
              <a:rPr lang="en-US" altLang="ko-KR" sz="1400" dirty="0" smtClean="0"/>
              <a:t>        # Enter filename</a:t>
            </a:r>
          </a:p>
          <a:p>
            <a:pPr>
              <a:buNone/>
            </a:pPr>
            <a:r>
              <a:rPr lang="en-US" altLang="ko-KR" sz="1400" dirty="0" smtClean="0"/>
              <a:t>        try:</a:t>
            </a:r>
          </a:p>
          <a:p>
            <a:pPr>
              <a:buNone/>
            </a:pPr>
            <a:r>
              <a:rPr lang="en-US" altLang="ko-KR" sz="1400" dirty="0" smtClean="0"/>
              <a:t>            </a:t>
            </a:r>
            <a:r>
              <a:rPr lang="en-US" altLang="ko-KR" sz="1400" dirty="0" err="1" smtClean="0"/>
              <a:t>fileName</a:t>
            </a:r>
            <a:r>
              <a:rPr lang="en-US" altLang="ko-KR" sz="1400" dirty="0" smtClean="0"/>
              <a:t> = input("Enter the filename: ")</a:t>
            </a:r>
          </a:p>
          <a:p>
            <a:pPr>
              <a:buNone/>
            </a:pPr>
            <a:r>
              <a:rPr lang="en-US" altLang="ko-KR" sz="1400" dirty="0" smtClean="0"/>
              <a:t>        except:</a:t>
            </a:r>
          </a:p>
          <a:p>
            <a:pPr>
              <a:buNone/>
            </a:pPr>
            <a:r>
              <a:rPr lang="en-US" altLang="ko-KR" sz="1400" dirty="0" smtClean="0"/>
              <a:t>            print("Invalid input!")</a:t>
            </a:r>
          </a:p>
          <a:p>
            <a:pPr>
              <a:buNone/>
            </a:pPr>
            <a:r>
              <a:rPr lang="en-US" altLang="ko-KR" sz="1400" dirty="0" smtClean="0"/>
              <a:t>            continue</a:t>
            </a:r>
          </a:p>
          <a:p>
            <a:pPr>
              <a:buNone/>
            </a:pPr>
            <a:r>
              <a:rPr lang="en-US" altLang="ko-KR" sz="1400" dirty="0" smtClean="0"/>
              <a:t>    return </a:t>
            </a:r>
            <a:r>
              <a:rPr lang="en-US" altLang="ko-KR" sz="1400" dirty="0" err="1" smtClean="0"/>
              <a:t>fileName</a:t>
            </a:r>
            <a:endParaRPr lang="en-US" altLang="ko-KR" sz="1400" dirty="0" smtClean="0"/>
          </a:p>
          <a:p>
            <a:pPr>
              <a:buNone/>
            </a:pPr>
            <a:r>
              <a:rPr lang="en-US" altLang="ko-KR" sz="1400" dirty="0" smtClean="0"/>
              <a:t># End of </a:t>
            </a:r>
            <a:r>
              <a:rPr lang="en-US" altLang="ko-KR" sz="1400" dirty="0" err="1" smtClean="0"/>
              <a:t>enterFileName</a:t>
            </a:r>
            <a:r>
              <a:rPr lang="en-US" altLang="ko-KR" sz="1400" dirty="0" smtClean="0"/>
              <a:t>()</a:t>
            </a:r>
          </a:p>
        </p:txBody>
      </p:sp>
      <p:sp>
        <p:nvSpPr>
          <p:cNvPr id="4" name="내용 개체 틀 2"/>
          <p:cNvSpPr txBox="1">
            <a:spLocks/>
          </p:cNvSpPr>
          <p:nvPr/>
        </p:nvSpPr>
        <p:spPr>
          <a:xfrm>
            <a:off x="4716016" y="1484784"/>
            <a:ext cx="3816424" cy="5256584"/>
          </a:xfrm>
          <a:prstGeom prst="rect">
            <a:avLst/>
          </a:prstGeom>
        </p:spPr>
        <p:txBody>
          <a:bodyPr vert="horz" lIns="91440" tIns="45720" rIns="91440" bIns="45720" rtlCol="0">
            <a:normAutofit fontScale="55000" lnSpcReduction="20000"/>
          </a:bodyPr>
          <a:lstStyle/>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altLang="ko-KR" sz="2000" b="0" i="0" u="none" strike="noStrike" kern="1200" cap="none" spc="0" normalizeH="0" baseline="0" noProof="0" dirty="0" smtClean="0">
                <a:ln>
                  <a:noFill/>
                </a:ln>
                <a:solidFill>
                  <a:schemeClr val="tx1"/>
                </a:solidFill>
                <a:effectLst/>
                <a:uLnTx/>
                <a:uFillTx/>
                <a:latin typeface="Verdana" pitchFamily="34" charset="0"/>
                <a:ea typeface="HY강M" pitchFamily="18" charset="-127"/>
                <a:cs typeface="Verdana" pitchFamily="34" charset="0"/>
              </a:rPr>
              <a:t>''' Main '''</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altLang="ko-KR" sz="2000" b="0" i="0" u="none" strike="noStrike" kern="1200" cap="none" spc="0" normalizeH="0" baseline="0" noProof="0" dirty="0" smtClean="0">
                <a:ln>
                  <a:noFill/>
                </a:ln>
                <a:solidFill>
                  <a:schemeClr val="tx1"/>
                </a:solidFill>
                <a:effectLst/>
                <a:uLnTx/>
                <a:uFillTx/>
                <a:latin typeface="Verdana" pitchFamily="34" charset="0"/>
                <a:ea typeface="HY강M" pitchFamily="18" charset="-127"/>
                <a:cs typeface="Verdana" pitchFamily="34" charset="0"/>
              </a:rPr>
              <a:t>file = None</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altLang="ko-KR" sz="2000" b="0" i="0" u="none" strike="noStrike" kern="1200" cap="none" spc="0" normalizeH="0" baseline="0" noProof="0" dirty="0" err="1" smtClean="0">
                <a:ln>
                  <a:noFill/>
                </a:ln>
                <a:solidFill>
                  <a:schemeClr val="tx1"/>
                </a:solidFill>
                <a:effectLst/>
                <a:uLnTx/>
                <a:uFillTx/>
                <a:latin typeface="Verdana" pitchFamily="34" charset="0"/>
                <a:ea typeface="HY강M" pitchFamily="18" charset="-127"/>
                <a:cs typeface="Verdana" pitchFamily="34" charset="0"/>
              </a:rPr>
              <a:t>totalSpam</a:t>
            </a:r>
            <a:r>
              <a:rPr kumimoji="0" lang="en-US" altLang="ko-KR" sz="2000" b="0" i="0" u="none" strike="noStrike" kern="1200" cap="none" spc="0" normalizeH="0" baseline="0" noProof="0" dirty="0" smtClean="0">
                <a:ln>
                  <a:noFill/>
                </a:ln>
                <a:solidFill>
                  <a:schemeClr val="tx1"/>
                </a:solidFill>
                <a:effectLst/>
                <a:uLnTx/>
                <a:uFillTx/>
                <a:latin typeface="Verdana" pitchFamily="34" charset="0"/>
                <a:ea typeface="HY강M" pitchFamily="18" charset="-127"/>
                <a:cs typeface="Verdana" pitchFamily="34" charset="0"/>
              </a:rPr>
              <a:t> = 0</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altLang="ko-KR" sz="2000" b="0" i="0" u="none" strike="noStrike" kern="1200" cap="none" spc="0" normalizeH="0" baseline="0" noProof="0" dirty="0" err="1" smtClean="0">
                <a:ln>
                  <a:noFill/>
                </a:ln>
                <a:solidFill>
                  <a:schemeClr val="tx1"/>
                </a:solidFill>
                <a:effectLst/>
                <a:uLnTx/>
                <a:uFillTx/>
                <a:latin typeface="Verdana" pitchFamily="34" charset="0"/>
                <a:ea typeface="HY강M" pitchFamily="18" charset="-127"/>
                <a:cs typeface="Verdana" pitchFamily="34" charset="0"/>
              </a:rPr>
              <a:t>spamCounter</a:t>
            </a:r>
            <a:r>
              <a:rPr kumimoji="0" lang="en-US" altLang="ko-KR" sz="2000" b="0" i="0" u="none" strike="noStrike" kern="1200" cap="none" spc="0" normalizeH="0" baseline="0" noProof="0" dirty="0" smtClean="0">
                <a:ln>
                  <a:noFill/>
                </a:ln>
                <a:solidFill>
                  <a:schemeClr val="tx1"/>
                </a:solidFill>
                <a:effectLst/>
                <a:uLnTx/>
                <a:uFillTx/>
                <a:latin typeface="Verdana" pitchFamily="34" charset="0"/>
                <a:ea typeface="HY강M" pitchFamily="18" charset="-127"/>
                <a:cs typeface="Verdana" pitchFamily="34" charset="0"/>
              </a:rPr>
              <a:t> = 0</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altLang="ko-KR" sz="2000" b="0" i="0" u="none" strike="noStrike" kern="1200" cap="none" spc="0" normalizeH="0" baseline="0" noProof="0" dirty="0" err="1" smtClean="0">
                <a:ln>
                  <a:noFill/>
                </a:ln>
                <a:solidFill>
                  <a:schemeClr val="tx1"/>
                </a:solidFill>
                <a:effectLst/>
                <a:uLnTx/>
                <a:uFillTx/>
                <a:latin typeface="Verdana" pitchFamily="34" charset="0"/>
                <a:ea typeface="HY강M" pitchFamily="18" charset="-127"/>
                <a:cs typeface="Verdana" pitchFamily="34" charset="0"/>
              </a:rPr>
              <a:t>spamAverage</a:t>
            </a:r>
            <a:r>
              <a:rPr kumimoji="0" lang="en-US" altLang="ko-KR" sz="2000" b="0" i="0" u="none" strike="noStrike" kern="1200" cap="none" spc="0" normalizeH="0" baseline="0" noProof="0" dirty="0" smtClean="0">
                <a:ln>
                  <a:noFill/>
                </a:ln>
                <a:solidFill>
                  <a:schemeClr val="tx1"/>
                </a:solidFill>
                <a:effectLst/>
                <a:uLnTx/>
                <a:uFillTx/>
                <a:latin typeface="Verdana" pitchFamily="34" charset="0"/>
                <a:ea typeface="HY강M" pitchFamily="18" charset="-127"/>
                <a:cs typeface="Verdana" pitchFamily="34" charset="0"/>
              </a:rPr>
              <a:t> = 0</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altLang="ko-KR" sz="2000" b="0" i="0" u="none" strike="noStrike" kern="1200" cap="none" spc="0" normalizeH="0" baseline="0" noProof="0" dirty="0" err="1" smtClean="0">
                <a:ln>
                  <a:noFill/>
                </a:ln>
                <a:solidFill>
                  <a:schemeClr val="tx1"/>
                </a:solidFill>
                <a:effectLst/>
                <a:uLnTx/>
                <a:uFillTx/>
                <a:latin typeface="Verdana" pitchFamily="34" charset="0"/>
                <a:ea typeface="HY강M" pitchFamily="18" charset="-127"/>
                <a:cs typeface="Verdana" pitchFamily="34" charset="0"/>
              </a:rPr>
              <a:t>fileName</a:t>
            </a:r>
            <a:r>
              <a:rPr kumimoji="0" lang="en-US" altLang="ko-KR" sz="2000" b="0" i="0" u="none" strike="noStrike" kern="1200" cap="none" spc="0" normalizeH="0" baseline="0" noProof="0" dirty="0" smtClean="0">
                <a:ln>
                  <a:noFill/>
                </a:ln>
                <a:solidFill>
                  <a:schemeClr val="tx1"/>
                </a:solidFill>
                <a:effectLst/>
                <a:uLnTx/>
                <a:uFillTx/>
                <a:latin typeface="Verdana" pitchFamily="34" charset="0"/>
                <a:ea typeface="HY강M" pitchFamily="18" charset="-127"/>
                <a:cs typeface="Verdana" pitchFamily="34" charset="0"/>
              </a:rPr>
              <a:t> = </a:t>
            </a:r>
            <a:r>
              <a:rPr kumimoji="0" lang="en-US" altLang="ko-KR" sz="2000" b="0" i="0" u="none" strike="noStrike" kern="1200" cap="none" spc="0" normalizeH="0" baseline="0" noProof="0" dirty="0" err="1" smtClean="0">
                <a:ln>
                  <a:noFill/>
                </a:ln>
                <a:solidFill>
                  <a:schemeClr val="tx1"/>
                </a:solidFill>
                <a:effectLst/>
                <a:uLnTx/>
                <a:uFillTx/>
                <a:latin typeface="Verdana" pitchFamily="34" charset="0"/>
                <a:ea typeface="HY강M" pitchFamily="18" charset="-127"/>
                <a:cs typeface="Verdana" pitchFamily="34" charset="0"/>
              </a:rPr>
              <a:t>enterFileName</a:t>
            </a:r>
            <a:r>
              <a:rPr kumimoji="0" lang="en-US" altLang="ko-KR" sz="2000" b="0" i="0" u="none" strike="noStrike" kern="1200" cap="none" spc="0" normalizeH="0" baseline="0" noProof="0" dirty="0" smtClean="0">
                <a:ln>
                  <a:noFill/>
                </a:ln>
                <a:solidFill>
                  <a:schemeClr val="tx1"/>
                </a:solidFill>
                <a:effectLst/>
                <a:uLnTx/>
                <a:uFillTx/>
                <a:latin typeface="Verdana" pitchFamily="34" charset="0"/>
                <a:ea typeface="HY강M" pitchFamily="18" charset="-127"/>
                <a:cs typeface="Verdana" pitchFamily="34" charset="0"/>
              </a:rPr>
              <a:t>()</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altLang="ko-KR" sz="2000" b="0" i="0" u="none" strike="noStrike" kern="1200" cap="none" spc="0" normalizeH="0" baseline="0" noProof="0" dirty="0" smtClean="0">
                <a:ln>
                  <a:noFill/>
                </a:ln>
                <a:solidFill>
                  <a:schemeClr val="tx1"/>
                </a:solidFill>
                <a:effectLst/>
                <a:uLnTx/>
                <a:uFillTx/>
                <a:latin typeface="Verdana" pitchFamily="34" charset="0"/>
                <a:ea typeface="HY강M" pitchFamily="18" charset="-127"/>
                <a:cs typeface="Verdana" pitchFamily="34" charset="0"/>
              </a:rPr>
              <a:t> </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altLang="ko-KR" sz="2000" b="0" i="0" u="none" strike="noStrike" kern="1200" cap="none" spc="0" normalizeH="0" baseline="0" noProof="0" dirty="0" smtClean="0">
                <a:ln>
                  <a:noFill/>
                </a:ln>
                <a:solidFill>
                  <a:schemeClr val="tx1"/>
                </a:solidFill>
                <a:effectLst/>
                <a:uLnTx/>
                <a:uFillTx/>
                <a:latin typeface="Verdana" pitchFamily="34" charset="0"/>
                <a:ea typeface="HY강M" pitchFamily="18" charset="-127"/>
                <a:cs typeface="Verdana" pitchFamily="34" charset="0"/>
              </a:rPr>
              <a:t>try:</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altLang="ko-KR" sz="2000" b="0" i="0" u="none" strike="noStrike" kern="1200" cap="none" spc="0" normalizeH="0" baseline="0" noProof="0" dirty="0" smtClean="0">
                <a:ln>
                  <a:noFill/>
                </a:ln>
                <a:solidFill>
                  <a:schemeClr val="tx1"/>
                </a:solidFill>
                <a:effectLst/>
                <a:uLnTx/>
                <a:uFillTx/>
                <a:latin typeface="Verdana" pitchFamily="34" charset="0"/>
                <a:ea typeface="HY강M" pitchFamily="18" charset="-127"/>
                <a:cs typeface="Verdana" pitchFamily="34" charset="0"/>
              </a:rPr>
              <a:t>    file = open(</a:t>
            </a:r>
            <a:r>
              <a:rPr kumimoji="0" lang="en-US" altLang="ko-KR" sz="2000" b="0" i="0" u="none" strike="noStrike" kern="1200" cap="none" spc="0" normalizeH="0" baseline="0" noProof="0" dirty="0" err="1" smtClean="0">
                <a:ln>
                  <a:noFill/>
                </a:ln>
                <a:solidFill>
                  <a:schemeClr val="tx1"/>
                </a:solidFill>
                <a:effectLst/>
                <a:uLnTx/>
                <a:uFillTx/>
                <a:latin typeface="Verdana" pitchFamily="34" charset="0"/>
                <a:ea typeface="HY강M" pitchFamily="18" charset="-127"/>
                <a:cs typeface="Verdana" pitchFamily="34" charset="0"/>
              </a:rPr>
              <a:t>fileName</a:t>
            </a:r>
            <a:r>
              <a:rPr kumimoji="0" lang="en-US" altLang="ko-KR" sz="2000" b="0" i="0" u="none" strike="noStrike" kern="1200" cap="none" spc="0" normalizeH="0" baseline="0" noProof="0" dirty="0" smtClean="0">
                <a:ln>
                  <a:noFill/>
                </a:ln>
                <a:solidFill>
                  <a:schemeClr val="tx1"/>
                </a:solidFill>
                <a:effectLst/>
                <a:uLnTx/>
                <a:uFillTx/>
                <a:latin typeface="Verdana" pitchFamily="34" charset="0"/>
                <a:ea typeface="HY강M" pitchFamily="18" charset="-127"/>
                <a:cs typeface="Verdana" pitchFamily="34" charset="0"/>
              </a:rPr>
              <a:t>, 'r')      # Open file</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altLang="ko-KR" sz="2000" b="0" i="0" u="none" strike="noStrike" kern="1200" cap="none" spc="0" normalizeH="0" baseline="0" noProof="0" dirty="0" smtClean="0">
                <a:ln>
                  <a:noFill/>
                </a:ln>
                <a:solidFill>
                  <a:schemeClr val="tx1"/>
                </a:solidFill>
                <a:effectLst/>
                <a:uLnTx/>
                <a:uFillTx/>
                <a:latin typeface="Verdana" pitchFamily="34" charset="0"/>
                <a:ea typeface="HY강M" pitchFamily="18" charset="-127"/>
                <a:cs typeface="Verdana" pitchFamily="34" charset="0"/>
              </a:rPr>
              <a:t>except:</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altLang="ko-KR" sz="2000" b="0" i="0" u="none" strike="noStrike" kern="1200" cap="none" spc="0" normalizeH="0" baseline="0" noProof="0" dirty="0" smtClean="0">
                <a:ln>
                  <a:noFill/>
                </a:ln>
                <a:solidFill>
                  <a:schemeClr val="tx1"/>
                </a:solidFill>
                <a:effectLst/>
                <a:uLnTx/>
                <a:uFillTx/>
                <a:latin typeface="Verdana" pitchFamily="34" charset="0"/>
                <a:ea typeface="HY강M" pitchFamily="18" charset="-127"/>
                <a:cs typeface="Verdana" pitchFamily="34" charset="0"/>
              </a:rPr>
              <a:t>    print("File cannot be opened: " + </a:t>
            </a:r>
            <a:r>
              <a:rPr kumimoji="0" lang="en-US" altLang="ko-KR" sz="2000" b="0" i="0" u="none" strike="noStrike" kern="1200" cap="none" spc="0" normalizeH="0" baseline="0" noProof="0" dirty="0" err="1" smtClean="0">
                <a:ln>
                  <a:noFill/>
                </a:ln>
                <a:solidFill>
                  <a:schemeClr val="tx1"/>
                </a:solidFill>
                <a:effectLst/>
                <a:uLnTx/>
                <a:uFillTx/>
                <a:latin typeface="Verdana" pitchFamily="34" charset="0"/>
                <a:ea typeface="HY강M" pitchFamily="18" charset="-127"/>
                <a:cs typeface="Verdana" pitchFamily="34" charset="0"/>
              </a:rPr>
              <a:t>str</a:t>
            </a:r>
            <a:r>
              <a:rPr kumimoji="0" lang="en-US" altLang="ko-KR" sz="2000" b="0" i="0" u="none" strike="noStrike" kern="1200" cap="none" spc="0" normalizeH="0" baseline="0" noProof="0" dirty="0" smtClean="0">
                <a:ln>
                  <a:noFill/>
                </a:ln>
                <a:solidFill>
                  <a:schemeClr val="tx1"/>
                </a:solidFill>
                <a:effectLst/>
                <a:uLnTx/>
                <a:uFillTx/>
                <a:latin typeface="Verdana" pitchFamily="34" charset="0"/>
                <a:ea typeface="HY강M" pitchFamily="18" charset="-127"/>
                <a:cs typeface="Verdana" pitchFamily="34" charset="0"/>
              </a:rPr>
              <a:t>(</a:t>
            </a:r>
            <a:r>
              <a:rPr kumimoji="0" lang="en-US" altLang="ko-KR" sz="2000" b="0" i="0" u="none" strike="noStrike" kern="1200" cap="none" spc="0" normalizeH="0" baseline="0" noProof="0" dirty="0" err="1" smtClean="0">
                <a:ln>
                  <a:noFill/>
                </a:ln>
                <a:solidFill>
                  <a:schemeClr val="tx1"/>
                </a:solidFill>
                <a:effectLst/>
                <a:uLnTx/>
                <a:uFillTx/>
                <a:latin typeface="Verdana" pitchFamily="34" charset="0"/>
                <a:ea typeface="HY강M" pitchFamily="18" charset="-127"/>
                <a:cs typeface="Verdana" pitchFamily="34" charset="0"/>
              </a:rPr>
              <a:t>fileName</a:t>
            </a:r>
            <a:r>
              <a:rPr kumimoji="0" lang="en-US" altLang="ko-KR" sz="2000" b="0" i="0" u="none" strike="noStrike" kern="1200" cap="none" spc="0" normalizeH="0" baseline="0" noProof="0" dirty="0" smtClean="0">
                <a:ln>
                  <a:noFill/>
                </a:ln>
                <a:solidFill>
                  <a:schemeClr val="tx1"/>
                </a:solidFill>
                <a:effectLst/>
                <a:uLnTx/>
                <a:uFillTx/>
                <a:latin typeface="Verdana" pitchFamily="34" charset="0"/>
                <a:ea typeface="HY강M" pitchFamily="18" charset="-127"/>
                <a:cs typeface="Verdana" pitchFamily="34" charset="0"/>
              </a:rPr>
              <a:t>))</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altLang="ko-KR" sz="2000" b="0" i="0" u="none" strike="noStrike" kern="1200" cap="none" spc="0" normalizeH="0" baseline="0" noProof="0" dirty="0" smtClean="0">
                <a:ln>
                  <a:noFill/>
                </a:ln>
                <a:solidFill>
                  <a:schemeClr val="tx1"/>
                </a:solidFill>
                <a:effectLst/>
                <a:uLnTx/>
                <a:uFillTx/>
                <a:latin typeface="Verdana" pitchFamily="34" charset="0"/>
                <a:ea typeface="HY강M" pitchFamily="18" charset="-127"/>
                <a:cs typeface="Verdana" pitchFamily="34" charset="0"/>
              </a:rPr>
              <a:t>    exit()</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altLang="ko-KR" sz="2000" b="0" i="0" u="none" strike="noStrike" kern="1200" cap="none" spc="0" normalizeH="0" baseline="0" noProof="0" dirty="0" smtClean="0">
                <a:ln>
                  <a:noFill/>
                </a:ln>
                <a:solidFill>
                  <a:schemeClr val="tx1"/>
                </a:solidFill>
                <a:effectLst/>
                <a:uLnTx/>
                <a:uFillTx/>
                <a:latin typeface="Verdana" pitchFamily="34" charset="0"/>
                <a:ea typeface="HY강M" pitchFamily="18" charset="-127"/>
                <a:cs typeface="Verdana" pitchFamily="34" charset="0"/>
              </a:rPr>
              <a:t>if file != None:</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altLang="ko-KR" sz="2000" b="0" i="0" u="none" strike="noStrike" kern="1200" cap="none" spc="0" normalizeH="0" baseline="0" noProof="0" dirty="0" smtClean="0">
                <a:ln>
                  <a:noFill/>
                </a:ln>
                <a:solidFill>
                  <a:schemeClr val="tx1"/>
                </a:solidFill>
                <a:effectLst/>
                <a:uLnTx/>
                <a:uFillTx/>
                <a:latin typeface="Verdana" pitchFamily="34" charset="0"/>
                <a:ea typeface="HY강M" pitchFamily="18" charset="-127"/>
                <a:cs typeface="Verdana" pitchFamily="34" charset="0"/>
              </a:rPr>
              <a:t>    try:</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altLang="ko-KR" sz="2000" b="0" i="0" u="none" strike="noStrike" kern="1200" cap="none" spc="0" normalizeH="0" baseline="0" noProof="0" dirty="0" smtClean="0">
                <a:ln>
                  <a:noFill/>
                </a:ln>
                <a:solidFill>
                  <a:schemeClr val="tx1"/>
                </a:solidFill>
                <a:effectLst/>
                <a:uLnTx/>
                <a:uFillTx/>
                <a:latin typeface="Verdana" pitchFamily="34" charset="0"/>
                <a:ea typeface="HY강M" pitchFamily="18" charset="-127"/>
                <a:cs typeface="Verdana" pitchFamily="34" charset="0"/>
              </a:rPr>
              <a:t>        for line in file:           # Read file content</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altLang="ko-KR" sz="2000" b="0" i="0" u="none" strike="noStrike" kern="1200" cap="none" spc="0" normalizeH="0" baseline="0" noProof="0" dirty="0" smtClean="0">
                <a:ln>
                  <a:noFill/>
                </a:ln>
                <a:solidFill>
                  <a:schemeClr val="tx1"/>
                </a:solidFill>
                <a:effectLst/>
                <a:uLnTx/>
                <a:uFillTx/>
                <a:latin typeface="Verdana" pitchFamily="34" charset="0"/>
                <a:ea typeface="HY강M" pitchFamily="18" charset="-127"/>
                <a:cs typeface="Verdana" pitchFamily="34" charset="0"/>
              </a:rPr>
              <a:t>            if </a:t>
            </a:r>
            <a:r>
              <a:rPr kumimoji="0" lang="en-US" altLang="ko-KR" sz="2000" b="0" i="0" u="none" strike="noStrike" kern="1200" cap="none" spc="0" normalizeH="0" baseline="0" noProof="0" dirty="0" err="1" smtClean="0">
                <a:ln>
                  <a:noFill/>
                </a:ln>
                <a:solidFill>
                  <a:schemeClr val="tx1"/>
                </a:solidFill>
                <a:effectLst/>
                <a:uLnTx/>
                <a:uFillTx/>
                <a:latin typeface="Verdana" pitchFamily="34" charset="0"/>
                <a:ea typeface="HY강M" pitchFamily="18" charset="-127"/>
                <a:cs typeface="Verdana" pitchFamily="34" charset="0"/>
              </a:rPr>
              <a:t>line.startswith</a:t>
            </a:r>
            <a:r>
              <a:rPr kumimoji="0" lang="en-US" altLang="ko-KR" sz="2000" b="0" i="0" u="none" strike="noStrike" kern="1200" cap="none" spc="0" normalizeH="0" baseline="0" noProof="0" dirty="0" smtClean="0">
                <a:ln>
                  <a:noFill/>
                </a:ln>
                <a:solidFill>
                  <a:schemeClr val="tx1"/>
                </a:solidFill>
                <a:effectLst/>
                <a:uLnTx/>
                <a:uFillTx/>
                <a:latin typeface="Verdana" pitchFamily="34" charset="0"/>
                <a:ea typeface="HY강M" pitchFamily="18" charset="-127"/>
                <a:cs typeface="Verdana" pitchFamily="34" charset="0"/>
              </a:rPr>
              <a:t>("X-DSPAM-Confidence:"):</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altLang="ko-KR" sz="2000" b="0" i="0" u="none" strike="noStrike" kern="1200" cap="none" spc="0" normalizeH="0" baseline="0" noProof="0" dirty="0" smtClean="0">
                <a:ln>
                  <a:noFill/>
                </a:ln>
                <a:solidFill>
                  <a:schemeClr val="tx1"/>
                </a:solidFill>
                <a:effectLst/>
                <a:uLnTx/>
                <a:uFillTx/>
                <a:latin typeface="Verdana" pitchFamily="34" charset="0"/>
                <a:ea typeface="HY강M" pitchFamily="18" charset="-127"/>
                <a:cs typeface="Verdana" pitchFamily="34" charset="0"/>
              </a:rPr>
              <a:t>                try:</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altLang="ko-KR" sz="2000" b="0" i="0" u="none" strike="noStrike" kern="1200" cap="none" spc="0" normalizeH="0" baseline="0" noProof="0" dirty="0" smtClean="0">
                <a:ln>
                  <a:noFill/>
                </a:ln>
                <a:solidFill>
                  <a:schemeClr val="tx1"/>
                </a:solidFill>
                <a:effectLst/>
                <a:uLnTx/>
                <a:uFillTx/>
                <a:latin typeface="Verdana" pitchFamily="34" charset="0"/>
                <a:ea typeface="HY강M" pitchFamily="18" charset="-127"/>
                <a:cs typeface="Verdana" pitchFamily="34" charset="0"/>
              </a:rPr>
              <a:t>                    </a:t>
            </a:r>
            <a:r>
              <a:rPr kumimoji="0" lang="en-US" altLang="ko-KR" sz="2000" b="0" i="0" u="none" strike="noStrike" kern="1200" cap="none" spc="0" normalizeH="0" baseline="0" noProof="0" dirty="0" err="1" smtClean="0">
                <a:ln>
                  <a:noFill/>
                </a:ln>
                <a:solidFill>
                  <a:schemeClr val="tx1"/>
                </a:solidFill>
                <a:effectLst/>
                <a:uLnTx/>
                <a:uFillTx/>
                <a:latin typeface="Verdana" pitchFamily="34" charset="0"/>
                <a:ea typeface="HY강M" pitchFamily="18" charset="-127"/>
                <a:cs typeface="Verdana" pitchFamily="34" charset="0"/>
              </a:rPr>
              <a:t>totalSpam</a:t>
            </a:r>
            <a:r>
              <a:rPr kumimoji="0" lang="en-US" altLang="ko-KR" sz="2000" b="0" i="0" u="none" strike="noStrike" kern="1200" cap="none" spc="0" normalizeH="0" baseline="0" noProof="0" dirty="0" smtClean="0">
                <a:ln>
                  <a:noFill/>
                </a:ln>
                <a:solidFill>
                  <a:schemeClr val="tx1"/>
                </a:solidFill>
                <a:effectLst/>
                <a:uLnTx/>
                <a:uFillTx/>
                <a:latin typeface="Verdana" pitchFamily="34" charset="0"/>
                <a:ea typeface="HY강M" pitchFamily="18" charset="-127"/>
                <a:cs typeface="Verdana" pitchFamily="34" charset="0"/>
              </a:rPr>
              <a:t> += float(line[20:-1])</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altLang="ko-KR" sz="2000" b="0" i="0" u="none" strike="noStrike" kern="1200" cap="none" spc="0" normalizeH="0" baseline="0" noProof="0" dirty="0" smtClean="0">
                <a:ln>
                  <a:noFill/>
                </a:ln>
                <a:solidFill>
                  <a:schemeClr val="tx1"/>
                </a:solidFill>
                <a:effectLst/>
                <a:uLnTx/>
                <a:uFillTx/>
                <a:latin typeface="Verdana" pitchFamily="34" charset="0"/>
                <a:ea typeface="HY강M" pitchFamily="18" charset="-127"/>
                <a:cs typeface="Verdana" pitchFamily="34" charset="0"/>
              </a:rPr>
              <a:t>                    </a:t>
            </a:r>
            <a:r>
              <a:rPr kumimoji="0" lang="en-US" altLang="ko-KR" sz="2000" b="0" i="0" u="none" strike="noStrike" kern="1200" cap="none" spc="0" normalizeH="0" baseline="0" noProof="0" dirty="0" err="1" smtClean="0">
                <a:ln>
                  <a:noFill/>
                </a:ln>
                <a:solidFill>
                  <a:schemeClr val="tx1"/>
                </a:solidFill>
                <a:effectLst/>
                <a:uLnTx/>
                <a:uFillTx/>
                <a:latin typeface="Verdana" pitchFamily="34" charset="0"/>
                <a:ea typeface="HY강M" pitchFamily="18" charset="-127"/>
                <a:cs typeface="Verdana" pitchFamily="34" charset="0"/>
              </a:rPr>
              <a:t>spamCounter</a:t>
            </a:r>
            <a:r>
              <a:rPr kumimoji="0" lang="en-US" altLang="ko-KR" sz="2000" b="0" i="0" u="none" strike="noStrike" kern="1200" cap="none" spc="0" normalizeH="0" baseline="0" noProof="0" dirty="0" smtClean="0">
                <a:ln>
                  <a:noFill/>
                </a:ln>
                <a:solidFill>
                  <a:schemeClr val="tx1"/>
                </a:solidFill>
                <a:effectLst/>
                <a:uLnTx/>
                <a:uFillTx/>
                <a:latin typeface="Verdana" pitchFamily="34" charset="0"/>
                <a:ea typeface="HY강M" pitchFamily="18" charset="-127"/>
                <a:cs typeface="Verdana" pitchFamily="34" charset="0"/>
              </a:rPr>
              <a:t> += 1</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altLang="ko-KR" sz="2000" b="0" i="0" u="none" strike="noStrike" kern="1200" cap="none" spc="0" normalizeH="0" baseline="0" noProof="0" dirty="0" smtClean="0">
                <a:ln>
                  <a:noFill/>
                </a:ln>
                <a:solidFill>
                  <a:schemeClr val="tx1"/>
                </a:solidFill>
                <a:effectLst/>
                <a:uLnTx/>
                <a:uFillTx/>
                <a:latin typeface="Verdana" pitchFamily="34" charset="0"/>
                <a:ea typeface="HY강M" pitchFamily="18" charset="-127"/>
                <a:cs typeface="Verdana" pitchFamily="34" charset="0"/>
              </a:rPr>
              <a:t>                except:</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altLang="ko-KR" sz="2000" b="0" i="0" u="none" strike="noStrike" kern="1200" cap="none" spc="0" normalizeH="0" baseline="0" noProof="0" dirty="0" smtClean="0">
                <a:ln>
                  <a:noFill/>
                </a:ln>
                <a:solidFill>
                  <a:schemeClr val="tx1"/>
                </a:solidFill>
                <a:effectLst/>
                <a:uLnTx/>
                <a:uFillTx/>
                <a:latin typeface="Verdana" pitchFamily="34" charset="0"/>
                <a:ea typeface="HY강M" pitchFamily="18" charset="-127"/>
                <a:cs typeface="Verdana" pitchFamily="34" charset="0"/>
              </a:rPr>
              <a:t>                    continue</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altLang="ko-KR" sz="2000" b="0" i="0" u="none" strike="noStrike" kern="1200" cap="none" spc="0" normalizeH="0" baseline="0" noProof="0" dirty="0" smtClean="0">
                <a:ln>
                  <a:noFill/>
                </a:ln>
                <a:solidFill>
                  <a:schemeClr val="tx1"/>
                </a:solidFill>
                <a:effectLst/>
                <a:uLnTx/>
                <a:uFillTx/>
                <a:latin typeface="Verdana" pitchFamily="34" charset="0"/>
                <a:ea typeface="HY강M" pitchFamily="18" charset="-127"/>
                <a:cs typeface="Verdana" pitchFamily="34" charset="0"/>
              </a:rPr>
              <a:t>    except:</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altLang="ko-KR" sz="2000" b="0" i="0" u="none" strike="noStrike" kern="1200" cap="none" spc="0" normalizeH="0" baseline="0" noProof="0" dirty="0" smtClean="0">
                <a:ln>
                  <a:noFill/>
                </a:ln>
                <a:solidFill>
                  <a:schemeClr val="tx1"/>
                </a:solidFill>
                <a:effectLst/>
                <a:uLnTx/>
                <a:uFillTx/>
                <a:latin typeface="Verdana" pitchFamily="34" charset="0"/>
                <a:ea typeface="HY강M" pitchFamily="18" charset="-127"/>
                <a:cs typeface="Verdana" pitchFamily="34" charset="0"/>
              </a:rPr>
              <a:t>       print("Error on reading file content!")</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altLang="ko-KR" sz="2000" b="0" i="0" u="none" strike="noStrike" kern="1200" cap="none" spc="0" normalizeH="0" baseline="0" noProof="0" dirty="0" smtClean="0">
                <a:ln>
                  <a:noFill/>
                </a:ln>
                <a:solidFill>
                  <a:schemeClr val="tx1"/>
                </a:solidFill>
                <a:effectLst/>
                <a:uLnTx/>
                <a:uFillTx/>
                <a:latin typeface="Verdana" pitchFamily="34" charset="0"/>
                <a:ea typeface="HY강M" pitchFamily="18" charset="-127"/>
                <a:cs typeface="Verdana" pitchFamily="34" charset="0"/>
              </a:rPr>
              <a:t>    </a:t>
            </a:r>
            <a:r>
              <a:rPr kumimoji="0" lang="en-US" altLang="ko-KR" sz="2000" b="0" i="0" u="none" strike="noStrike" kern="1200" cap="none" spc="0" normalizeH="0" baseline="0" noProof="0" dirty="0" err="1" smtClean="0">
                <a:ln>
                  <a:noFill/>
                </a:ln>
                <a:solidFill>
                  <a:schemeClr val="tx1"/>
                </a:solidFill>
                <a:effectLst/>
                <a:uLnTx/>
                <a:uFillTx/>
                <a:latin typeface="Verdana" pitchFamily="34" charset="0"/>
                <a:ea typeface="HY강M" pitchFamily="18" charset="-127"/>
                <a:cs typeface="Verdana" pitchFamily="34" charset="0"/>
              </a:rPr>
              <a:t>spamAverage</a:t>
            </a:r>
            <a:r>
              <a:rPr kumimoji="0" lang="en-US" altLang="ko-KR" sz="2000" b="0" i="0" u="none" strike="noStrike" kern="1200" cap="none" spc="0" normalizeH="0" baseline="0" noProof="0" dirty="0" smtClean="0">
                <a:ln>
                  <a:noFill/>
                </a:ln>
                <a:solidFill>
                  <a:schemeClr val="tx1"/>
                </a:solidFill>
                <a:effectLst/>
                <a:uLnTx/>
                <a:uFillTx/>
                <a:latin typeface="Verdana" pitchFamily="34" charset="0"/>
                <a:ea typeface="HY강M" pitchFamily="18" charset="-127"/>
                <a:cs typeface="Verdana" pitchFamily="34" charset="0"/>
              </a:rPr>
              <a:t> = </a:t>
            </a:r>
            <a:r>
              <a:rPr kumimoji="0" lang="en-US" altLang="ko-KR" sz="2000" b="0" i="0" u="none" strike="noStrike" kern="1200" cap="none" spc="0" normalizeH="0" baseline="0" noProof="0" dirty="0" err="1" smtClean="0">
                <a:ln>
                  <a:noFill/>
                </a:ln>
                <a:solidFill>
                  <a:schemeClr val="tx1"/>
                </a:solidFill>
                <a:effectLst/>
                <a:uLnTx/>
                <a:uFillTx/>
                <a:latin typeface="Verdana" pitchFamily="34" charset="0"/>
                <a:ea typeface="HY강M" pitchFamily="18" charset="-127"/>
                <a:cs typeface="Verdana" pitchFamily="34" charset="0"/>
              </a:rPr>
              <a:t>totalSpam</a:t>
            </a:r>
            <a:r>
              <a:rPr kumimoji="0" lang="en-US" altLang="ko-KR" sz="2000" b="0" i="0" u="none" strike="noStrike" kern="1200" cap="none" spc="0" normalizeH="0" baseline="0" noProof="0" dirty="0" smtClean="0">
                <a:ln>
                  <a:noFill/>
                </a:ln>
                <a:solidFill>
                  <a:schemeClr val="tx1"/>
                </a:solidFill>
                <a:effectLst/>
                <a:uLnTx/>
                <a:uFillTx/>
                <a:latin typeface="Verdana" pitchFamily="34" charset="0"/>
                <a:ea typeface="HY강M" pitchFamily="18" charset="-127"/>
                <a:cs typeface="Verdana" pitchFamily="34" charset="0"/>
              </a:rPr>
              <a:t> / </a:t>
            </a:r>
            <a:r>
              <a:rPr kumimoji="0" lang="en-US" altLang="ko-KR" sz="2000" b="0" i="0" u="none" strike="noStrike" kern="1200" cap="none" spc="0" normalizeH="0" baseline="0" noProof="0" dirty="0" err="1" smtClean="0">
                <a:ln>
                  <a:noFill/>
                </a:ln>
                <a:solidFill>
                  <a:schemeClr val="tx1"/>
                </a:solidFill>
                <a:effectLst/>
                <a:uLnTx/>
                <a:uFillTx/>
                <a:latin typeface="Verdana" pitchFamily="34" charset="0"/>
                <a:ea typeface="HY강M" pitchFamily="18" charset="-127"/>
                <a:cs typeface="Verdana" pitchFamily="34" charset="0"/>
              </a:rPr>
              <a:t>spamCounter</a:t>
            </a:r>
            <a:endParaRPr kumimoji="0" lang="en-US" altLang="ko-KR" sz="2000" b="0" i="0" u="none" strike="noStrike" kern="1200" cap="none" spc="0" normalizeH="0" baseline="0" noProof="0" dirty="0" smtClean="0">
              <a:ln>
                <a:noFill/>
              </a:ln>
              <a:solidFill>
                <a:schemeClr val="tx1"/>
              </a:solidFill>
              <a:effectLst/>
              <a:uLnTx/>
              <a:uFillTx/>
              <a:latin typeface="Verdana" pitchFamily="34" charset="0"/>
              <a:ea typeface="HY강M" pitchFamily="18" charset="-127"/>
              <a:cs typeface="Verdana" pitchFamily="34" charset="0"/>
            </a:endParaRP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altLang="ko-KR" sz="2000" b="0" i="0" u="none" strike="noStrike" kern="1200" cap="none" spc="0" normalizeH="0" baseline="0" noProof="0" dirty="0" smtClean="0">
                <a:ln>
                  <a:noFill/>
                </a:ln>
                <a:solidFill>
                  <a:schemeClr val="tx1"/>
                </a:solidFill>
                <a:effectLst/>
                <a:uLnTx/>
                <a:uFillTx/>
                <a:latin typeface="Verdana" pitchFamily="34" charset="0"/>
                <a:ea typeface="HY강M" pitchFamily="18" charset="-127"/>
                <a:cs typeface="Verdana" pitchFamily="34" charset="0"/>
              </a:rPr>
              <a:t>    print("Average spam confidence: " + </a:t>
            </a:r>
            <a:r>
              <a:rPr kumimoji="0" lang="en-US" altLang="ko-KR" sz="2000" b="0" i="0" u="none" strike="noStrike" kern="1200" cap="none" spc="0" normalizeH="0" baseline="0" noProof="0" dirty="0" err="1" smtClean="0">
                <a:ln>
                  <a:noFill/>
                </a:ln>
                <a:solidFill>
                  <a:schemeClr val="tx1"/>
                </a:solidFill>
                <a:effectLst/>
                <a:uLnTx/>
                <a:uFillTx/>
                <a:latin typeface="Verdana" pitchFamily="34" charset="0"/>
                <a:ea typeface="HY강M" pitchFamily="18" charset="-127"/>
                <a:cs typeface="Verdana" pitchFamily="34" charset="0"/>
              </a:rPr>
              <a:t>str</a:t>
            </a:r>
            <a:r>
              <a:rPr kumimoji="0" lang="en-US" altLang="ko-KR" sz="2000" b="0" i="0" u="none" strike="noStrike" kern="1200" cap="none" spc="0" normalizeH="0" baseline="0" noProof="0" dirty="0" smtClean="0">
                <a:ln>
                  <a:noFill/>
                </a:ln>
                <a:solidFill>
                  <a:schemeClr val="tx1"/>
                </a:solidFill>
                <a:effectLst/>
                <a:uLnTx/>
                <a:uFillTx/>
                <a:latin typeface="Verdana" pitchFamily="34" charset="0"/>
                <a:ea typeface="HY강M" pitchFamily="18" charset="-127"/>
                <a:cs typeface="Verdana" pitchFamily="34" charset="0"/>
              </a:rPr>
              <a:t>(</a:t>
            </a:r>
            <a:r>
              <a:rPr kumimoji="0" lang="en-US" altLang="ko-KR" sz="2000" b="0" i="0" u="none" strike="noStrike" kern="1200" cap="none" spc="0" normalizeH="0" baseline="0" noProof="0" dirty="0" err="1" smtClean="0">
                <a:ln>
                  <a:noFill/>
                </a:ln>
                <a:solidFill>
                  <a:schemeClr val="tx1"/>
                </a:solidFill>
                <a:effectLst/>
                <a:uLnTx/>
                <a:uFillTx/>
                <a:latin typeface="Verdana" pitchFamily="34" charset="0"/>
                <a:ea typeface="HY강M" pitchFamily="18" charset="-127"/>
                <a:cs typeface="Verdana" pitchFamily="34" charset="0"/>
              </a:rPr>
              <a:t>spamAverage</a:t>
            </a:r>
            <a:r>
              <a:rPr kumimoji="0" lang="en-US" altLang="ko-KR" sz="2000" b="0" i="0" u="none" strike="noStrike" kern="1200" cap="none" spc="0" normalizeH="0" baseline="0" noProof="0" dirty="0" smtClean="0">
                <a:ln>
                  <a:noFill/>
                </a:ln>
                <a:solidFill>
                  <a:schemeClr val="tx1"/>
                </a:solidFill>
                <a:effectLst/>
                <a:uLnTx/>
                <a:uFillTx/>
                <a:latin typeface="Verdana" pitchFamily="34" charset="0"/>
                <a:ea typeface="HY강M" pitchFamily="18" charset="-127"/>
                <a:cs typeface="Verdana" pitchFamily="34" charset="0"/>
              </a:rPr>
              <a:t>))</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altLang="ko-KR" sz="2000" b="0" i="0" u="none" strike="noStrike" kern="1200" cap="none" spc="0" normalizeH="0" baseline="0" noProof="0" dirty="0" smtClean="0">
                <a:ln>
                  <a:noFill/>
                </a:ln>
                <a:solidFill>
                  <a:schemeClr val="tx1"/>
                </a:solidFill>
                <a:effectLst/>
                <a:uLnTx/>
                <a:uFillTx/>
                <a:latin typeface="Verdana" pitchFamily="34" charset="0"/>
                <a:ea typeface="HY강M" pitchFamily="18" charset="-127"/>
                <a:cs typeface="Verdana" pitchFamily="34" charset="0"/>
              </a:rPr>
              <a:t>    try:</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altLang="ko-KR" sz="2000" b="0" i="0" u="none" strike="noStrike" kern="1200" cap="none" spc="0" normalizeH="0" baseline="0" noProof="0" dirty="0" smtClean="0">
                <a:ln>
                  <a:noFill/>
                </a:ln>
                <a:solidFill>
                  <a:schemeClr val="tx1"/>
                </a:solidFill>
                <a:effectLst/>
                <a:uLnTx/>
                <a:uFillTx/>
                <a:latin typeface="Verdana" pitchFamily="34" charset="0"/>
                <a:ea typeface="HY강M" pitchFamily="18" charset="-127"/>
                <a:cs typeface="Verdana" pitchFamily="34" charset="0"/>
              </a:rPr>
              <a:t>        </a:t>
            </a:r>
            <a:r>
              <a:rPr kumimoji="0" lang="en-US" altLang="ko-KR" sz="2000" b="0" i="0" u="none" strike="noStrike" kern="1200" cap="none" spc="0" normalizeH="0" baseline="0" noProof="0" dirty="0" err="1" smtClean="0">
                <a:ln>
                  <a:noFill/>
                </a:ln>
                <a:solidFill>
                  <a:schemeClr val="tx1"/>
                </a:solidFill>
                <a:effectLst/>
                <a:uLnTx/>
                <a:uFillTx/>
                <a:latin typeface="Verdana" pitchFamily="34" charset="0"/>
                <a:ea typeface="HY강M" pitchFamily="18" charset="-127"/>
                <a:cs typeface="Verdana" pitchFamily="34" charset="0"/>
              </a:rPr>
              <a:t>file.close</a:t>
            </a:r>
            <a:r>
              <a:rPr kumimoji="0" lang="en-US" altLang="ko-KR" sz="2000" b="0" i="0" u="none" strike="noStrike" kern="1200" cap="none" spc="0" normalizeH="0" baseline="0" noProof="0" dirty="0" smtClean="0">
                <a:ln>
                  <a:noFill/>
                </a:ln>
                <a:solidFill>
                  <a:schemeClr val="tx1"/>
                </a:solidFill>
                <a:effectLst/>
                <a:uLnTx/>
                <a:uFillTx/>
                <a:latin typeface="Verdana" pitchFamily="34" charset="0"/>
                <a:ea typeface="HY강M" pitchFamily="18" charset="-127"/>
                <a:cs typeface="Verdana" pitchFamily="34" charset="0"/>
              </a:rPr>
              <a:t>()                # Close file</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altLang="ko-KR" sz="2000" b="0" i="0" u="none" strike="noStrike" kern="1200" cap="none" spc="0" normalizeH="0" baseline="0" noProof="0" dirty="0" smtClean="0">
                <a:ln>
                  <a:noFill/>
                </a:ln>
                <a:solidFill>
                  <a:schemeClr val="tx1"/>
                </a:solidFill>
                <a:effectLst/>
                <a:uLnTx/>
                <a:uFillTx/>
                <a:latin typeface="Verdana" pitchFamily="34" charset="0"/>
                <a:ea typeface="HY강M" pitchFamily="18" charset="-127"/>
                <a:cs typeface="Verdana" pitchFamily="34" charset="0"/>
              </a:rPr>
              <a:t>    except:</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altLang="ko-KR" sz="2000" b="0" i="0" u="none" strike="noStrike" kern="1200" cap="none" spc="0" normalizeH="0" baseline="0" noProof="0" dirty="0" smtClean="0">
                <a:ln>
                  <a:noFill/>
                </a:ln>
                <a:solidFill>
                  <a:schemeClr val="tx1"/>
                </a:solidFill>
                <a:effectLst/>
                <a:uLnTx/>
                <a:uFillTx/>
                <a:latin typeface="Verdana" pitchFamily="34" charset="0"/>
                <a:ea typeface="HY강M" pitchFamily="18" charset="-127"/>
                <a:cs typeface="Verdana" pitchFamily="34" charset="0"/>
              </a:rPr>
              <a:t>        print("File could not be closed!")</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altLang="ko-KR" sz="2000" b="0" i="0" u="none" strike="noStrike" kern="1200" cap="none" spc="0" normalizeH="0" baseline="0" noProof="0" dirty="0" smtClean="0">
                <a:ln>
                  <a:noFill/>
                </a:ln>
                <a:solidFill>
                  <a:schemeClr val="tx1"/>
                </a:solidFill>
                <a:effectLst/>
                <a:uLnTx/>
                <a:uFillTx/>
                <a:latin typeface="Verdana" pitchFamily="34" charset="0"/>
                <a:ea typeface="HY강M" pitchFamily="18" charset="-127"/>
                <a:cs typeface="Verdana" pitchFamily="34" charset="0"/>
              </a:rPr>
              <a:t>        exit()</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ko-KR" altLang="en-US" sz="2000" b="0" i="0" u="none" strike="noStrike" kern="1200" cap="none" spc="0" normalizeH="0" baseline="0" noProof="0" dirty="0">
              <a:ln>
                <a:noFill/>
              </a:ln>
              <a:solidFill>
                <a:schemeClr val="tx1"/>
              </a:solidFill>
              <a:effectLst/>
              <a:uLnTx/>
              <a:uFillTx/>
              <a:latin typeface="Verdana" pitchFamily="34" charset="0"/>
              <a:ea typeface="HY강M" pitchFamily="18" charset="-127"/>
              <a:cs typeface="Verdana"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Easter Egg -file</a:t>
            </a:r>
            <a:endParaRPr lang="ko-KR" altLang="en-US" dirty="0"/>
          </a:p>
        </p:txBody>
      </p:sp>
      <p:sp>
        <p:nvSpPr>
          <p:cNvPr id="3" name="내용 개체 틀 2"/>
          <p:cNvSpPr>
            <a:spLocks noGrp="1"/>
          </p:cNvSpPr>
          <p:nvPr>
            <p:ph idx="1"/>
          </p:nvPr>
        </p:nvSpPr>
        <p:spPr>
          <a:xfrm>
            <a:off x="457200" y="1600200"/>
            <a:ext cx="8363272" cy="4565103"/>
          </a:xfrm>
        </p:spPr>
        <p:txBody>
          <a:bodyPr>
            <a:normAutofit fontScale="85000" lnSpcReduction="20000"/>
          </a:bodyPr>
          <a:lstStyle/>
          <a:p>
            <a:r>
              <a:rPr lang="en-US" altLang="ko-KR" sz="1800" dirty="0" smtClean="0"/>
              <a:t>Sometimes when programmers get bored or want to have a bit of fun, they add a harmless Easter Egg to their program (en.wikipedia.org /wiki /</a:t>
            </a:r>
            <a:r>
              <a:rPr lang="en-US" altLang="ko-KR" sz="1800" dirty="0" err="1" smtClean="0"/>
              <a:t>Easter_egg</a:t>
            </a:r>
            <a:r>
              <a:rPr lang="en-US" altLang="ko-KR" sz="1800" dirty="0" smtClean="0"/>
              <a:t>_(media)). Modify the program that prompts the user for the file name so that </a:t>
            </a:r>
            <a:r>
              <a:rPr lang="en-US" altLang="ko-KR" sz="1800" dirty="0" err="1" smtClean="0"/>
              <a:t>ir</a:t>
            </a:r>
            <a:r>
              <a:rPr lang="en-US" altLang="ko-KR" sz="1800" dirty="0" smtClean="0"/>
              <a:t> prints a funny message when the user types in the exact file name ‘ma </a:t>
            </a:r>
            <a:r>
              <a:rPr lang="en-US" altLang="ko-KR" sz="1800" dirty="0" err="1" smtClean="0"/>
              <a:t>ma</a:t>
            </a:r>
            <a:r>
              <a:rPr lang="en-US" altLang="ko-KR" sz="1800" dirty="0" smtClean="0"/>
              <a:t> boo </a:t>
            </a:r>
            <a:r>
              <a:rPr lang="en-US" altLang="ko-KR" sz="1800" dirty="0" err="1" smtClean="0"/>
              <a:t>boo</a:t>
            </a:r>
            <a:r>
              <a:rPr lang="en-US" altLang="ko-KR" sz="1800" dirty="0" smtClean="0"/>
              <a:t>’.  The program should behave normally for all other files which exist and don’t exist.  Here is a sample execution of the program:</a:t>
            </a:r>
          </a:p>
          <a:p>
            <a:endParaRPr lang="en-US" altLang="ko-KR" i="1" dirty="0" smtClean="0"/>
          </a:p>
          <a:p>
            <a:pPr>
              <a:buNone/>
            </a:pPr>
            <a:r>
              <a:rPr lang="en-US" altLang="ko-KR" dirty="0" smtClean="0">
                <a:latin typeface="Consolas" pitchFamily="49" charset="0"/>
                <a:ea typeface="Segoe UI" pitchFamily="34" charset="0"/>
                <a:cs typeface="Consolas" pitchFamily="49" charset="0"/>
              </a:rPr>
              <a:t>Enter a file name: mbox.txt</a:t>
            </a:r>
          </a:p>
          <a:p>
            <a:pPr>
              <a:buNone/>
            </a:pPr>
            <a:r>
              <a:rPr lang="en-US" altLang="ko-KR" dirty="0" smtClean="0">
                <a:latin typeface="Consolas" pitchFamily="49" charset="0"/>
                <a:ea typeface="Segoe UI" pitchFamily="34" charset="0"/>
                <a:cs typeface="Consolas" pitchFamily="49" charset="0"/>
              </a:rPr>
              <a:t>There were 1797 subject lines in mbox.txt</a:t>
            </a:r>
          </a:p>
          <a:p>
            <a:pPr>
              <a:buNone/>
            </a:pPr>
            <a:endParaRPr lang="en-US" altLang="ko-KR" dirty="0" smtClean="0">
              <a:latin typeface="Consolas" pitchFamily="49" charset="0"/>
              <a:ea typeface="Segoe UI" pitchFamily="34" charset="0"/>
              <a:cs typeface="Consolas" pitchFamily="49" charset="0"/>
            </a:endParaRPr>
          </a:p>
          <a:p>
            <a:pPr>
              <a:buNone/>
            </a:pPr>
            <a:r>
              <a:rPr lang="en-US" altLang="ko-KR" dirty="0" smtClean="0">
                <a:latin typeface="Consolas" pitchFamily="49" charset="0"/>
                <a:ea typeface="Segoe UI" pitchFamily="34" charset="0"/>
                <a:cs typeface="Consolas" pitchFamily="49" charset="0"/>
              </a:rPr>
              <a:t>Enter a file name: </a:t>
            </a:r>
            <a:r>
              <a:rPr lang="en-US" altLang="ko-KR" dirty="0" err="1" smtClean="0">
                <a:latin typeface="Consolas" pitchFamily="49" charset="0"/>
                <a:ea typeface="Segoe UI" pitchFamily="34" charset="0"/>
                <a:cs typeface="Consolas" pitchFamily="49" charset="0"/>
              </a:rPr>
              <a:t>missing.tyxt</a:t>
            </a:r>
            <a:endParaRPr lang="en-US" altLang="ko-KR" dirty="0" smtClean="0">
              <a:latin typeface="Consolas" pitchFamily="49" charset="0"/>
              <a:ea typeface="Segoe UI" pitchFamily="34" charset="0"/>
              <a:cs typeface="Consolas" pitchFamily="49" charset="0"/>
            </a:endParaRPr>
          </a:p>
          <a:p>
            <a:pPr>
              <a:buNone/>
            </a:pPr>
            <a:r>
              <a:rPr lang="en-US" altLang="ko-KR" dirty="0" smtClean="0">
                <a:latin typeface="Consolas" pitchFamily="49" charset="0"/>
                <a:ea typeface="Segoe UI" pitchFamily="34" charset="0"/>
                <a:cs typeface="Consolas" pitchFamily="49" charset="0"/>
              </a:rPr>
              <a:t>File cannot be opened: </a:t>
            </a:r>
            <a:r>
              <a:rPr lang="en-US" altLang="ko-KR" dirty="0" err="1" smtClean="0">
                <a:latin typeface="Consolas" pitchFamily="49" charset="0"/>
                <a:ea typeface="Segoe UI" pitchFamily="34" charset="0"/>
                <a:cs typeface="Consolas" pitchFamily="49" charset="0"/>
              </a:rPr>
              <a:t>missing.tyxt</a:t>
            </a:r>
            <a:endParaRPr lang="en-US" altLang="ko-KR" dirty="0" smtClean="0">
              <a:latin typeface="Consolas" pitchFamily="49" charset="0"/>
              <a:ea typeface="Segoe UI" pitchFamily="34" charset="0"/>
              <a:cs typeface="Consolas" pitchFamily="49" charset="0"/>
            </a:endParaRPr>
          </a:p>
          <a:p>
            <a:pPr>
              <a:buNone/>
            </a:pPr>
            <a:endParaRPr lang="en-US" altLang="ko-KR" dirty="0" smtClean="0">
              <a:latin typeface="Consolas" pitchFamily="49" charset="0"/>
              <a:ea typeface="Segoe UI" pitchFamily="34" charset="0"/>
              <a:cs typeface="Consolas" pitchFamily="49" charset="0"/>
            </a:endParaRPr>
          </a:p>
          <a:p>
            <a:pPr>
              <a:buNone/>
            </a:pPr>
            <a:r>
              <a:rPr lang="en-US" altLang="ko-KR" dirty="0" smtClean="0">
                <a:latin typeface="Consolas" pitchFamily="49" charset="0"/>
                <a:ea typeface="Segoe UI" pitchFamily="34" charset="0"/>
                <a:cs typeface="Consolas" pitchFamily="49" charset="0"/>
              </a:rPr>
              <a:t>Enter a file name: </a:t>
            </a:r>
            <a:r>
              <a:rPr lang="en-US" altLang="ko-KR" dirty="0" err="1" smtClean="0">
                <a:latin typeface="Consolas" pitchFamily="49" charset="0"/>
                <a:ea typeface="Segoe UI" pitchFamily="34" charset="0"/>
                <a:cs typeface="Consolas" pitchFamily="49" charset="0"/>
              </a:rPr>
              <a:t>na</a:t>
            </a:r>
            <a:r>
              <a:rPr lang="en-US" altLang="ko-KR" dirty="0" smtClean="0">
                <a:latin typeface="Consolas" pitchFamily="49" charset="0"/>
                <a:ea typeface="Segoe UI" pitchFamily="34" charset="0"/>
                <a:cs typeface="Consolas" pitchFamily="49" charset="0"/>
              </a:rPr>
              <a:t> </a:t>
            </a:r>
            <a:r>
              <a:rPr lang="en-US" altLang="ko-KR" dirty="0" err="1" smtClean="0">
                <a:latin typeface="Consolas" pitchFamily="49" charset="0"/>
                <a:ea typeface="Segoe UI" pitchFamily="34" charset="0"/>
                <a:cs typeface="Consolas" pitchFamily="49" charset="0"/>
              </a:rPr>
              <a:t>na</a:t>
            </a:r>
            <a:r>
              <a:rPr lang="en-US" altLang="ko-KR" dirty="0" smtClean="0">
                <a:latin typeface="Consolas" pitchFamily="49" charset="0"/>
                <a:ea typeface="Segoe UI" pitchFamily="34" charset="0"/>
                <a:cs typeface="Consolas" pitchFamily="49" charset="0"/>
              </a:rPr>
              <a:t> boo </a:t>
            </a:r>
            <a:r>
              <a:rPr lang="en-US" altLang="ko-KR" dirty="0" err="1" smtClean="0">
                <a:latin typeface="Consolas" pitchFamily="49" charset="0"/>
                <a:ea typeface="Segoe UI" pitchFamily="34" charset="0"/>
                <a:cs typeface="Consolas" pitchFamily="49" charset="0"/>
              </a:rPr>
              <a:t>boo</a:t>
            </a:r>
            <a:endParaRPr lang="en-US" altLang="ko-KR" dirty="0" smtClean="0">
              <a:latin typeface="Consolas" pitchFamily="49" charset="0"/>
              <a:ea typeface="Segoe UI" pitchFamily="34" charset="0"/>
              <a:cs typeface="Consolas" pitchFamily="49" charset="0"/>
            </a:endParaRPr>
          </a:p>
          <a:p>
            <a:pPr>
              <a:buNone/>
            </a:pPr>
            <a:r>
              <a:rPr lang="en-US" altLang="ko-KR" dirty="0" smtClean="0">
                <a:latin typeface="Consolas" pitchFamily="49" charset="0"/>
                <a:ea typeface="Segoe UI" pitchFamily="34" charset="0"/>
                <a:cs typeface="Consolas" pitchFamily="49" charset="0"/>
              </a:rPr>
              <a:t>NA </a:t>
            </a:r>
            <a:r>
              <a:rPr lang="en-US" altLang="ko-KR" dirty="0" err="1" smtClean="0">
                <a:latin typeface="Consolas" pitchFamily="49" charset="0"/>
                <a:ea typeface="Segoe UI" pitchFamily="34" charset="0"/>
                <a:cs typeface="Consolas" pitchFamily="49" charset="0"/>
              </a:rPr>
              <a:t>NA</a:t>
            </a:r>
            <a:r>
              <a:rPr lang="en-US" altLang="ko-KR" dirty="0" smtClean="0">
                <a:latin typeface="Consolas" pitchFamily="49" charset="0"/>
                <a:ea typeface="Segoe UI" pitchFamily="34" charset="0"/>
                <a:cs typeface="Consolas" pitchFamily="49" charset="0"/>
              </a:rPr>
              <a:t> BOO </a:t>
            </a:r>
            <a:r>
              <a:rPr lang="en-US" altLang="ko-KR" dirty="0" err="1" smtClean="0">
                <a:latin typeface="Consolas" pitchFamily="49" charset="0"/>
                <a:ea typeface="Segoe UI" pitchFamily="34" charset="0"/>
                <a:cs typeface="Consolas" pitchFamily="49" charset="0"/>
              </a:rPr>
              <a:t>BOO</a:t>
            </a:r>
            <a:r>
              <a:rPr lang="en-US" altLang="ko-KR" dirty="0" smtClean="0">
                <a:latin typeface="Consolas" pitchFamily="49" charset="0"/>
                <a:ea typeface="Segoe UI" pitchFamily="34" charset="0"/>
                <a:cs typeface="Consolas" pitchFamily="49" charset="0"/>
              </a:rPr>
              <a:t> TO YOU – You have been </a:t>
            </a:r>
            <a:r>
              <a:rPr lang="en-US" altLang="ko-KR" dirty="0" err="1" smtClean="0">
                <a:latin typeface="Consolas" pitchFamily="49" charset="0"/>
                <a:ea typeface="Segoe UI" pitchFamily="34" charset="0"/>
                <a:cs typeface="Consolas" pitchFamily="49" charset="0"/>
              </a:rPr>
              <a:t>punk’d</a:t>
            </a:r>
            <a:r>
              <a:rPr lang="en-US" altLang="ko-KR" dirty="0" smtClean="0">
                <a:latin typeface="Consolas" pitchFamily="49" charset="0"/>
                <a:ea typeface="Segoe UI" pitchFamily="34" charset="0"/>
                <a:cs typeface="Consolas" pitchFamily="49" charset="0"/>
              </a:rPr>
              <a:t>!</a:t>
            </a:r>
          </a:p>
          <a:p>
            <a:pPr>
              <a:buNone/>
            </a:pPr>
            <a:endParaRPr lang="en-US" altLang="ko-KR" dirty="0" smtClean="0">
              <a:latin typeface="Consolas" pitchFamily="49" charset="0"/>
              <a:ea typeface="Segoe UI" pitchFamily="34" charset="0"/>
              <a:cs typeface="Consolas" pitchFamily="49" charset="0"/>
            </a:endParaRPr>
          </a:p>
          <a:p>
            <a:pPr indent="12700">
              <a:buNone/>
            </a:pPr>
            <a:r>
              <a:rPr lang="en-US" altLang="ko-KR" sz="1900" dirty="0" smtClean="0">
                <a:ea typeface="Verdana" pitchFamily="34" charset="0"/>
              </a:rPr>
              <a:t>We are not encouraging you to put Easter Eggs in your programs – this is just an exercise. </a:t>
            </a:r>
            <a:endParaRPr lang="ko-KR"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3826768" cy="778098"/>
          </a:xfrm>
        </p:spPr>
        <p:txBody>
          <a:bodyPr>
            <a:normAutofit fontScale="90000"/>
          </a:bodyPr>
          <a:lstStyle/>
          <a:p>
            <a:r>
              <a:rPr lang="en-US" altLang="ko-KR" dirty="0" smtClean="0"/>
              <a:t>Easter Egg –file -answer</a:t>
            </a:r>
            <a:endParaRPr lang="ko-KR" altLang="en-US" dirty="0"/>
          </a:p>
        </p:txBody>
      </p:sp>
      <p:sp>
        <p:nvSpPr>
          <p:cNvPr id="3" name="내용 개체 틀 2"/>
          <p:cNvSpPr>
            <a:spLocks noGrp="1"/>
          </p:cNvSpPr>
          <p:nvPr>
            <p:ph idx="1"/>
          </p:nvPr>
        </p:nvSpPr>
        <p:spPr>
          <a:xfrm>
            <a:off x="4489648" y="764704"/>
            <a:ext cx="4402832" cy="4997152"/>
          </a:xfrm>
        </p:spPr>
        <p:txBody>
          <a:bodyPr>
            <a:noAutofit/>
          </a:bodyPr>
          <a:lstStyle/>
          <a:p>
            <a:pPr>
              <a:buNone/>
            </a:pPr>
            <a:endParaRPr lang="en-US" altLang="ko-KR" sz="1100" dirty="0" smtClean="0"/>
          </a:p>
          <a:p>
            <a:pPr>
              <a:buNone/>
            </a:pPr>
            <a:r>
              <a:rPr lang="en-US" altLang="ko-KR" sz="1100" dirty="0" smtClean="0"/>
              <a:t>''' Main '''</a:t>
            </a:r>
          </a:p>
          <a:p>
            <a:pPr>
              <a:buNone/>
            </a:pPr>
            <a:r>
              <a:rPr lang="en-US" altLang="ko-KR" sz="1100" dirty="0" smtClean="0"/>
              <a:t>file = None</a:t>
            </a:r>
          </a:p>
          <a:p>
            <a:pPr>
              <a:buNone/>
            </a:pPr>
            <a:r>
              <a:rPr lang="en-US" altLang="ko-KR" sz="1100" dirty="0" err="1" smtClean="0"/>
              <a:t>subjectCounter</a:t>
            </a:r>
            <a:r>
              <a:rPr lang="en-US" altLang="ko-KR" sz="1100" dirty="0" smtClean="0"/>
              <a:t> = 0</a:t>
            </a:r>
          </a:p>
          <a:p>
            <a:pPr>
              <a:buNone/>
            </a:pPr>
            <a:r>
              <a:rPr lang="en-US" altLang="ko-KR" sz="1100" dirty="0" err="1" smtClean="0"/>
              <a:t>fileName</a:t>
            </a:r>
            <a:r>
              <a:rPr lang="en-US" altLang="ko-KR" sz="1100" dirty="0" smtClean="0"/>
              <a:t> = </a:t>
            </a:r>
            <a:r>
              <a:rPr lang="en-US" altLang="ko-KR" sz="1100" dirty="0" err="1" smtClean="0"/>
              <a:t>enterFileName</a:t>
            </a:r>
            <a:r>
              <a:rPr lang="en-US" altLang="ko-KR" sz="1100" dirty="0" smtClean="0"/>
              <a:t>()</a:t>
            </a:r>
          </a:p>
          <a:p>
            <a:pPr>
              <a:buNone/>
            </a:pPr>
            <a:r>
              <a:rPr lang="en-US" altLang="ko-KR" sz="1100" dirty="0" smtClean="0"/>
              <a:t> </a:t>
            </a:r>
          </a:p>
          <a:p>
            <a:pPr>
              <a:buNone/>
            </a:pPr>
            <a:r>
              <a:rPr lang="en-US" altLang="ko-KR" sz="1100" dirty="0" smtClean="0"/>
              <a:t>try:</a:t>
            </a:r>
          </a:p>
          <a:p>
            <a:pPr>
              <a:buNone/>
            </a:pPr>
            <a:r>
              <a:rPr lang="en-US" altLang="ko-KR" sz="1100" dirty="0" smtClean="0"/>
              <a:t>    file = open(</a:t>
            </a:r>
            <a:r>
              <a:rPr lang="en-US" altLang="ko-KR" sz="1100" dirty="0" err="1" smtClean="0"/>
              <a:t>fileName</a:t>
            </a:r>
            <a:r>
              <a:rPr lang="en-US" altLang="ko-KR" sz="1100" dirty="0" smtClean="0"/>
              <a:t>, 'r')      # Open file</a:t>
            </a:r>
          </a:p>
          <a:p>
            <a:pPr>
              <a:buNone/>
            </a:pPr>
            <a:r>
              <a:rPr lang="en-US" altLang="ko-KR" sz="1100" dirty="0" smtClean="0"/>
              <a:t>except:</a:t>
            </a:r>
          </a:p>
          <a:p>
            <a:pPr>
              <a:buNone/>
            </a:pPr>
            <a:r>
              <a:rPr lang="en-US" altLang="ko-KR" sz="1100" dirty="0" smtClean="0"/>
              <a:t>    if </a:t>
            </a:r>
            <a:r>
              <a:rPr lang="en-US" altLang="ko-KR" sz="1100" dirty="0" err="1" smtClean="0"/>
              <a:t>fileName</a:t>
            </a:r>
            <a:r>
              <a:rPr lang="en-US" altLang="ko-KR" sz="1100" dirty="0" smtClean="0"/>
              <a:t> == "</a:t>
            </a:r>
            <a:r>
              <a:rPr lang="en-US" altLang="ko-KR" sz="1100" dirty="0" err="1" smtClean="0"/>
              <a:t>na</a:t>
            </a:r>
            <a:r>
              <a:rPr lang="en-US" altLang="ko-KR" sz="1100" dirty="0" smtClean="0"/>
              <a:t> </a:t>
            </a:r>
            <a:r>
              <a:rPr lang="en-US" altLang="ko-KR" sz="1100" dirty="0" err="1" smtClean="0"/>
              <a:t>na</a:t>
            </a:r>
            <a:r>
              <a:rPr lang="en-US" altLang="ko-KR" sz="1100" dirty="0" smtClean="0"/>
              <a:t> boo </a:t>
            </a:r>
            <a:r>
              <a:rPr lang="en-US" altLang="ko-KR" sz="1100" dirty="0" err="1" smtClean="0"/>
              <a:t>boo</a:t>
            </a:r>
            <a:r>
              <a:rPr lang="en-US" altLang="ko-KR" sz="1100" dirty="0" smtClean="0"/>
              <a:t>":</a:t>
            </a:r>
          </a:p>
          <a:p>
            <a:pPr>
              <a:buNone/>
            </a:pPr>
            <a:r>
              <a:rPr lang="en-US" altLang="ko-KR" sz="1100" dirty="0" smtClean="0"/>
              <a:t>        print("NA </a:t>
            </a:r>
            <a:r>
              <a:rPr lang="en-US" altLang="ko-KR" sz="1100" dirty="0" err="1" smtClean="0"/>
              <a:t>NA</a:t>
            </a:r>
            <a:r>
              <a:rPr lang="en-US" altLang="ko-KR" sz="1100" dirty="0" smtClean="0"/>
              <a:t> BOO </a:t>
            </a:r>
            <a:r>
              <a:rPr lang="en-US" altLang="ko-KR" sz="1100" dirty="0" err="1" smtClean="0"/>
              <a:t>BOO</a:t>
            </a:r>
            <a:r>
              <a:rPr lang="en-US" altLang="ko-KR" sz="1100" dirty="0" smtClean="0"/>
              <a:t> TO YOU - You have been </a:t>
            </a:r>
            <a:r>
              <a:rPr lang="en-US" altLang="ko-KR" sz="1100" dirty="0" err="1" smtClean="0"/>
              <a:t>punk'd</a:t>
            </a:r>
            <a:r>
              <a:rPr lang="en-US" altLang="ko-KR" sz="1100" dirty="0" smtClean="0"/>
              <a:t>!")</a:t>
            </a:r>
          </a:p>
          <a:p>
            <a:pPr>
              <a:buNone/>
            </a:pPr>
            <a:r>
              <a:rPr lang="en-US" altLang="ko-KR" sz="1100" dirty="0" smtClean="0"/>
              <a:t>    else:    </a:t>
            </a:r>
          </a:p>
          <a:p>
            <a:pPr>
              <a:buNone/>
            </a:pPr>
            <a:r>
              <a:rPr lang="en-US" altLang="ko-KR" sz="1100" dirty="0" smtClean="0"/>
              <a:t>        print("File cannot be opened: " + </a:t>
            </a:r>
            <a:r>
              <a:rPr lang="en-US" altLang="ko-KR" sz="1100" dirty="0" err="1" smtClean="0"/>
              <a:t>str</a:t>
            </a:r>
            <a:r>
              <a:rPr lang="en-US" altLang="ko-KR" sz="1100" dirty="0" smtClean="0"/>
              <a:t>(</a:t>
            </a:r>
            <a:r>
              <a:rPr lang="en-US" altLang="ko-KR" sz="1100" dirty="0" err="1" smtClean="0"/>
              <a:t>fileName</a:t>
            </a:r>
            <a:r>
              <a:rPr lang="en-US" altLang="ko-KR" sz="1100" dirty="0" smtClean="0"/>
              <a:t>))</a:t>
            </a:r>
          </a:p>
          <a:p>
            <a:pPr>
              <a:buNone/>
            </a:pPr>
            <a:r>
              <a:rPr lang="en-US" altLang="ko-KR" sz="1100" dirty="0" smtClean="0"/>
              <a:t>    exit()</a:t>
            </a:r>
          </a:p>
          <a:p>
            <a:pPr>
              <a:buNone/>
            </a:pPr>
            <a:r>
              <a:rPr lang="en-US" altLang="ko-KR" sz="1100" dirty="0" smtClean="0"/>
              <a:t>if file != None:</a:t>
            </a:r>
          </a:p>
          <a:p>
            <a:pPr>
              <a:buNone/>
            </a:pPr>
            <a:r>
              <a:rPr lang="en-US" altLang="ko-KR" sz="1100" dirty="0" smtClean="0"/>
              <a:t>    try:</a:t>
            </a:r>
          </a:p>
          <a:p>
            <a:pPr>
              <a:buNone/>
            </a:pPr>
            <a:r>
              <a:rPr lang="en-US" altLang="ko-KR" sz="1100" dirty="0" smtClean="0"/>
              <a:t>        for line in file:           # Read file content</a:t>
            </a:r>
          </a:p>
          <a:p>
            <a:pPr>
              <a:buNone/>
            </a:pPr>
            <a:r>
              <a:rPr lang="en-US" altLang="ko-KR" sz="1100" dirty="0" smtClean="0"/>
              <a:t>            if </a:t>
            </a:r>
            <a:r>
              <a:rPr lang="en-US" altLang="ko-KR" sz="1100" dirty="0" err="1" smtClean="0"/>
              <a:t>line.startswith</a:t>
            </a:r>
            <a:r>
              <a:rPr lang="en-US" altLang="ko-KR" sz="1100" dirty="0" smtClean="0"/>
              <a:t>("Subject: "):</a:t>
            </a:r>
          </a:p>
          <a:p>
            <a:pPr>
              <a:buNone/>
            </a:pPr>
            <a:r>
              <a:rPr lang="en-US" altLang="ko-KR" sz="1100" dirty="0" smtClean="0"/>
              <a:t>                </a:t>
            </a:r>
            <a:r>
              <a:rPr lang="en-US" altLang="ko-KR" sz="1100" dirty="0" err="1" smtClean="0"/>
              <a:t>subjectCounter</a:t>
            </a:r>
            <a:r>
              <a:rPr lang="en-US" altLang="ko-KR" sz="1100" dirty="0" smtClean="0"/>
              <a:t> += 1</a:t>
            </a:r>
          </a:p>
          <a:p>
            <a:pPr>
              <a:buNone/>
            </a:pPr>
            <a:r>
              <a:rPr lang="en-US" altLang="ko-KR" sz="1100" dirty="0" smtClean="0"/>
              <a:t>    except:</a:t>
            </a:r>
          </a:p>
          <a:p>
            <a:pPr>
              <a:buNone/>
            </a:pPr>
            <a:r>
              <a:rPr lang="en-US" altLang="ko-KR" sz="1100" dirty="0" smtClean="0"/>
              <a:t>       print("Error on reading file content!")</a:t>
            </a:r>
          </a:p>
          <a:p>
            <a:pPr>
              <a:buNone/>
            </a:pPr>
            <a:r>
              <a:rPr lang="en-US" altLang="ko-KR" sz="1100" dirty="0" smtClean="0"/>
              <a:t>    print("There were " + </a:t>
            </a:r>
            <a:r>
              <a:rPr lang="en-US" altLang="ko-KR" sz="1100" dirty="0" err="1" smtClean="0"/>
              <a:t>str</a:t>
            </a:r>
            <a:r>
              <a:rPr lang="en-US" altLang="ko-KR" sz="1100" dirty="0" smtClean="0"/>
              <a:t>(</a:t>
            </a:r>
            <a:r>
              <a:rPr lang="en-US" altLang="ko-KR" sz="1100" dirty="0" err="1" smtClean="0"/>
              <a:t>subjectCounter</a:t>
            </a:r>
            <a:r>
              <a:rPr lang="en-US" altLang="ko-KR" sz="1100" dirty="0" smtClean="0"/>
              <a:t>) </a:t>
            </a:r>
          </a:p>
          <a:p>
            <a:pPr>
              <a:buNone/>
            </a:pPr>
            <a:r>
              <a:rPr lang="en-US" altLang="ko-KR" sz="1100" dirty="0" smtClean="0"/>
              <a:t>        + " subject lines in " +  </a:t>
            </a:r>
            <a:r>
              <a:rPr lang="en-US" altLang="ko-KR" sz="1100" dirty="0" err="1" smtClean="0"/>
              <a:t>str</a:t>
            </a:r>
            <a:r>
              <a:rPr lang="en-US" altLang="ko-KR" sz="1100" dirty="0" smtClean="0"/>
              <a:t>(</a:t>
            </a:r>
            <a:r>
              <a:rPr lang="en-US" altLang="ko-KR" sz="1100" dirty="0" err="1" smtClean="0"/>
              <a:t>fileName</a:t>
            </a:r>
            <a:r>
              <a:rPr lang="en-US" altLang="ko-KR" sz="1100" dirty="0" smtClean="0"/>
              <a:t>))</a:t>
            </a:r>
          </a:p>
          <a:p>
            <a:pPr>
              <a:buNone/>
            </a:pPr>
            <a:r>
              <a:rPr lang="en-US" altLang="ko-KR" sz="1100" dirty="0" smtClean="0"/>
              <a:t>    try:</a:t>
            </a:r>
          </a:p>
          <a:p>
            <a:pPr>
              <a:buNone/>
            </a:pPr>
            <a:r>
              <a:rPr lang="en-US" altLang="ko-KR" sz="1100" dirty="0" smtClean="0"/>
              <a:t>        </a:t>
            </a:r>
            <a:r>
              <a:rPr lang="en-US" altLang="ko-KR" sz="1100" dirty="0" err="1" smtClean="0"/>
              <a:t>file.close</a:t>
            </a:r>
            <a:r>
              <a:rPr lang="en-US" altLang="ko-KR" sz="1100" dirty="0" smtClean="0"/>
              <a:t>()                # Close file</a:t>
            </a:r>
          </a:p>
          <a:p>
            <a:pPr>
              <a:buNone/>
            </a:pPr>
            <a:r>
              <a:rPr lang="en-US" altLang="ko-KR" sz="1100" dirty="0" smtClean="0"/>
              <a:t>    except:</a:t>
            </a:r>
          </a:p>
          <a:p>
            <a:pPr>
              <a:buNone/>
            </a:pPr>
            <a:r>
              <a:rPr lang="en-US" altLang="ko-KR" sz="1100" dirty="0" smtClean="0"/>
              <a:t>        print("File could not be closed!")</a:t>
            </a:r>
          </a:p>
          <a:p>
            <a:pPr>
              <a:buNone/>
            </a:pPr>
            <a:r>
              <a:rPr lang="en-US" altLang="ko-KR" sz="1100" dirty="0" smtClean="0"/>
              <a:t>        exit()</a:t>
            </a:r>
          </a:p>
          <a:p>
            <a:pPr>
              <a:buNone/>
            </a:pPr>
            <a:endParaRPr lang="ko-KR" altLang="en-US" sz="1100" dirty="0"/>
          </a:p>
        </p:txBody>
      </p:sp>
      <p:sp>
        <p:nvSpPr>
          <p:cNvPr id="4" name="내용 개체 틀 2"/>
          <p:cNvSpPr txBox="1">
            <a:spLocks/>
          </p:cNvSpPr>
          <p:nvPr/>
        </p:nvSpPr>
        <p:spPr>
          <a:xfrm>
            <a:off x="179512" y="1268760"/>
            <a:ext cx="4968552" cy="5373216"/>
          </a:xfrm>
          <a:prstGeom prst="rect">
            <a:avLst/>
          </a:prstGeom>
        </p:spPr>
        <p:txBody>
          <a:bodyPr vert="horz" lIns="91440" tIns="45720" rIns="91440" bIns="45720" rtlCol="0">
            <a:noAutofit/>
          </a:bodyPr>
          <a:lstStyle/>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altLang="ko-KR" sz="1400" b="0" i="0" u="none" strike="noStrike" kern="1200" cap="none" spc="0" normalizeH="0" baseline="0" noProof="0" dirty="0" smtClean="0">
                <a:ln>
                  <a:noFill/>
                </a:ln>
                <a:solidFill>
                  <a:schemeClr val="tx1"/>
                </a:solidFill>
                <a:effectLst/>
                <a:uLnTx/>
                <a:uFillTx/>
                <a:latin typeface="Verdana" pitchFamily="34" charset="0"/>
                <a:ea typeface="HY강M" pitchFamily="18" charset="-127"/>
                <a:cs typeface="Verdana" pitchFamily="34" charset="0"/>
              </a:rPr>
              <a:t> </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altLang="ko-KR" sz="1400" b="0" i="0" u="none" strike="noStrike" kern="1200" cap="none" spc="0" normalizeH="0" baseline="0" noProof="0" dirty="0" smtClean="0">
                <a:ln>
                  <a:noFill/>
                </a:ln>
                <a:solidFill>
                  <a:schemeClr val="tx1"/>
                </a:solidFill>
                <a:effectLst/>
                <a:uLnTx/>
                <a:uFillTx/>
                <a:latin typeface="Verdana" pitchFamily="34" charset="0"/>
                <a:ea typeface="HY강M" pitchFamily="18" charset="-127"/>
                <a:cs typeface="Verdana" pitchFamily="34" charset="0"/>
              </a:rPr>
              <a:t># main.py</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US" altLang="ko-KR" sz="1400" b="0" i="0" u="none" strike="noStrike" kern="1200" cap="none" spc="0" normalizeH="0" baseline="0" noProof="0" dirty="0" smtClean="0">
              <a:ln>
                <a:noFill/>
              </a:ln>
              <a:solidFill>
                <a:schemeClr val="tx1"/>
              </a:solidFill>
              <a:effectLst/>
              <a:uLnTx/>
              <a:uFillTx/>
              <a:latin typeface="Verdana" pitchFamily="34" charset="0"/>
              <a:ea typeface="HY강M" pitchFamily="18" charset="-127"/>
              <a:cs typeface="Verdana" pitchFamily="34" charset="0"/>
            </a:endParaRP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altLang="ko-KR" sz="1400" b="0" i="0" u="none" strike="noStrike" kern="1200" cap="none" spc="0" normalizeH="0" baseline="0" noProof="0" dirty="0" smtClean="0">
                <a:ln>
                  <a:noFill/>
                </a:ln>
                <a:solidFill>
                  <a:schemeClr val="tx1"/>
                </a:solidFill>
                <a:effectLst/>
                <a:uLnTx/>
                <a:uFillTx/>
                <a:latin typeface="Verdana" pitchFamily="34" charset="0"/>
                <a:ea typeface="HY강M" pitchFamily="18" charset="-127"/>
                <a:cs typeface="Verdana" pitchFamily="34" charset="0"/>
              </a:rPr>
              <a:t> </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altLang="ko-KR" sz="1400" b="0" i="0" u="none" strike="noStrike" kern="1200" cap="none" spc="0" normalizeH="0" baseline="0" noProof="0" dirty="0" smtClean="0">
                <a:ln>
                  <a:noFill/>
                </a:ln>
                <a:solidFill>
                  <a:schemeClr val="tx1"/>
                </a:solidFill>
                <a:effectLst/>
                <a:uLnTx/>
                <a:uFillTx/>
                <a:latin typeface="Verdana" pitchFamily="34" charset="0"/>
                <a:ea typeface="HY강M" pitchFamily="18" charset="-127"/>
                <a:cs typeface="Verdana" pitchFamily="34" charset="0"/>
              </a:rPr>
              <a:t>''' Functions '''</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altLang="ko-KR" sz="1400" b="0" i="0" u="none" strike="noStrike" kern="1200" cap="none" spc="0" normalizeH="0" baseline="0" noProof="0" dirty="0" smtClean="0">
                <a:ln>
                  <a:noFill/>
                </a:ln>
                <a:solidFill>
                  <a:schemeClr val="tx1"/>
                </a:solidFill>
                <a:effectLst/>
                <a:uLnTx/>
                <a:uFillTx/>
                <a:latin typeface="Verdana" pitchFamily="34" charset="0"/>
                <a:ea typeface="HY강M" pitchFamily="18" charset="-127"/>
                <a:cs typeface="Verdana" pitchFamily="34" charset="0"/>
              </a:rPr>
              <a:t>def </a:t>
            </a:r>
            <a:r>
              <a:rPr kumimoji="0" lang="en-US" altLang="ko-KR" sz="1400" b="0" i="0" u="none" strike="noStrike" kern="1200" cap="none" spc="0" normalizeH="0" baseline="0" noProof="0" dirty="0" err="1" smtClean="0">
                <a:ln>
                  <a:noFill/>
                </a:ln>
                <a:solidFill>
                  <a:schemeClr val="tx1"/>
                </a:solidFill>
                <a:effectLst/>
                <a:uLnTx/>
                <a:uFillTx/>
                <a:latin typeface="Verdana" pitchFamily="34" charset="0"/>
                <a:ea typeface="HY강M" pitchFamily="18" charset="-127"/>
                <a:cs typeface="Verdana" pitchFamily="34" charset="0"/>
              </a:rPr>
              <a:t>enterFileName</a:t>
            </a:r>
            <a:r>
              <a:rPr kumimoji="0" lang="en-US" altLang="ko-KR" sz="1400" b="0" i="0" u="none" strike="noStrike" kern="1200" cap="none" spc="0" normalizeH="0" baseline="0" noProof="0" dirty="0" smtClean="0">
                <a:ln>
                  <a:noFill/>
                </a:ln>
                <a:solidFill>
                  <a:schemeClr val="tx1"/>
                </a:solidFill>
                <a:effectLst/>
                <a:uLnTx/>
                <a:uFillTx/>
                <a:latin typeface="Verdana" pitchFamily="34" charset="0"/>
                <a:ea typeface="HY강M" pitchFamily="18" charset="-127"/>
                <a:cs typeface="Verdana" pitchFamily="34" charset="0"/>
              </a:rPr>
              <a:t>():</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altLang="ko-KR" sz="1400" b="0" i="0" u="none" strike="noStrike" kern="1200" cap="none" spc="0" normalizeH="0" baseline="0" noProof="0" dirty="0" smtClean="0">
                <a:ln>
                  <a:noFill/>
                </a:ln>
                <a:solidFill>
                  <a:schemeClr val="tx1"/>
                </a:solidFill>
                <a:effectLst/>
                <a:uLnTx/>
                <a:uFillTx/>
                <a:latin typeface="Verdana" pitchFamily="34" charset="0"/>
                <a:ea typeface="HY강M" pitchFamily="18" charset="-127"/>
                <a:cs typeface="Verdana" pitchFamily="34" charset="0"/>
              </a:rPr>
              <a:t>    """</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altLang="ko-KR" sz="1400" b="0" i="0" u="none" strike="noStrike" kern="1200" cap="none" spc="0" normalizeH="0" baseline="0" noProof="0" dirty="0" smtClean="0">
                <a:ln>
                  <a:noFill/>
                </a:ln>
                <a:solidFill>
                  <a:schemeClr val="tx1"/>
                </a:solidFill>
                <a:effectLst/>
                <a:uLnTx/>
                <a:uFillTx/>
                <a:latin typeface="Verdana" pitchFamily="34" charset="0"/>
                <a:ea typeface="HY강M" pitchFamily="18" charset="-127"/>
                <a:cs typeface="Verdana" pitchFamily="34" charset="0"/>
              </a:rPr>
              <a:t>   The user has to enter a filename.</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altLang="ko-KR" sz="1400" b="0" i="0" u="none" strike="noStrike" kern="1200" cap="none" spc="0" normalizeH="0" baseline="0" noProof="0" dirty="0" smtClean="0">
                <a:ln>
                  <a:noFill/>
                </a:ln>
                <a:solidFill>
                  <a:schemeClr val="tx1"/>
                </a:solidFill>
                <a:effectLst/>
                <a:uLnTx/>
                <a:uFillTx/>
                <a:latin typeface="Verdana" pitchFamily="34" charset="0"/>
                <a:ea typeface="HY강M" pitchFamily="18" charset="-127"/>
                <a:cs typeface="Verdana" pitchFamily="34" charset="0"/>
              </a:rPr>
              <a:t>   Returns </a:t>
            </a:r>
            <a:r>
              <a:rPr kumimoji="0" lang="en-US" altLang="ko-KR" sz="1400" b="0" i="0" u="none" strike="noStrike" kern="1200" cap="none" spc="0" normalizeH="0" baseline="0" noProof="0" dirty="0" err="1" smtClean="0">
                <a:ln>
                  <a:noFill/>
                </a:ln>
                <a:solidFill>
                  <a:schemeClr val="tx1"/>
                </a:solidFill>
                <a:effectLst/>
                <a:uLnTx/>
                <a:uFillTx/>
                <a:latin typeface="Verdana" pitchFamily="34" charset="0"/>
                <a:ea typeface="HY강M" pitchFamily="18" charset="-127"/>
                <a:cs typeface="Verdana" pitchFamily="34" charset="0"/>
              </a:rPr>
              <a:t>fileName</a:t>
            </a:r>
            <a:endParaRPr kumimoji="0" lang="en-US" altLang="ko-KR" sz="1400" b="0" i="0" u="none" strike="noStrike" kern="1200" cap="none" spc="0" normalizeH="0" baseline="0" noProof="0" dirty="0" smtClean="0">
              <a:ln>
                <a:noFill/>
              </a:ln>
              <a:solidFill>
                <a:schemeClr val="tx1"/>
              </a:solidFill>
              <a:effectLst/>
              <a:uLnTx/>
              <a:uFillTx/>
              <a:latin typeface="Verdana" pitchFamily="34" charset="0"/>
              <a:ea typeface="HY강M" pitchFamily="18" charset="-127"/>
              <a:cs typeface="Verdana" pitchFamily="34" charset="0"/>
            </a:endParaRP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altLang="ko-KR" sz="1400" b="0" i="0" u="none" strike="noStrike" kern="1200" cap="none" spc="0" normalizeH="0" baseline="0" noProof="0" dirty="0" smtClean="0">
                <a:ln>
                  <a:noFill/>
                </a:ln>
                <a:solidFill>
                  <a:schemeClr val="tx1"/>
                </a:solidFill>
                <a:effectLst/>
                <a:uLnTx/>
                <a:uFillTx/>
                <a:latin typeface="Verdana" pitchFamily="34" charset="0"/>
                <a:ea typeface="HY강M" pitchFamily="18" charset="-127"/>
                <a:cs typeface="Verdana" pitchFamily="34" charset="0"/>
              </a:rPr>
              <a:t>   """</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altLang="ko-KR" sz="1400" b="0" i="0" u="none" strike="noStrike" kern="1200" cap="none" spc="0" normalizeH="0" baseline="0" noProof="0" dirty="0" smtClean="0">
                <a:ln>
                  <a:noFill/>
                </a:ln>
                <a:solidFill>
                  <a:schemeClr val="tx1"/>
                </a:solidFill>
                <a:effectLst/>
                <a:uLnTx/>
                <a:uFillTx/>
                <a:latin typeface="Verdana" pitchFamily="34" charset="0"/>
                <a:ea typeface="HY강M" pitchFamily="18" charset="-127"/>
                <a:cs typeface="Verdana" pitchFamily="34" charset="0"/>
              </a:rPr>
              <a:t>    </a:t>
            </a:r>
            <a:r>
              <a:rPr kumimoji="0" lang="en-US" altLang="ko-KR" sz="1400" b="0" i="0" u="none" strike="noStrike" kern="1200" cap="none" spc="0" normalizeH="0" baseline="0" noProof="0" dirty="0" err="1" smtClean="0">
                <a:ln>
                  <a:noFill/>
                </a:ln>
                <a:solidFill>
                  <a:schemeClr val="tx1"/>
                </a:solidFill>
                <a:effectLst/>
                <a:uLnTx/>
                <a:uFillTx/>
                <a:latin typeface="Verdana" pitchFamily="34" charset="0"/>
                <a:ea typeface="HY강M" pitchFamily="18" charset="-127"/>
                <a:cs typeface="Verdana" pitchFamily="34" charset="0"/>
              </a:rPr>
              <a:t>fileName</a:t>
            </a:r>
            <a:r>
              <a:rPr kumimoji="0" lang="en-US" altLang="ko-KR" sz="1400" b="0" i="0" u="none" strike="noStrike" kern="1200" cap="none" spc="0" normalizeH="0" baseline="0" noProof="0" dirty="0" smtClean="0">
                <a:ln>
                  <a:noFill/>
                </a:ln>
                <a:solidFill>
                  <a:schemeClr val="tx1"/>
                </a:solidFill>
                <a:effectLst/>
                <a:uLnTx/>
                <a:uFillTx/>
                <a:latin typeface="Verdana" pitchFamily="34" charset="0"/>
                <a:ea typeface="HY강M" pitchFamily="18" charset="-127"/>
                <a:cs typeface="Verdana" pitchFamily="34" charset="0"/>
              </a:rPr>
              <a:t> = None</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altLang="ko-KR" sz="1400" b="0" i="0" u="none" strike="noStrike" kern="1200" cap="none" spc="0" normalizeH="0" baseline="0" noProof="0" dirty="0" smtClean="0">
                <a:ln>
                  <a:noFill/>
                </a:ln>
                <a:solidFill>
                  <a:schemeClr val="tx1"/>
                </a:solidFill>
                <a:effectLst/>
                <a:uLnTx/>
                <a:uFillTx/>
                <a:latin typeface="Verdana" pitchFamily="34" charset="0"/>
                <a:ea typeface="HY강M" pitchFamily="18" charset="-127"/>
                <a:cs typeface="Verdana" pitchFamily="34" charset="0"/>
              </a:rPr>
              <a:t>    while </a:t>
            </a:r>
            <a:r>
              <a:rPr kumimoji="0" lang="en-US" altLang="ko-KR" sz="1400" b="0" i="0" u="none" strike="noStrike" kern="1200" cap="none" spc="0" normalizeH="0" baseline="0" noProof="0" dirty="0" err="1" smtClean="0">
                <a:ln>
                  <a:noFill/>
                </a:ln>
                <a:solidFill>
                  <a:schemeClr val="tx1"/>
                </a:solidFill>
                <a:effectLst/>
                <a:uLnTx/>
                <a:uFillTx/>
                <a:latin typeface="Verdana" pitchFamily="34" charset="0"/>
                <a:ea typeface="HY강M" pitchFamily="18" charset="-127"/>
                <a:cs typeface="Verdana" pitchFamily="34" charset="0"/>
              </a:rPr>
              <a:t>fileName</a:t>
            </a:r>
            <a:r>
              <a:rPr kumimoji="0" lang="en-US" altLang="ko-KR" sz="1400" b="0" i="0" u="none" strike="noStrike" kern="1200" cap="none" spc="0" normalizeH="0" baseline="0" noProof="0" dirty="0" smtClean="0">
                <a:ln>
                  <a:noFill/>
                </a:ln>
                <a:solidFill>
                  <a:schemeClr val="tx1"/>
                </a:solidFill>
                <a:effectLst/>
                <a:uLnTx/>
                <a:uFillTx/>
                <a:latin typeface="Verdana" pitchFamily="34" charset="0"/>
                <a:ea typeface="HY강M" pitchFamily="18" charset="-127"/>
                <a:cs typeface="Verdana" pitchFamily="34" charset="0"/>
              </a:rPr>
              <a:t> == None:</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altLang="ko-KR" sz="1400" b="0" i="0" u="none" strike="noStrike" kern="1200" cap="none" spc="0" normalizeH="0" baseline="0" noProof="0" dirty="0" smtClean="0">
                <a:ln>
                  <a:noFill/>
                </a:ln>
                <a:solidFill>
                  <a:schemeClr val="tx1"/>
                </a:solidFill>
                <a:effectLst/>
                <a:uLnTx/>
                <a:uFillTx/>
                <a:latin typeface="Verdana" pitchFamily="34" charset="0"/>
                <a:ea typeface="HY강M" pitchFamily="18" charset="-127"/>
                <a:cs typeface="Verdana" pitchFamily="34" charset="0"/>
              </a:rPr>
              <a:t>        # Enter filename</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altLang="ko-KR" sz="1400" b="0" i="0" u="none" strike="noStrike" kern="1200" cap="none" spc="0" normalizeH="0" baseline="0" noProof="0" dirty="0" smtClean="0">
                <a:ln>
                  <a:noFill/>
                </a:ln>
                <a:solidFill>
                  <a:schemeClr val="tx1"/>
                </a:solidFill>
                <a:effectLst/>
                <a:uLnTx/>
                <a:uFillTx/>
                <a:latin typeface="Verdana" pitchFamily="34" charset="0"/>
                <a:ea typeface="HY강M" pitchFamily="18" charset="-127"/>
                <a:cs typeface="Verdana" pitchFamily="34" charset="0"/>
              </a:rPr>
              <a:t>        try:</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altLang="ko-KR" sz="1400" b="0" i="0" u="none" strike="noStrike" kern="1200" cap="none" spc="0" normalizeH="0" baseline="0" noProof="0" dirty="0" smtClean="0">
                <a:ln>
                  <a:noFill/>
                </a:ln>
                <a:solidFill>
                  <a:schemeClr val="tx1"/>
                </a:solidFill>
                <a:effectLst/>
                <a:uLnTx/>
                <a:uFillTx/>
                <a:latin typeface="Verdana" pitchFamily="34" charset="0"/>
                <a:ea typeface="HY강M" pitchFamily="18" charset="-127"/>
                <a:cs typeface="Verdana" pitchFamily="34" charset="0"/>
              </a:rPr>
              <a:t>            </a:t>
            </a:r>
            <a:r>
              <a:rPr kumimoji="0" lang="en-US" altLang="ko-KR" sz="1400" b="0" i="0" u="none" strike="noStrike" kern="1200" cap="none" spc="0" normalizeH="0" baseline="0" noProof="0" dirty="0" err="1" smtClean="0">
                <a:ln>
                  <a:noFill/>
                </a:ln>
                <a:solidFill>
                  <a:schemeClr val="tx1"/>
                </a:solidFill>
                <a:effectLst/>
                <a:uLnTx/>
                <a:uFillTx/>
                <a:latin typeface="Verdana" pitchFamily="34" charset="0"/>
                <a:ea typeface="HY강M" pitchFamily="18" charset="-127"/>
                <a:cs typeface="Verdana" pitchFamily="34" charset="0"/>
              </a:rPr>
              <a:t>fileName</a:t>
            </a:r>
            <a:r>
              <a:rPr kumimoji="0" lang="en-US" altLang="ko-KR" sz="1400" b="0" i="0" u="none" strike="noStrike" kern="1200" cap="none" spc="0" normalizeH="0" baseline="0" noProof="0" dirty="0" smtClean="0">
                <a:ln>
                  <a:noFill/>
                </a:ln>
                <a:solidFill>
                  <a:schemeClr val="tx1"/>
                </a:solidFill>
                <a:effectLst/>
                <a:uLnTx/>
                <a:uFillTx/>
                <a:latin typeface="Verdana" pitchFamily="34" charset="0"/>
                <a:ea typeface="HY강M" pitchFamily="18" charset="-127"/>
                <a:cs typeface="Verdana" pitchFamily="34" charset="0"/>
              </a:rPr>
              <a:t> = input("Enter the filename: ")</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altLang="ko-KR" sz="1400" b="0" i="0" u="none" strike="noStrike" kern="1200" cap="none" spc="0" normalizeH="0" baseline="0" noProof="0" dirty="0" smtClean="0">
                <a:ln>
                  <a:noFill/>
                </a:ln>
                <a:solidFill>
                  <a:schemeClr val="tx1"/>
                </a:solidFill>
                <a:effectLst/>
                <a:uLnTx/>
                <a:uFillTx/>
                <a:latin typeface="Verdana" pitchFamily="34" charset="0"/>
                <a:ea typeface="HY강M" pitchFamily="18" charset="-127"/>
                <a:cs typeface="Verdana" pitchFamily="34" charset="0"/>
              </a:rPr>
              <a:t>        except:</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altLang="ko-KR" sz="1400" b="0" i="0" u="none" strike="noStrike" kern="1200" cap="none" spc="0" normalizeH="0" baseline="0" noProof="0" dirty="0" smtClean="0">
                <a:ln>
                  <a:noFill/>
                </a:ln>
                <a:solidFill>
                  <a:schemeClr val="tx1"/>
                </a:solidFill>
                <a:effectLst/>
                <a:uLnTx/>
                <a:uFillTx/>
                <a:latin typeface="Verdana" pitchFamily="34" charset="0"/>
                <a:ea typeface="HY강M" pitchFamily="18" charset="-127"/>
                <a:cs typeface="Verdana" pitchFamily="34" charset="0"/>
              </a:rPr>
              <a:t>            print("Invalid input!")</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altLang="ko-KR" sz="1400" b="0" i="0" u="none" strike="noStrike" kern="1200" cap="none" spc="0" normalizeH="0" baseline="0" noProof="0" dirty="0" smtClean="0">
                <a:ln>
                  <a:noFill/>
                </a:ln>
                <a:solidFill>
                  <a:schemeClr val="tx1"/>
                </a:solidFill>
                <a:effectLst/>
                <a:uLnTx/>
                <a:uFillTx/>
                <a:latin typeface="Verdana" pitchFamily="34" charset="0"/>
                <a:ea typeface="HY강M" pitchFamily="18" charset="-127"/>
                <a:cs typeface="Verdana" pitchFamily="34" charset="0"/>
              </a:rPr>
              <a:t>            continue</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altLang="ko-KR" sz="1400" b="0" i="0" u="none" strike="noStrike" kern="1200" cap="none" spc="0" normalizeH="0" baseline="0" noProof="0" dirty="0" smtClean="0">
                <a:ln>
                  <a:noFill/>
                </a:ln>
                <a:solidFill>
                  <a:schemeClr val="tx1"/>
                </a:solidFill>
                <a:effectLst/>
                <a:uLnTx/>
                <a:uFillTx/>
                <a:latin typeface="Verdana" pitchFamily="34" charset="0"/>
                <a:ea typeface="HY강M" pitchFamily="18" charset="-127"/>
                <a:cs typeface="Verdana" pitchFamily="34" charset="0"/>
              </a:rPr>
              <a:t>    return </a:t>
            </a:r>
            <a:r>
              <a:rPr kumimoji="0" lang="en-US" altLang="ko-KR" sz="1400" b="0" i="0" u="none" strike="noStrike" kern="1200" cap="none" spc="0" normalizeH="0" baseline="0" noProof="0" dirty="0" err="1" smtClean="0">
                <a:ln>
                  <a:noFill/>
                </a:ln>
                <a:solidFill>
                  <a:schemeClr val="tx1"/>
                </a:solidFill>
                <a:effectLst/>
                <a:uLnTx/>
                <a:uFillTx/>
                <a:latin typeface="Verdana" pitchFamily="34" charset="0"/>
                <a:ea typeface="HY강M" pitchFamily="18" charset="-127"/>
                <a:cs typeface="Verdana" pitchFamily="34" charset="0"/>
              </a:rPr>
              <a:t>fileName</a:t>
            </a:r>
            <a:endParaRPr kumimoji="0" lang="en-US" altLang="ko-KR" sz="1400" b="0" i="0" u="none" strike="noStrike" kern="1200" cap="none" spc="0" normalizeH="0" baseline="0" noProof="0" dirty="0" smtClean="0">
              <a:ln>
                <a:noFill/>
              </a:ln>
              <a:solidFill>
                <a:schemeClr val="tx1"/>
              </a:solidFill>
              <a:effectLst/>
              <a:uLnTx/>
              <a:uFillTx/>
              <a:latin typeface="Verdana" pitchFamily="34" charset="0"/>
              <a:ea typeface="HY강M" pitchFamily="18" charset="-127"/>
              <a:cs typeface="Verdana" pitchFamily="34" charset="0"/>
            </a:endParaRP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altLang="ko-KR" sz="1400" b="0" i="0" u="none" strike="noStrike" kern="1200" cap="none" spc="0" normalizeH="0" baseline="0" noProof="0" dirty="0" smtClean="0">
                <a:ln>
                  <a:noFill/>
                </a:ln>
                <a:solidFill>
                  <a:schemeClr val="tx1"/>
                </a:solidFill>
                <a:effectLst/>
                <a:uLnTx/>
                <a:uFillTx/>
                <a:latin typeface="Verdana" pitchFamily="34" charset="0"/>
                <a:ea typeface="HY강M" pitchFamily="18" charset="-127"/>
                <a:cs typeface="Verdana" pitchFamily="34" charset="0"/>
              </a:rPr>
              <a:t># End of </a:t>
            </a:r>
            <a:r>
              <a:rPr kumimoji="0" lang="en-US" altLang="ko-KR" sz="1400" b="0" i="0" u="none" strike="noStrike" kern="1200" cap="none" spc="0" normalizeH="0" baseline="0" noProof="0" dirty="0" err="1" smtClean="0">
                <a:ln>
                  <a:noFill/>
                </a:ln>
                <a:solidFill>
                  <a:schemeClr val="tx1"/>
                </a:solidFill>
                <a:effectLst/>
                <a:uLnTx/>
                <a:uFillTx/>
                <a:latin typeface="Verdana" pitchFamily="34" charset="0"/>
                <a:ea typeface="HY강M" pitchFamily="18" charset="-127"/>
                <a:cs typeface="Verdana" pitchFamily="34" charset="0"/>
              </a:rPr>
              <a:t>enterFileName</a:t>
            </a:r>
            <a:r>
              <a:rPr kumimoji="0" lang="en-US" altLang="ko-KR" sz="1400" b="0" i="0" u="none" strike="noStrike" kern="1200" cap="none" spc="0" normalizeH="0" baseline="0" noProof="0" dirty="0" smtClean="0">
                <a:ln>
                  <a:noFill/>
                </a:ln>
                <a:solidFill>
                  <a:schemeClr val="tx1"/>
                </a:solidFill>
                <a:effectLst/>
                <a:uLnTx/>
                <a:uFillTx/>
                <a:latin typeface="Verdana" pitchFamily="34" charset="0"/>
                <a:ea typeface="HY강M" pitchFamily="18" charset="-127"/>
                <a:cs typeface="Verdana" pitchFamily="34" charset="0"/>
              </a:rPr>
              <a:t>()</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US" altLang="ko-KR" sz="1400" b="0" i="0" u="none" strike="noStrike" kern="1200" cap="none" spc="0" normalizeH="0" baseline="0" noProof="0" dirty="0" smtClean="0">
              <a:ln>
                <a:noFill/>
              </a:ln>
              <a:solidFill>
                <a:schemeClr val="tx1"/>
              </a:solidFill>
              <a:effectLst/>
              <a:uLnTx/>
              <a:uFillTx/>
              <a:latin typeface="Verdana" pitchFamily="34" charset="0"/>
              <a:ea typeface="HY강M" pitchFamily="18" charset="-127"/>
              <a:cs typeface="Verdana"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smtClean="0"/>
              <a:t>CopyFile</a:t>
            </a:r>
            <a:endParaRPr lang="ko-KR" altLang="en-US" dirty="0"/>
          </a:p>
        </p:txBody>
      </p:sp>
      <p:sp>
        <p:nvSpPr>
          <p:cNvPr id="3" name="내용 개체 틀 2"/>
          <p:cNvSpPr>
            <a:spLocks noGrp="1"/>
          </p:cNvSpPr>
          <p:nvPr>
            <p:ph idx="1"/>
          </p:nvPr>
        </p:nvSpPr>
        <p:spPr/>
        <p:txBody>
          <a:bodyPr/>
          <a:lstStyle/>
          <a:p>
            <a:r>
              <a:rPr lang="en-US" altLang="ko-KR" dirty="0" smtClean="0"/>
              <a:t>Write a program</a:t>
            </a:r>
          </a:p>
          <a:p>
            <a:pPr lvl="1"/>
            <a:r>
              <a:rPr lang="en-US" altLang="ko-KR" dirty="0" smtClean="0"/>
              <a:t>Prompts the user to enter a source file and target file</a:t>
            </a:r>
          </a:p>
          <a:p>
            <a:pPr lvl="1"/>
            <a:r>
              <a:rPr lang="en-US" altLang="ko-KR" dirty="0" smtClean="0"/>
              <a:t>Determines whether the files exit</a:t>
            </a:r>
          </a:p>
          <a:p>
            <a:pPr lvl="1"/>
            <a:r>
              <a:rPr lang="en-US" altLang="ko-KR" dirty="0" smtClean="0"/>
              <a:t>If the file doesn’t exit, the program reads each lines from the source file and write the line on the target file. </a:t>
            </a:r>
          </a:p>
          <a:p>
            <a:pPr lvl="1"/>
            <a:r>
              <a:rPr lang="en-US" altLang="ko-KR" dirty="0" smtClean="0"/>
              <a:t>Tracks the number of lines and characters .</a:t>
            </a:r>
          </a:p>
          <a:p>
            <a:pPr lvl="1">
              <a:buNone/>
            </a:pPr>
            <a:endParaRPr lang="en-US" altLang="ko-KR" dirty="0" smtClean="0"/>
          </a:p>
          <a:p>
            <a:pPr>
              <a:spcBef>
                <a:spcPts val="0"/>
              </a:spcBef>
              <a:buNone/>
            </a:pPr>
            <a:r>
              <a:rPr lang="en-US" altLang="ko-KR" sz="1800" dirty="0" smtClean="0">
                <a:latin typeface="Consolas" pitchFamily="49" charset="0"/>
                <a:ea typeface="Segoe UI" pitchFamily="34" charset="0"/>
                <a:cs typeface="Consolas" pitchFamily="49" charset="0"/>
              </a:rPr>
              <a:t>Enter a source file: input.txt</a:t>
            </a:r>
          </a:p>
          <a:p>
            <a:pPr>
              <a:spcBef>
                <a:spcPts val="0"/>
              </a:spcBef>
              <a:buNone/>
            </a:pPr>
            <a:r>
              <a:rPr lang="en-US" altLang="ko-KR" sz="1800" dirty="0" smtClean="0">
                <a:latin typeface="Consolas" pitchFamily="49" charset="0"/>
                <a:ea typeface="Segoe UI" pitchFamily="34" charset="0"/>
                <a:cs typeface="Consolas" pitchFamily="49" charset="0"/>
              </a:rPr>
              <a:t>Enter a target file: output.txt</a:t>
            </a:r>
          </a:p>
          <a:p>
            <a:pPr>
              <a:spcBef>
                <a:spcPts val="0"/>
              </a:spcBef>
              <a:buNone/>
            </a:pPr>
            <a:r>
              <a:rPr lang="en-US" altLang="ko-KR" sz="1800" dirty="0" smtClean="0">
                <a:latin typeface="Consolas" pitchFamily="49" charset="0"/>
                <a:ea typeface="Segoe UI" pitchFamily="34" charset="0"/>
                <a:cs typeface="Consolas" pitchFamily="49" charset="0"/>
              </a:rPr>
              <a:t>output.txt already exits</a:t>
            </a:r>
          </a:p>
          <a:p>
            <a:pPr>
              <a:spcBef>
                <a:spcPts val="0"/>
              </a:spcBef>
              <a:buNone/>
            </a:pPr>
            <a:endParaRPr lang="en-US" altLang="ko-KR" sz="1800" dirty="0" smtClean="0">
              <a:latin typeface="Consolas" pitchFamily="49" charset="0"/>
              <a:ea typeface="Segoe UI" pitchFamily="34" charset="0"/>
              <a:cs typeface="Consolas" pitchFamily="49" charset="0"/>
            </a:endParaRPr>
          </a:p>
          <a:p>
            <a:pPr>
              <a:spcBef>
                <a:spcPts val="0"/>
              </a:spcBef>
              <a:buNone/>
            </a:pPr>
            <a:r>
              <a:rPr lang="en-US" altLang="ko-KR" sz="1800" dirty="0" smtClean="0">
                <a:latin typeface="Consolas" pitchFamily="49" charset="0"/>
                <a:ea typeface="Segoe UI" pitchFamily="34" charset="0"/>
                <a:cs typeface="Consolas" pitchFamily="49" charset="0"/>
              </a:rPr>
              <a:t>Enter a source file: input.txt</a:t>
            </a:r>
          </a:p>
          <a:p>
            <a:pPr>
              <a:spcBef>
                <a:spcPts val="0"/>
              </a:spcBef>
              <a:buNone/>
            </a:pPr>
            <a:r>
              <a:rPr lang="en-US" altLang="ko-KR" sz="1800" dirty="0" smtClean="0">
                <a:latin typeface="Consolas" pitchFamily="49" charset="0"/>
                <a:ea typeface="Segoe UI" pitchFamily="34" charset="0"/>
                <a:cs typeface="Consolas" pitchFamily="49" charset="0"/>
              </a:rPr>
              <a:t>Enter a target file: output2.txt</a:t>
            </a:r>
          </a:p>
          <a:p>
            <a:pPr>
              <a:spcBef>
                <a:spcPts val="0"/>
              </a:spcBef>
              <a:buNone/>
            </a:pPr>
            <a:r>
              <a:rPr lang="en-US" altLang="ko-KR" sz="1800" dirty="0" smtClean="0">
                <a:latin typeface="Consolas" pitchFamily="49" charset="0"/>
                <a:ea typeface="Segoe UI" pitchFamily="34" charset="0"/>
                <a:cs typeface="Consolas" pitchFamily="49" charset="0"/>
              </a:rPr>
              <a:t>3 lines and 73 characters copied</a:t>
            </a:r>
          </a:p>
          <a:p>
            <a:pPr lvl="1">
              <a:buNone/>
            </a:pPr>
            <a:endParaRPr lang="en-US" altLang="ko-KR"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smtClean="0"/>
              <a:t>CopyFile</a:t>
            </a:r>
            <a:r>
              <a:rPr lang="en-US" altLang="ko-KR" dirty="0" smtClean="0"/>
              <a:t> -answer</a:t>
            </a:r>
            <a:endParaRPr lang="ko-KR" altLang="en-US" dirty="0"/>
          </a:p>
        </p:txBody>
      </p:sp>
      <p:pic>
        <p:nvPicPr>
          <p:cNvPr id="123906" name="Picture 2"/>
          <p:cNvPicPr>
            <a:picLocks noChangeAspect="1" noChangeArrowheads="1"/>
          </p:cNvPicPr>
          <p:nvPr/>
        </p:nvPicPr>
        <p:blipFill>
          <a:blip r:embed="rId2" cstate="print"/>
          <a:srcRect/>
          <a:stretch>
            <a:fillRect/>
          </a:stretch>
        </p:blipFill>
        <p:spPr bwMode="auto">
          <a:xfrm>
            <a:off x="1979712" y="1772815"/>
            <a:ext cx="4896544" cy="4488499"/>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12404</TotalTime>
  <Words>515</Words>
  <Application>Microsoft Office PowerPoint</Application>
  <PresentationFormat>화면 슬라이드 쇼(4:3)</PresentationFormat>
  <Paragraphs>193</Paragraphs>
  <Slides>9</Slides>
  <Notes>0</Notes>
  <HiddenSlides>0</HiddenSlides>
  <MMClips>0</MMClips>
  <ScaleCrop>false</ScaleCrop>
  <HeadingPairs>
    <vt:vector size="4" baseType="variant">
      <vt:variant>
        <vt:lpstr>테마</vt:lpstr>
      </vt:variant>
      <vt:variant>
        <vt:i4>1</vt:i4>
      </vt:variant>
      <vt:variant>
        <vt:lpstr>슬라이드 제목</vt:lpstr>
      </vt:variant>
      <vt:variant>
        <vt:i4>9</vt:i4>
      </vt:variant>
    </vt:vector>
  </HeadingPairs>
  <TitlesOfParts>
    <vt:vector size="10" baseType="lpstr">
      <vt:lpstr>Office 테마</vt:lpstr>
      <vt:lpstr>Python 실습자료05 - answer</vt:lpstr>
      <vt:lpstr>Upper case-file</vt:lpstr>
      <vt:lpstr>Upper case-file - answer</vt:lpstr>
      <vt:lpstr>Spam confidence -file</vt:lpstr>
      <vt:lpstr>Spam confidence –file - answer</vt:lpstr>
      <vt:lpstr>Easter Egg -file</vt:lpstr>
      <vt:lpstr>Easter Egg –file -answer</vt:lpstr>
      <vt:lpstr>CopyFile</vt:lpstr>
      <vt:lpstr>CopyFile -answer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김은진</dc:creator>
  <cp:lastModifiedBy>김은진</cp:lastModifiedBy>
  <cp:revision>153</cp:revision>
  <dcterms:created xsi:type="dcterms:W3CDTF">2015-01-22T08:45:52Z</dcterms:created>
  <dcterms:modified xsi:type="dcterms:W3CDTF">2015-10-02T18:02:34Z</dcterms:modified>
</cp:coreProperties>
</file>