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77" r:id="rId6"/>
    <p:sldId id="278" r:id="rId7"/>
    <p:sldId id="260" r:id="rId8"/>
    <p:sldId id="261" r:id="rId9"/>
    <p:sldId id="264" r:id="rId10"/>
    <p:sldId id="265" r:id="rId11"/>
    <p:sldId id="266" r:id="rId12"/>
    <p:sldId id="267" r:id="rId13"/>
    <p:sldId id="268" r:id="rId14"/>
    <p:sldId id="279" r:id="rId15"/>
    <p:sldId id="272" r:id="rId16"/>
    <p:sldId id="281" r:id="rId17"/>
    <p:sldId id="283" r:id="rId18"/>
    <p:sldId id="284" r:id="rId19"/>
    <p:sldId id="274" r:id="rId20"/>
    <p:sldId id="285" r:id="rId21"/>
    <p:sldId id="287" r:id="rId22"/>
    <p:sldId id="275" r:id="rId23"/>
    <p:sldId id="286" r:id="rId2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72" d="100"/>
          <a:sy n="72" d="100"/>
        </p:scale>
        <p:origin x="-108" y="-2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2015-05-04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2015-05-04</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smtClean="0"/>
              <a:t>Python</a:t>
            </a:r>
            <a:r>
              <a:rPr lang="ko-KR" altLang="en-US" sz="3600" dirty="0" smtClean="0"/>
              <a:t> 실습자료</a:t>
            </a:r>
            <a:r>
              <a:rPr lang="en-US" altLang="ko-KR" sz="3600" dirty="0" smtClean="0"/>
              <a:t>08 </a:t>
            </a:r>
            <a:r>
              <a:rPr lang="en-US" altLang="ko-KR" sz="3600" smtClean="0"/>
              <a:t>- answer</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smtClean="0"/>
              <a:t>공학정보처리 </a:t>
            </a:r>
            <a:r>
              <a:rPr lang="en-US" altLang="ko-KR" sz="2800" dirty="0" smtClean="0"/>
              <a:t>ENG1108</a:t>
            </a:r>
          </a:p>
          <a:p>
            <a:r>
              <a:rPr lang="ko-KR" altLang="en-US" dirty="0" smtClean="0"/>
              <a:t>김 은 진</a:t>
            </a:r>
            <a:endParaRPr lang="ko-KR" alt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400" dirty="0" smtClean="0"/>
              <a:t>Sorting by keys or values (dictionary) - answer</a:t>
            </a:r>
            <a:endParaRPr lang="ko-KR" altLang="en-US" sz="2400" dirty="0"/>
          </a:p>
        </p:txBody>
      </p:sp>
      <p:pic>
        <p:nvPicPr>
          <p:cNvPr id="109570" name="Picture 2"/>
          <p:cNvPicPr>
            <a:picLocks noChangeAspect="1" noChangeArrowheads="1"/>
          </p:cNvPicPr>
          <p:nvPr/>
        </p:nvPicPr>
        <p:blipFill>
          <a:blip r:embed="rId2" cstate="print"/>
          <a:srcRect/>
          <a:stretch>
            <a:fillRect/>
          </a:stretch>
        </p:blipFill>
        <p:spPr bwMode="auto">
          <a:xfrm>
            <a:off x="1619672" y="1844824"/>
            <a:ext cx="6539692" cy="35283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Reverse_loopup2 (dictionary)</a:t>
            </a:r>
            <a:endParaRPr lang="ko-KR" altLang="en-US" dirty="0"/>
          </a:p>
        </p:txBody>
      </p:sp>
      <p:sp>
        <p:nvSpPr>
          <p:cNvPr id="3" name="내용 개체 틀 2"/>
          <p:cNvSpPr>
            <a:spLocks noGrp="1"/>
          </p:cNvSpPr>
          <p:nvPr>
            <p:ph idx="1"/>
          </p:nvPr>
        </p:nvSpPr>
        <p:spPr/>
        <p:txBody>
          <a:bodyPr/>
          <a:lstStyle/>
          <a:p>
            <a:r>
              <a:rPr lang="en-US" altLang="ko-KR" dirty="0" smtClean="0"/>
              <a:t>Modify </a:t>
            </a:r>
            <a:r>
              <a:rPr lang="en-US" altLang="ko-KR" dirty="0" err="1" smtClean="0"/>
              <a:t>reverse_lookup</a:t>
            </a:r>
            <a:r>
              <a:rPr lang="en-US" altLang="ko-KR" dirty="0" smtClean="0"/>
              <a:t> so that it builds and returns a list of all keys that map to v, or an empty list if there are none.</a:t>
            </a:r>
            <a:endParaRPr lang="ko-KR"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400" dirty="0" smtClean="0"/>
              <a:t>Reverse_loopup2 (dictionary)- answer</a:t>
            </a:r>
            <a:endParaRPr lang="ko-KR" altLang="en-US" sz="2400" dirty="0"/>
          </a:p>
        </p:txBody>
      </p:sp>
      <p:pic>
        <p:nvPicPr>
          <p:cNvPr id="108546" name="Picture 2"/>
          <p:cNvPicPr>
            <a:picLocks noChangeAspect="1" noChangeArrowheads="1"/>
          </p:cNvPicPr>
          <p:nvPr/>
        </p:nvPicPr>
        <p:blipFill>
          <a:blip r:embed="rId2" cstate="print"/>
          <a:srcRect/>
          <a:stretch>
            <a:fillRect/>
          </a:stretch>
        </p:blipFill>
        <p:spPr bwMode="auto">
          <a:xfrm>
            <a:off x="1835696" y="2060847"/>
            <a:ext cx="4464496" cy="26976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Search string(dictionary)</a:t>
            </a:r>
            <a:endParaRPr lang="ko-KR" altLang="en-US" dirty="0"/>
          </a:p>
        </p:txBody>
      </p:sp>
      <p:sp>
        <p:nvSpPr>
          <p:cNvPr id="3" name="내용 개체 틀 2"/>
          <p:cNvSpPr>
            <a:spLocks noGrp="1"/>
          </p:cNvSpPr>
          <p:nvPr>
            <p:ph idx="1"/>
          </p:nvPr>
        </p:nvSpPr>
        <p:spPr/>
        <p:txBody>
          <a:bodyPr/>
          <a:lstStyle/>
          <a:p>
            <a:r>
              <a:rPr lang="en-US" altLang="ko-KR" dirty="0" smtClean="0"/>
              <a:t>Write a function that reads the words in words.txt and stores them as keys in a dictionary. It doesn’t matter what the values are. Then you can use the in operator as a fast way to check whether a string is in the dictionary.</a:t>
            </a:r>
          </a:p>
          <a:p>
            <a:endParaRPr lang="ko-KR"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188640"/>
            <a:ext cx="6408712" cy="648072"/>
          </a:xfrm>
        </p:spPr>
        <p:txBody>
          <a:bodyPr>
            <a:normAutofit/>
          </a:bodyPr>
          <a:lstStyle/>
          <a:p>
            <a:r>
              <a:rPr lang="en-US" altLang="ko-KR" sz="2400" dirty="0" smtClean="0"/>
              <a:t>Search string(dictionary) - answer</a:t>
            </a:r>
            <a:endParaRPr lang="ko-KR" altLang="en-US" sz="2400" dirty="0"/>
          </a:p>
        </p:txBody>
      </p:sp>
      <p:pic>
        <p:nvPicPr>
          <p:cNvPr id="1026" name="Picture 2"/>
          <p:cNvPicPr>
            <a:picLocks noChangeAspect="1" noChangeArrowheads="1"/>
          </p:cNvPicPr>
          <p:nvPr/>
        </p:nvPicPr>
        <p:blipFill>
          <a:blip r:embed="rId2" cstate="print"/>
          <a:srcRect/>
          <a:stretch>
            <a:fillRect/>
          </a:stretch>
        </p:blipFill>
        <p:spPr bwMode="auto">
          <a:xfrm>
            <a:off x="251520" y="980728"/>
            <a:ext cx="5088888" cy="374441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732240" y="260648"/>
            <a:ext cx="2247900" cy="64293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23528" y="5013176"/>
            <a:ext cx="5181600" cy="155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String slice(string)</a:t>
            </a:r>
            <a:endParaRPr lang="ko-KR" altLang="en-US" dirty="0"/>
          </a:p>
        </p:txBody>
      </p:sp>
      <p:sp>
        <p:nvSpPr>
          <p:cNvPr id="3" name="내용 개체 틀 2"/>
          <p:cNvSpPr>
            <a:spLocks noGrp="1"/>
          </p:cNvSpPr>
          <p:nvPr>
            <p:ph idx="1"/>
          </p:nvPr>
        </p:nvSpPr>
        <p:spPr/>
        <p:txBody>
          <a:bodyPr>
            <a:normAutofit/>
          </a:bodyPr>
          <a:lstStyle/>
          <a:p>
            <a:r>
              <a:rPr lang="en-US" altLang="ko-KR" dirty="0" smtClean="0"/>
              <a:t>A string slice can take a third index that specifies the “step size;” that is, the number of spaces between successive characters. A step size of 2 means every other character; 3 means every third, etc.</a:t>
            </a:r>
          </a:p>
          <a:p>
            <a:endParaRPr lang="en-US" altLang="ko-KR" dirty="0" smtClean="0"/>
          </a:p>
          <a:p>
            <a:pPr>
              <a:buNone/>
            </a:pPr>
            <a:r>
              <a:rPr lang="en-US" altLang="ko-KR" dirty="0" smtClean="0"/>
              <a:t>&gt;&gt;&gt; fruit = 'banana' </a:t>
            </a:r>
          </a:p>
          <a:p>
            <a:pPr>
              <a:buNone/>
            </a:pPr>
            <a:r>
              <a:rPr lang="en-US" altLang="ko-KR" dirty="0" smtClean="0"/>
              <a:t>&gt;&gt;&gt; fruit[0:5:2] </a:t>
            </a:r>
          </a:p>
          <a:p>
            <a:pPr>
              <a:buNone/>
            </a:pPr>
            <a:r>
              <a:rPr lang="en-US" altLang="ko-KR" dirty="0" smtClean="0"/>
              <a:t>'</a:t>
            </a:r>
            <a:r>
              <a:rPr lang="en-US" altLang="ko-KR" dirty="0" err="1" smtClean="0"/>
              <a:t>bnn</a:t>
            </a:r>
            <a:r>
              <a:rPr lang="en-US" altLang="ko-KR" dirty="0" smtClean="0"/>
              <a:t>' </a:t>
            </a:r>
          </a:p>
          <a:p>
            <a:endParaRPr lang="en-US" altLang="ko-KR" dirty="0" smtClean="0"/>
          </a:p>
          <a:p>
            <a:r>
              <a:rPr lang="en-US" altLang="ko-KR" dirty="0" smtClean="0"/>
              <a:t>A step size of -1 goes through the word backwards, so the slice [::-1] generates a reversed string.</a:t>
            </a:r>
          </a:p>
          <a:p>
            <a:r>
              <a:rPr lang="en-US" altLang="ko-KR" dirty="0" smtClean="0"/>
              <a:t>Use this idiom to write a one-line version of </a:t>
            </a:r>
            <a:r>
              <a:rPr lang="en-US" altLang="ko-KR" dirty="0" err="1" smtClean="0"/>
              <a:t>is_palindrome</a:t>
            </a:r>
            <a:endParaRPr lang="en-US" altLang="ko-KR" dirty="0" smtClean="0"/>
          </a:p>
          <a:p>
            <a:pPr>
              <a:buNone/>
            </a:pPr>
            <a:endParaRPr lang="en-US" altLang="ko-K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Sting slice(string) - answer</a:t>
            </a:r>
            <a:endParaRPr lang="ko-KR" altLang="en-US" dirty="0"/>
          </a:p>
        </p:txBody>
      </p:sp>
      <p:pic>
        <p:nvPicPr>
          <p:cNvPr id="2050" name="Picture 2"/>
          <p:cNvPicPr>
            <a:picLocks noChangeAspect="1" noChangeArrowheads="1"/>
          </p:cNvPicPr>
          <p:nvPr/>
        </p:nvPicPr>
        <p:blipFill>
          <a:blip r:embed="rId2" cstate="print"/>
          <a:srcRect/>
          <a:stretch>
            <a:fillRect/>
          </a:stretch>
        </p:blipFill>
        <p:spPr bwMode="auto">
          <a:xfrm>
            <a:off x="323527" y="1772816"/>
            <a:ext cx="5322999" cy="338437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660232" y="3356992"/>
            <a:ext cx="1512168" cy="21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is_anagram</a:t>
            </a:r>
            <a:r>
              <a:rPr lang="en-US" altLang="ko-KR" dirty="0" smtClean="0"/>
              <a:t> (strings)?</a:t>
            </a:r>
            <a:endParaRPr lang="ko-KR" altLang="en-US" dirty="0"/>
          </a:p>
        </p:txBody>
      </p:sp>
      <p:sp>
        <p:nvSpPr>
          <p:cNvPr id="3" name="내용 개체 틀 2"/>
          <p:cNvSpPr>
            <a:spLocks noGrp="1"/>
          </p:cNvSpPr>
          <p:nvPr>
            <p:ph idx="1"/>
          </p:nvPr>
        </p:nvSpPr>
        <p:spPr/>
        <p:txBody>
          <a:bodyPr/>
          <a:lstStyle/>
          <a:p>
            <a:r>
              <a:rPr lang="en-US" altLang="ko-KR" dirty="0" smtClean="0"/>
              <a:t>Two words are anagrams if you can rearrange the letters from one to spell the other. Write a function called </a:t>
            </a:r>
            <a:r>
              <a:rPr lang="en-US" altLang="ko-KR" dirty="0" err="1" smtClean="0"/>
              <a:t>is_anagram</a:t>
            </a:r>
            <a:r>
              <a:rPr lang="en-US" altLang="ko-KR" dirty="0" smtClean="0"/>
              <a:t> that takes two strings and returns True if they are anagrams. </a:t>
            </a:r>
            <a:endParaRPr lang="ko-KR"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is_anagram</a:t>
            </a:r>
            <a:r>
              <a:rPr lang="en-US" altLang="ko-KR" dirty="0" smtClean="0"/>
              <a:t> (strings)? - answer</a:t>
            </a:r>
            <a:endParaRPr lang="ko-KR" altLang="en-US" dirty="0"/>
          </a:p>
        </p:txBody>
      </p:sp>
      <p:pic>
        <p:nvPicPr>
          <p:cNvPr id="3074" name="Picture 2"/>
          <p:cNvPicPr>
            <a:picLocks noChangeAspect="1" noChangeArrowheads="1"/>
          </p:cNvPicPr>
          <p:nvPr/>
        </p:nvPicPr>
        <p:blipFill>
          <a:blip r:embed="rId2" cstate="print"/>
          <a:srcRect/>
          <a:stretch>
            <a:fillRect/>
          </a:stretch>
        </p:blipFill>
        <p:spPr bwMode="auto">
          <a:xfrm>
            <a:off x="467544" y="1772816"/>
            <a:ext cx="3744416" cy="347469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220071" y="3645024"/>
            <a:ext cx="2677107"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4186808" cy="994122"/>
          </a:xfrm>
        </p:spPr>
        <p:txBody>
          <a:bodyPr/>
          <a:lstStyle/>
          <a:p>
            <a:r>
              <a:rPr lang="en-US" altLang="ko-KR" dirty="0" smtClean="0"/>
              <a:t>function(string)</a:t>
            </a:r>
            <a:endParaRPr lang="ko-KR" altLang="en-US" dirty="0"/>
          </a:p>
        </p:txBody>
      </p:sp>
      <p:sp>
        <p:nvSpPr>
          <p:cNvPr id="3" name="내용 개체 틀 2"/>
          <p:cNvSpPr>
            <a:spLocks noGrp="1"/>
          </p:cNvSpPr>
          <p:nvPr>
            <p:ph idx="1"/>
          </p:nvPr>
        </p:nvSpPr>
        <p:spPr>
          <a:xfrm>
            <a:off x="457200" y="1600200"/>
            <a:ext cx="4258816" cy="4525963"/>
          </a:xfrm>
        </p:spPr>
        <p:txBody>
          <a:bodyPr>
            <a:normAutofit/>
          </a:bodyPr>
          <a:lstStyle/>
          <a:p>
            <a:r>
              <a:rPr lang="en-US" altLang="ko-KR" sz="1800" dirty="0" smtClean="0"/>
              <a:t>The following functions are all intended to check whether a string contains any lowercase letters, but at least some of them are wrong. For each function, describe what the function actually does (assuming that the parameter is a string).</a:t>
            </a:r>
          </a:p>
          <a:p>
            <a:pPr>
              <a:buNone/>
            </a:pPr>
            <a:endParaRPr lang="en-US" altLang="ko-KR" sz="1800" dirty="0"/>
          </a:p>
        </p:txBody>
      </p:sp>
      <p:pic>
        <p:nvPicPr>
          <p:cNvPr id="83970" name="Picture 2"/>
          <p:cNvPicPr>
            <a:picLocks noChangeAspect="1" noChangeArrowheads="1"/>
          </p:cNvPicPr>
          <p:nvPr/>
        </p:nvPicPr>
        <p:blipFill>
          <a:blip r:embed="rId2" cstate="print"/>
          <a:srcRect/>
          <a:stretch>
            <a:fillRect/>
          </a:stretch>
        </p:blipFill>
        <p:spPr bwMode="auto">
          <a:xfrm>
            <a:off x="4932040" y="260648"/>
            <a:ext cx="3456384" cy="6396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smtClean="0"/>
              <a:t>Dictionaries</a:t>
            </a:r>
            <a:endParaRPr lang="ko-KR" altLang="en-US" sz="2400" dirty="0"/>
          </a:p>
        </p:txBody>
      </p:sp>
      <p:sp>
        <p:nvSpPr>
          <p:cNvPr id="3" name="내용 개체 틀 2"/>
          <p:cNvSpPr>
            <a:spLocks noGrp="1"/>
          </p:cNvSpPr>
          <p:nvPr>
            <p:ph idx="1"/>
          </p:nvPr>
        </p:nvSpPr>
        <p:spPr/>
        <p:txBody>
          <a:bodyPr>
            <a:normAutofit/>
          </a:bodyPr>
          <a:lstStyle/>
          <a:p>
            <a:r>
              <a:rPr lang="en-US" altLang="ko-KR" sz="1800" dirty="0" smtClean="0"/>
              <a:t>Suppose we evaluate the following expressions: </a:t>
            </a:r>
          </a:p>
          <a:p>
            <a:pPr>
              <a:buNone/>
            </a:pPr>
            <a:r>
              <a:rPr lang="en-US" altLang="ko-KR" sz="1800" dirty="0" smtClean="0"/>
              <a:t>	x={}</a:t>
            </a:r>
          </a:p>
          <a:p>
            <a:pPr>
              <a:buNone/>
            </a:pPr>
            <a:r>
              <a:rPr lang="en-US" altLang="ko-KR" sz="1800" dirty="0" smtClean="0"/>
              <a:t>	x['a']='apple‘</a:t>
            </a:r>
          </a:p>
          <a:p>
            <a:pPr>
              <a:buNone/>
            </a:pPr>
            <a:r>
              <a:rPr lang="en-US" altLang="ko-KR" sz="1800" dirty="0" smtClean="0"/>
              <a:t>	x['b']='banana‘</a:t>
            </a:r>
          </a:p>
          <a:p>
            <a:pPr>
              <a:buNone/>
            </a:pPr>
            <a:r>
              <a:rPr lang="en-US" altLang="ko-KR" sz="1800" dirty="0" smtClean="0"/>
              <a:t>	x['c']='chili dog' </a:t>
            </a:r>
          </a:p>
          <a:p>
            <a:r>
              <a:rPr lang="en-US" altLang="ko-KR" sz="1800" dirty="0" smtClean="0"/>
              <a:t>Suppose we next evaluate more expressions, producing the following sequence of interactions. Write the result of each expression at that point. If an expression below would generate an error, write error message.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function(string) - answer</a:t>
            </a:r>
            <a:endParaRPr lang="ko-KR" altLang="en-US" dirty="0"/>
          </a:p>
        </p:txBody>
      </p:sp>
      <p:sp>
        <p:nvSpPr>
          <p:cNvPr id="3" name="내용 개체 틀 2"/>
          <p:cNvSpPr>
            <a:spLocks noGrp="1"/>
          </p:cNvSpPr>
          <p:nvPr>
            <p:ph idx="1"/>
          </p:nvPr>
        </p:nvSpPr>
        <p:spPr>
          <a:xfrm>
            <a:off x="457200" y="1600200"/>
            <a:ext cx="4258816" cy="4637112"/>
          </a:xfrm>
        </p:spPr>
        <p:txBody>
          <a:bodyPr/>
          <a:lstStyle/>
          <a:p>
            <a:r>
              <a:rPr lang="en-US" altLang="ko-KR" dirty="0" smtClean="0"/>
              <a:t>any_lowercase1()</a:t>
            </a:r>
          </a:p>
          <a:p>
            <a:pPr lvl="1"/>
            <a:r>
              <a:rPr lang="ko-KR" altLang="en-US" dirty="0" smtClean="0"/>
              <a:t>첫 글자가 소문자인지 확인</a:t>
            </a:r>
            <a:endParaRPr lang="en-US" altLang="ko-KR" dirty="0" smtClean="0"/>
          </a:p>
          <a:p>
            <a:r>
              <a:rPr lang="en-US" altLang="ko-KR" dirty="0" smtClean="0"/>
              <a:t>any_lowercase2()</a:t>
            </a:r>
          </a:p>
          <a:p>
            <a:pPr lvl="1"/>
            <a:r>
              <a:rPr lang="en-US" altLang="ko-KR" dirty="0" smtClean="0"/>
              <a:t>'</a:t>
            </a:r>
            <a:r>
              <a:rPr lang="en-US" altLang="ko-KR" dirty="0" err="1" smtClean="0"/>
              <a:t>c'.islower</a:t>
            </a:r>
            <a:r>
              <a:rPr lang="en-US" altLang="ko-KR" dirty="0" smtClean="0"/>
              <a:t>() : </a:t>
            </a:r>
            <a:r>
              <a:rPr lang="ko-KR" altLang="en-US" dirty="0" smtClean="0"/>
              <a:t>소문자 </a:t>
            </a:r>
            <a:r>
              <a:rPr lang="en-US" altLang="ko-KR" dirty="0" smtClean="0"/>
              <a:t>‘c’</a:t>
            </a:r>
            <a:r>
              <a:rPr lang="ko-KR" altLang="en-US" dirty="0" smtClean="0"/>
              <a:t>가 소문자인지 확인하므로 항상 </a:t>
            </a:r>
            <a:r>
              <a:rPr lang="en-US" altLang="ko-KR" dirty="0" smtClean="0"/>
              <a:t>‘True’</a:t>
            </a:r>
          </a:p>
          <a:p>
            <a:r>
              <a:rPr lang="en-US" altLang="ko-KR" dirty="0" smtClean="0"/>
              <a:t>any_lowercase3()</a:t>
            </a:r>
          </a:p>
          <a:p>
            <a:pPr lvl="1"/>
            <a:r>
              <a:rPr lang="ko-KR" altLang="en-US" dirty="0" smtClean="0"/>
              <a:t>각 문자에 대해 </a:t>
            </a:r>
            <a:r>
              <a:rPr lang="en-US" altLang="ko-KR" dirty="0" err="1" smtClean="0"/>
              <a:t>islower</a:t>
            </a:r>
            <a:r>
              <a:rPr lang="en-US" altLang="ko-KR" dirty="0" smtClean="0"/>
              <a:t>()</a:t>
            </a:r>
            <a:r>
              <a:rPr lang="ko-KR" altLang="en-US" dirty="0" smtClean="0"/>
              <a:t>를 반복하므로 최종결과는 마지막 문자에 대한 </a:t>
            </a:r>
            <a:r>
              <a:rPr lang="en-US" altLang="ko-KR" dirty="0" err="1" smtClean="0"/>
              <a:t>islower</a:t>
            </a:r>
            <a:r>
              <a:rPr lang="en-US" altLang="ko-KR" dirty="0" smtClean="0"/>
              <a:t>() </a:t>
            </a:r>
            <a:r>
              <a:rPr lang="ko-KR" altLang="en-US" dirty="0" smtClean="0"/>
              <a:t>결과임</a:t>
            </a:r>
            <a:endParaRPr lang="en-US" altLang="ko-KR" dirty="0" smtClean="0"/>
          </a:p>
          <a:p>
            <a:pPr lvl="1">
              <a:buNone/>
            </a:pPr>
            <a:endParaRPr lang="en-US" altLang="ko-KR" dirty="0" smtClean="0"/>
          </a:p>
          <a:p>
            <a:endParaRPr lang="en-US" altLang="ko-KR" dirty="0" smtClean="0"/>
          </a:p>
          <a:p>
            <a:endParaRPr lang="ko-KR" altLang="en-US" dirty="0"/>
          </a:p>
        </p:txBody>
      </p:sp>
      <p:pic>
        <p:nvPicPr>
          <p:cNvPr id="4098" name="Picture 2"/>
          <p:cNvPicPr>
            <a:picLocks noChangeAspect="1" noChangeArrowheads="1"/>
          </p:cNvPicPr>
          <p:nvPr/>
        </p:nvPicPr>
        <p:blipFill>
          <a:blip r:embed="rId2" cstate="print"/>
          <a:srcRect/>
          <a:stretch>
            <a:fillRect/>
          </a:stretch>
        </p:blipFill>
        <p:spPr bwMode="auto">
          <a:xfrm>
            <a:off x="5004048" y="1628800"/>
            <a:ext cx="3258067" cy="432048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function(string) - answer</a:t>
            </a:r>
            <a:endParaRPr lang="ko-KR" altLang="en-US" dirty="0"/>
          </a:p>
        </p:txBody>
      </p:sp>
      <p:sp>
        <p:nvSpPr>
          <p:cNvPr id="3" name="내용 개체 틀 2"/>
          <p:cNvSpPr>
            <a:spLocks noGrp="1"/>
          </p:cNvSpPr>
          <p:nvPr>
            <p:ph idx="1"/>
          </p:nvPr>
        </p:nvSpPr>
        <p:spPr/>
        <p:txBody>
          <a:bodyPr/>
          <a:lstStyle/>
          <a:p>
            <a:r>
              <a:rPr lang="en-US" altLang="ko-KR" dirty="0" smtClean="0"/>
              <a:t>any_lowercase4()</a:t>
            </a:r>
          </a:p>
          <a:p>
            <a:pPr lvl="1"/>
            <a:r>
              <a:rPr lang="en-US" altLang="ko-KR" dirty="0" smtClean="0"/>
              <a:t>flag = flag or </a:t>
            </a:r>
            <a:r>
              <a:rPr lang="en-US" altLang="ko-KR" dirty="0" err="1" smtClean="0"/>
              <a:t>c.islower</a:t>
            </a:r>
            <a:r>
              <a:rPr lang="en-US" altLang="ko-KR" dirty="0" smtClean="0"/>
              <a:t>()</a:t>
            </a:r>
            <a:endParaRPr lang="en-US" altLang="ko-KR" dirty="0" smtClean="0"/>
          </a:p>
          <a:p>
            <a:pPr lvl="1"/>
            <a:r>
              <a:rPr lang="ko-KR" altLang="en-US" dirty="0" smtClean="0"/>
              <a:t>정답</a:t>
            </a:r>
            <a:r>
              <a:rPr lang="en-US" altLang="ko-KR" dirty="0" smtClean="0"/>
              <a:t>(</a:t>
            </a:r>
            <a:r>
              <a:rPr lang="ko-KR" altLang="en-US" dirty="0" smtClean="0"/>
              <a:t>한 자라도 소문자가 있으면 </a:t>
            </a:r>
            <a:r>
              <a:rPr lang="en-US" altLang="ko-KR" dirty="0" smtClean="0"/>
              <a:t>True)</a:t>
            </a:r>
          </a:p>
          <a:p>
            <a:r>
              <a:rPr lang="en-US" altLang="ko-KR" dirty="0" smtClean="0"/>
              <a:t>any_lowercase5()</a:t>
            </a:r>
          </a:p>
          <a:p>
            <a:pPr lvl="1"/>
            <a:r>
              <a:rPr lang="ko-KR" altLang="en-US" dirty="0" smtClean="0"/>
              <a:t>모든 글자가 </a:t>
            </a:r>
            <a:r>
              <a:rPr lang="ko-KR" altLang="en-US" dirty="0" err="1" smtClean="0"/>
              <a:t>소문자일때</a:t>
            </a:r>
            <a:r>
              <a:rPr lang="en-US" altLang="ko-KR" dirty="0" smtClean="0"/>
              <a:t> </a:t>
            </a:r>
            <a:r>
              <a:rPr lang="en-US" altLang="ko-KR" dirty="0" smtClean="0"/>
              <a:t>True</a:t>
            </a:r>
          </a:p>
          <a:p>
            <a:pPr lvl="1">
              <a:buNone/>
            </a:pPr>
            <a:endParaRPr lang="en-US" altLang="ko-KR" dirty="0" smtClean="0"/>
          </a:p>
          <a:p>
            <a:endParaRPr lang="en-US" altLang="ko-KR" dirty="0" smtClean="0"/>
          </a:p>
          <a:p>
            <a:endParaRPr lang="ko-KR" altLang="en-US" dirty="0"/>
          </a:p>
        </p:txBody>
      </p:sp>
      <p:pic>
        <p:nvPicPr>
          <p:cNvPr id="5122" name="Picture 2"/>
          <p:cNvPicPr>
            <a:picLocks noChangeAspect="1" noChangeArrowheads="1"/>
          </p:cNvPicPr>
          <p:nvPr/>
        </p:nvPicPr>
        <p:blipFill>
          <a:blip r:embed="rId2" cstate="print"/>
          <a:srcRect/>
          <a:stretch>
            <a:fillRect/>
          </a:stretch>
        </p:blipFill>
        <p:spPr bwMode="auto">
          <a:xfrm>
            <a:off x="467544" y="3861048"/>
            <a:ext cx="3616732" cy="1512168"/>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499992" y="3789040"/>
            <a:ext cx="3314595" cy="136815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rotate_word</a:t>
            </a:r>
            <a:r>
              <a:rPr lang="en-US" altLang="ko-KR" dirty="0" smtClean="0"/>
              <a:t>(string)</a:t>
            </a:r>
            <a:endParaRPr lang="ko-KR" altLang="en-US" dirty="0"/>
          </a:p>
        </p:txBody>
      </p:sp>
      <p:sp>
        <p:nvSpPr>
          <p:cNvPr id="3" name="내용 개체 틀 2"/>
          <p:cNvSpPr>
            <a:spLocks noGrp="1"/>
          </p:cNvSpPr>
          <p:nvPr>
            <p:ph idx="1"/>
          </p:nvPr>
        </p:nvSpPr>
        <p:spPr/>
        <p:txBody>
          <a:bodyPr>
            <a:noAutofit/>
          </a:bodyPr>
          <a:lstStyle/>
          <a:p>
            <a:r>
              <a:rPr lang="en-US" altLang="ko-KR" sz="1800" dirty="0" smtClean="0"/>
              <a:t>ROT13 is a weak form of encryption that involves “rotating” each letter in a word by 13 places. To rotate a letter means to shift it through the alphabet, wrapping around to the beginning if necessary, so ’A’ shifted by 3 is ’D’ and ’Z’ shifted by 1 is ’A’.</a:t>
            </a:r>
          </a:p>
          <a:p>
            <a:r>
              <a:rPr lang="en-US" altLang="ko-KR" sz="1800" dirty="0" smtClean="0"/>
              <a:t>Write a function called </a:t>
            </a:r>
            <a:r>
              <a:rPr lang="en-US" altLang="ko-KR" sz="1800" dirty="0" err="1" smtClean="0"/>
              <a:t>rotate_word</a:t>
            </a:r>
            <a:r>
              <a:rPr lang="en-US" altLang="ko-KR" sz="1800" dirty="0" smtClean="0"/>
              <a:t> that takes a string and an integer as parameters, and that returns a new string that contains the letters from the original string “rotated” by the given amount. </a:t>
            </a:r>
          </a:p>
          <a:p>
            <a:r>
              <a:rPr lang="en-US" altLang="ko-KR" sz="1800" dirty="0" smtClean="0"/>
              <a:t>For example, “cheer” rotated by 7 is “jolly” and “melon” rotated by -10 is “cubed”. </a:t>
            </a:r>
          </a:p>
          <a:p>
            <a:r>
              <a:rPr lang="en-US" altLang="ko-KR" sz="1800" dirty="0" smtClean="0"/>
              <a:t>You might want to use the built-in functions </a:t>
            </a:r>
            <a:r>
              <a:rPr lang="en-US" altLang="ko-KR" sz="1800" dirty="0" err="1" smtClean="0"/>
              <a:t>ord</a:t>
            </a:r>
            <a:r>
              <a:rPr lang="en-US" altLang="ko-KR" sz="1800" dirty="0" smtClean="0"/>
              <a:t>, which converts a character to a numeric code, and </a:t>
            </a:r>
            <a:r>
              <a:rPr lang="en-US" altLang="ko-KR" sz="1800" dirty="0" err="1" smtClean="0"/>
              <a:t>chr</a:t>
            </a:r>
            <a:r>
              <a:rPr lang="en-US" altLang="ko-KR" sz="1800" dirty="0" smtClean="0"/>
              <a:t>, which converts numeric codes to characters.</a:t>
            </a:r>
          </a:p>
          <a:p>
            <a:r>
              <a:rPr lang="en-US" altLang="ko-KR" sz="1800" dirty="0" smtClean="0"/>
              <a:t>Potentially offensive jokes on the Internet are sometimes encoded in ROT13. If you are not easily offended, find and decode some of them. </a:t>
            </a:r>
            <a:endParaRPr lang="en-US" altLang="ko-KR"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rotate_word</a:t>
            </a:r>
            <a:r>
              <a:rPr lang="en-US" altLang="ko-KR" dirty="0" smtClean="0"/>
              <a:t>(string) - answer</a:t>
            </a:r>
            <a:endParaRPr lang="ko-KR" altLang="en-US" dirty="0"/>
          </a:p>
        </p:txBody>
      </p:sp>
      <p:pic>
        <p:nvPicPr>
          <p:cNvPr id="6146" name="Picture 2"/>
          <p:cNvPicPr>
            <a:picLocks noChangeAspect="1" noChangeArrowheads="1"/>
          </p:cNvPicPr>
          <p:nvPr/>
        </p:nvPicPr>
        <p:blipFill>
          <a:blip r:embed="rId2" cstate="print"/>
          <a:srcRect/>
          <a:stretch>
            <a:fillRect/>
          </a:stretch>
        </p:blipFill>
        <p:spPr bwMode="auto">
          <a:xfrm>
            <a:off x="539551" y="1916832"/>
            <a:ext cx="8256917"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smtClean="0"/>
              <a:t>Dictionaries</a:t>
            </a:r>
            <a:endParaRPr lang="ko-KR" altLang="en-US" sz="2400" dirty="0"/>
          </a:p>
        </p:txBody>
      </p:sp>
      <p:sp>
        <p:nvSpPr>
          <p:cNvPr id="3" name="내용 개체 틀 2"/>
          <p:cNvSpPr>
            <a:spLocks noGrp="1"/>
          </p:cNvSpPr>
          <p:nvPr>
            <p:ph idx="1"/>
          </p:nvPr>
        </p:nvSpPr>
        <p:spPr/>
        <p:txBody>
          <a:bodyPr>
            <a:normAutofit/>
          </a:bodyPr>
          <a:lstStyle/>
          <a:p>
            <a:pPr>
              <a:buNone/>
            </a:pPr>
            <a:endParaRPr lang="ko-KR" altLang="en-US" dirty="0" smtClean="0"/>
          </a:p>
          <a:p>
            <a:pPr>
              <a:buNone/>
            </a:pPr>
            <a:r>
              <a:rPr lang="en-US" altLang="ko-KR" dirty="0" smtClean="0"/>
              <a:t> &gt;&gt;&gt; x</a:t>
            </a:r>
          </a:p>
          <a:p>
            <a:pPr>
              <a:buNone/>
            </a:pPr>
            <a:r>
              <a:rPr lang="en-US" altLang="ko-KR" dirty="0" smtClean="0"/>
              <a:t>{'</a:t>
            </a:r>
            <a:r>
              <a:rPr lang="en-US" altLang="ko-KR" dirty="0" err="1" smtClean="0"/>
              <a:t>a':'apple','c':'chili</a:t>
            </a:r>
            <a:r>
              <a:rPr lang="en-US" altLang="ko-KR" dirty="0" smtClean="0"/>
              <a:t> </a:t>
            </a:r>
            <a:r>
              <a:rPr lang="en-US" altLang="ko-KR" dirty="0" err="1" smtClean="0"/>
              <a:t>dog','b':'banana</a:t>
            </a:r>
            <a:r>
              <a:rPr lang="en-US" altLang="ko-KR" dirty="0" smtClean="0"/>
              <a:t>'}</a:t>
            </a:r>
          </a:p>
          <a:p>
            <a:pPr>
              <a:buNone/>
            </a:pPr>
            <a:r>
              <a:rPr lang="en-US" altLang="ko-KR" dirty="0" smtClean="0"/>
              <a:t>&gt;&gt;&gt; x['c'] </a:t>
            </a:r>
          </a:p>
          <a:p>
            <a:pPr>
              <a:buNone/>
            </a:pPr>
            <a:endParaRPr lang="en-US" altLang="ko-KR" dirty="0" smtClean="0"/>
          </a:p>
          <a:p>
            <a:pPr>
              <a:buNone/>
            </a:pPr>
            <a:r>
              <a:rPr lang="en-US" altLang="ko-KR" dirty="0" smtClean="0"/>
              <a:t>&gt;&gt;&gt; x['banana'] </a:t>
            </a:r>
          </a:p>
          <a:p>
            <a:pPr>
              <a:buNone/>
            </a:pPr>
            <a:endParaRPr lang="en-US" altLang="ko-KR" dirty="0" smtClean="0"/>
          </a:p>
          <a:p>
            <a:pPr>
              <a:buNone/>
            </a:pPr>
            <a:r>
              <a:rPr lang="en-US" altLang="ko-KR" dirty="0" smtClean="0"/>
              <a:t>&gt;&gt;&gt;x['a']=37</a:t>
            </a:r>
          </a:p>
          <a:p>
            <a:pPr>
              <a:buNone/>
            </a:pPr>
            <a:endParaRPr lang="en-US" altLang="ko-KR" dirty="0" smtClean="0"/>
          </a:p>
          <a:p>
            <a:pPr>
              <a:buNone/>
            </a:pPr>
            <a:r>
              <a:rPr lang="en-US" altLang="ko-KR" dirty="0" smtClean="0"/>
              <a:t>&gt;&gt;&gt;x['a']</a:t>
            </a:r>
          </a:p>
          <a:p>
            <a:pPr>
              <a:buNone/>
            </a:pPr>
            <a:endParaRPr lang="en-US" altLang="ko-KR" dirty="0" smtClean="0"/>
          </a:p>
          <a:p>
            <a:pPr>
              <a:buNone/>
            </a:pPr>
            <a:r>
              <a:rPr lang="en-US" altLang="ko-KR" dirty="0" smtClean="0"/>
              <a:t>&gt;&gt;&gt; </a:t>
            </a:r>
            <a:r>
              <a:rPr lang="en-US" altLang="ko-KR" dirty="0" err="1" smtClean="0"/>
              <a:t>x.has_key</a:t>
            </a:r>
            <a:r>
              <a:rPr lang="en-US" altLang="ko-KR" dirty="0" smtClean="0"/>
              <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smtClean="0"/>
              <a:t>Dictionaries - answer</a:t>
            </a:r>
            <a:endParaRPr lang="ko-KR" altLang="en-US" sz="2400" dirty="0"/>
          </a:p>
        </p:txBody>
      </p:sp>
      <p:pic>
        <p:nvPicPr>
          <p:cNvPr id="159746" name="Picture 2"/>
          <p:cNvPicPr>
            <a:picLocks noChangeAspect="1" noChangeArrowheads="1"/>
          </p:cNvPicPr>
          <p:nvPr/>
        </p:nvPicPr>
        <p:blipFill>
          <a:blip r:embed="rId2" cstate="print"/>
          <a:srcRect/>
          <a:stretch>
            <a:fillRect/>
          </a:stretch>
        </p:blipFill>
        <p:spPr bwMode="auto">
          <a:xfrm>
            <a:off x="1619672" y="1556792"/>
            <a:ext cx="5741772"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is_anagram</a:t>
            </a:r>
            <a:r>
              <a:rPr lang="en-US" altLang="ko-KR" dirty="0" smtClean="0"/>
              <a:t> (</a:t>
            </a:r>
            <a:r>
              <a:rPr lang="en-US" altLang="ko-KR" dirty="0" err="1" smtClean="0"/>
              <a:t>dic</a:t>
            </a:r>
            <a:r>
              <a:rPr lang="en-US" altLang="ko-KR" dirty="0" smtClean="0"/>
              <a:t>)</a:t>
            </a:r>
            <a:endParaRPr lang="ko-KR" altLang="en-US" dirty="0"/>
          </a:p>
        </p:txBody>
      </p:sp>
      <p:sp>
        <p:nvSpPr>
          <p:cNvPr id="3" name="내용 개체 틀 2"/>
          <p:cNvSpPr>
            <a:spLocks noGrp="1"/>
          </p:cNvSpPr>
          <p:nvPr>
            <p:ph idx="1"/>
          </p:nvPr>
        </p:nvSpPr>
        <p:spPr/>
        <p:txBody>
          <a:bodyPr/>
          <a:lstStyle/>
          <a:p>
            <a:r>
              <a:rPr lang="en-US" altLang="ko-KR" dirty="0" smtClean="0"/>
              <a:t>Two words are anagrams if you can rearrange the letters from one to spell the other. Write a function called </a:t>
            </a:r>
            <a:r>
              <a:rPr lang="en-US" altLang="ko-KR" dirty="0" err="1" smtClean="0"/>
              <a:t>is_anagram</a:t>
            </a:r>
            <a:r>
              <a:rPr lang="en-US" altLang="ko-KR" dirty="0" smtClean="0"/>
              <a:t> that takes two strings and returns True if they are anagrams. </a:t>
            </a:r>
            <a:endParaRPr lang="ko-KR"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is_anagram</a:t>
            </a:r>
            <a:r>
              <a:rPr lang="en-US" altLang="ko-KR" dirty="0" smtClean="0"/>
              <a:t> (</a:t>
            </a:r>
            <a:r>
              <a:rPr lang="en-US" altLang="ko-KR" dirty="0" err="1" smtClean="0"/>
              <a:t>dic</a:t>
            </a:r>
            <a:r>
              <a:rPr lang="en-US" altLang="ko-KR" dirty="0" smtClean="0"/>
              <a:t>) - answer</a:t>
            </a:r>
            <a:endParaRPr lang="ko-KR" altLang="en-US" dirty="0"/>
          </a:p>
        </p:txBody>
      </p:sp>
      <p:pic>
        <p:nvPicPr>
          <p:cNvPr id="84996" name="Picture 4"/>
          <p:cNvPicPr>
            <a:picLocks noChangeAspect="1" noChangeArrowheads="1"/>
          </p:cNvPicPr>
          <p:nvPr/>
        </p:nvPicPr>
        <p:blipFill>
          <a:blip r:embed="rId2" cstate="print"/>
          <a:srcRect/>
          <a:stretch>
            <a:fillRect/>
          </a:stretch>
        </p:blipFill>
        <p:spPr bwMode="auto">
          <a:xfrm>
            <a:off x="539552" y="1628800"/>
            <a:ext cx="2868150" cy="2016224"/>
          </a:xfrm>
          <a:prstGeom prst="rect">
            <a:avLst/>
          </a:prstGeom>
          <a:noFill/>
          <a:ln w="9525">
            <a:noFill/>
            <a:miter lim="800000"/>
            <a:headEnd/>
            <a:tailEnd/>
          </a:ln>
        </p:spPr>
      </p:pic>
      <p:pic>
        <p:nvPicPr>
          <p:cNvPr id="84997" name="Picture 5"/>
          <p:cNvPicPr>
            <a:picLocks noChangeAspect="1" noChangeArrowheads="1"/>
          </p:cNvPicPr>
          <p:nvPr/>
        </p:nvPicPr>
        <p:blipFill>
          <a:blip r:embed="rId3" cstate="print"/>
          <a:srcRect/>
          <a:stretch>
            <a:fillRect/>
          </a:stretch>
        </p:blipFill>
        <p:spPr bwMode="auto">
          <a:xfrm>
            <a:off x="3347863" y="2420888"/>
            <a:ext cx="4023517" cy="3816424"/>
          </a:xfrm>
          <a:prstGeom prst="rect">
            <a:avLst/>
          </a:prstGeom>
          <a:noFill/>
          <a:ln w="9525">
            <a:noFill/>
            <a:miter lim="800000"/>
            <a:headEnd/>
            <a:tailEnd/>
          </a:ln>
        </p:spPr>
      </p:pic>
      <p:pic>
        <p:nvPicPr>
          <p:cNvPr id="84995" name="Picture 3"/>
          <p:cNvPicPr>
            <a:picLocks noChangeAspect="1" noChangeArrowheads="1"/>
          </p:cNvPicPr>
          <p:nvPr/>
        </p:nvPicPr>
        <p:blipFill>
          <a:blip r:embed="rId4" cstate="print"/>
          <a:srcRect/>
          <a:stretch>
            <a:fillRect/>
          </a:stretch>
        </p:blipFill>
        <p:spPr bwMode="auto">
          <a:xfrm>
            <a:off x="6804248" y="1628800"/>
            <a:ext cx="1874875" cy="1368152"/>
          </a:xfrm>
          <a:prstGeom prst="rect">
            <a:avLst/>
          </a:prstGeom>
          <a:noFill/>
          <a:ln w="9525">
            <a:solidFill>
              <a:schemeClr val="accent1"/>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Words from file(dictionary)</a:t>
            </a:r>
            <a:endParaRPr lang="ko-KR" altLang="en-US" dirty="0"/>
          </a:p>
        </p:txBody>
      </p:sp>
      <p:sp>
        <p:nvSpPr>
          <p:cNvPr id="3" name="내용 개체 틀 2"/>
          <p:cNvSpPr>
            <a:spLocks noGrp="1"/>
          </p:cNvSpPr>
          <p:nvPr>
            <p:ph idx="1"/>
          </p:nvPr>
        </p:nvSpPr>
        <p:spPr/>
        <p:txBody>
          <a:bodyPr/>
          <a:lstStyle/>
          <a:p>
            <a:r>
              <a:rPr lang="en-US" altLang="ko-KR" dirty="0" smtClean="0"/>
              <a:t>Write a function that reads the words in words.txt and stores them as keys in a dictionary. It doesn’t matter what the values are. Then you can use the in operator as a fast way to check whether a string is in the dictionary.</a:t>
            </a:r>
            <a:endParaRPr lang="ko-KR"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Words from file(dictionary)- answer</a:t>
            </a:r>
            <a:endParaRPr lang="ko-KR" altLang="en-US" dirty="0"/>
          </a:p>
        </p:txBody>
      </p:sp>
      <p:pic>
        <p:nvPicPr>
          <p:cNvPr id="106498" name="Picture 2"/>
          <p:cNvPicPr>
            <a:picLocks noChangeAspect="1" noChangeArrowheads="1"/>
          </p:cNvPicPr>
          <p:nvPr/>
        </p:nvPicPr>
        <p:blipFill>
          <a:blip r:embed="rId2" cstate="print"/>
          <a:srcRect/>
          <a:stretch>
            <a:fillRect/>
          </a:stretch>
        </p:blipFill>
        <p:spPr bwMode="auto">
          <a:xfrm>
            <a:off x="1403648" y="2132856"/>
            <a:ext cx="5730214" cy="36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Sorting by keys or values (dictionary)</a:t>
            </a:r>
            <a:endParaRPr lang="ko-KR" altLang="en-US" dirty="0"/>
          </a:p>
        </p:txBody>
      </p:sp>
      <p:sp>
        <p:nvSpPr>
          <p:cNvPr id="3" name="내용 개체 틀 2"/>
          <p:cNvSpPr>
            <a:spLocks noGrp="1"/>
          </p:cNvSpPr>
          <p:nvPr>
            <p:ph idx="1"/>
          </p:nvPr>
        </p:nvSpPr>
        <p:spPr/>
        <p:txBody>
          <a:bodyPr/>
          <a:lstStyle/>
          <a:p>
            <a:r>
              <a:rPr lang="en-US" altLang="ko-KR" dirty="0" smtClean="0"/>
              <a:t>Dictionaries have a method called keys that returns the keys of the dictionary, in no particular order, as a list. Modify </a:t>
            </a:r>
            <a:r>
              <a:rPr lang="en-US" altLang="ko-KR" dirty="0" err="1" smtClean="0"/>
              <a:t>print_hist</a:t>
            </a:r>
            <a:r>
              <a:rPr lang="en-US" altLang="ko-KR" dirty="0" smtClean="0"/>
              <a:t> to print the keys and their values in alphabetical order</a:t>
            </a:r>
            <a:endParaRPr lang="ko-KR"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12426</TotalTime>
  <Words>745</Words>
  <Application>Microsoft Office PowerPoint</Application>
  <PresentationFormat>화면 슬라이드 쇼(4:3)</PresentationFormat>
  <Paragraphs>76</Paragraphs>
  <Slides>23</Slides>
  <Notes>0</Notes>
  <HiddenSlides>0</HiddenSlides>
  <MMClips>0</MMClips>
  <ScaleCrop>false</ScaleCrop>
  <HeadingPairs>
    <vt:vector size="4" baseType="variant">
      <vt:variant>
        <vt:lpstr>테마</vt:lpstr>
      </vt:variant>
      <vt:variant>
        <vt:i4>1</vt:i4>
      </vt:variant>
      <vt:variant>
        <vt:lpstr>슬라이드 제목</vt:lpstr>
      </vt:variant>
      <vt:variant>
        <vt:i4>23</vt:i4>
      </vt:variant>
    </vt:vector>
  </HeadingPairs>
  <TitlesOfParts>
    <vt:vector size="24" baseType="lpstr">
      <vt:lpstr>Office 테마</vt:lpstr>
      <vt:lpstr>Python 실습자료08 - answer</vt:lpstr>
      <vt:lpstr>Dictionaries</vt:lpstr>
      <vt:lpstr>Dictionaries</vt:lpstr>
      <vt:lpstr>Dictionaries - answer</vt:lpstr>
      <vt:lpstr>is_anagram (dic)</vt:lpstr>
      <vt:lpstr>is_anagram (dic) - answer</vt:lpstr>
      <vt:lpstr>Words from file(dictionary)</vt:lpstr>
      <vt:lpstr>Words from file(dictionary)- answer</vt:lpstr>
      <vt:lpstr>Sorting by keys or values (dictionary)</vt:lpstr>
      <vt:lpstr>Sorting by keys or values (dictionary) - answer</vt:lpstr>
      <vt:lpstr>Reverse_loopup2 (dictionary)</vt:lpstr>
      <vt:lpstr>Reverse_loopup2 (dictionary)- answer</vt:lpstr>
      <vt:lpstr>Search string(dictionary)</vt:lpstr>
      <vt:lpstr>Search string(dictionary) - answer</vt:lpstr>
      <vt:lpstr>String slice(string)</vt:lpstr>
      <vt:lpstr>Sting slice(string) - answer</vt:lpstr>
      <vt:lpstr>is_anagram (strings)?</vt:lpstr>
      <vt:lpstr>is_anagram (strings)? - answer</vt:lpstr>
      <vt:lpstr>function(string)</vt:lpstr>
      <vt:lpstr>function(string) - answer</vt:lpstr>
      <vt:lpstr>function(string) - answer</vt:lpstr>
      <vt:lpstr>rotate_word(string)</vt:lpstr>
      <vt:lpstr>rotate_word(string) - answer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146</cp:revision>
  <dcterms:created xsi:type="dcterms:W3CDTF">2015-01-22T08:45:52Z</dcterms:created>
  <dcterms:modified xsi:type="dcterms:W3CDTF">2015-05-04T12:48:58Z</dcterms:modified>
</cp:coreProperties>
</file>