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77" r:id="rId5"/>
    <p:sldId id="260" r:id="rId6"/>
    <p:sldId id="264" r:id="rId7"/>
    <p:sldId id="266" r:id="rId8"/>
    <p:sldId id="268" r:id="rId9"/>
    <p:sldId id="272" r:id="rId10"/>
    <p:sldId id="283" r:id="rId11"/>
    <p:sldId id="274" r:id="rId12"/>
    <p:sldId id="275" r:id="rId1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94599" autoAdjust="0"/>
  </p:normalViewPr>
  <p:slideViewPr>
    <p:cSldViewPr>
      <p:cViewPr varScale="1">
        <p:scale>
          <a:sx n="47" d="100"/>
          <a:sy n="47" d="100"/>
        </p:scale>
        <p:origin x="60" y="11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2016-08-05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Python</a:t>
            </a:r>
            <a:r>
              <a:rPr lang="ko-KR" altLang="en-US" sz="3600" dirty="0"/>
              <a:t> 실습자료</a:t>
            </a:r>
            <a:r>
              <a:rPr lang="en-US" altLang="ko-KR" sz="3600" dirty="0"/>
              <a:t>08</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a:t>공학정보처리 </a:t>
            </a:r>
            <a:r>
              <a:rPr lang="en-US" altLang="ko-KR" sz="2800" dirty="0"/>
              <a:t>ENG1108</a:t>
            </a:r>
          </a:p>
          <a:p>
            <a:r>
              <a:rPr lang="ko-KR" altLang="en-US" dirty="0"/>
              <a:t>김 은 진</a:t>
            </a:r>
            <a:endParaRPr lang="ko-KR"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is_anagram</a:t>
            </a:r>
            <a:r>
              <a:rPr lang="en-US" altLang="ko-KR" dirty="0"/>
              <a:t> (strings)?</a:t>
            </a:r>
            <a:endParaRPr lang="ko-KR" altLang="en-US" dirty="0"/>
          </a:p>
        </p:txBody>
      </p:sp>
      <p:sp>
        <p:nvSpPr>
          <p:cNvPr id="3" name="내용 개체 틀 2"/>
          <p:cNvSpPr>
            <a:spLocks noGrp="1"/>
          </p:cNvSpPr>
          <p:nvPr>
            <p:ph idx="1"/>
          </p:nvPr>
        </p:nvSpPr>
        <p:spPr/>
        <p:txBody>
          <a:bodyPr/>
          <a:lstStyle/>
          <a:p>
            <a:r>
              <a:rPr lang="en-US" altLang="ko-KR" dirty="0"/>
              <a:t>Two words are anagrams if you can rearrange the letters from one to spell the other. Write a function called </a:t>
            </a:r>
            <a:r>
              <a:rPr lang="en-US" altLang="ko-KR" dirty="0" err="1"/>
              <a:t>is_anagram</a:t>
            </a:r>
            <a:r>
              <a:rPr lang="en-US" altLang="ko-KR" dirty="0"/>
              <a:t> that takes two strings and returns True if they are anagrams. </a:t>
            </a:r>
            <a:endParaRPr lang="ko-KR"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function(string)</a:t>
            </a:r>
            <a:endParaRPr lang="ko-KR" altLang="en-US" dirty="0"/>
          </a:p>
        </p:txBody>
      </p:sp>
      <p:sp>
        <p:nvSpPr>
          <p:cNvPr id="3" name="내용 개체 틀 2"/>
          <p:cNvSpPr>
            <a:spLocks noGrp="1"/>
          </p:cNvSpPr>
          <p:nvPr>
            <p:ph idx="1"/>
          </p:nvPr>
        </p:nvSpPr>
        <p:spPr>
          <a:xfrm>
            <a:off x="457200" y="1600200"/>
            <a:ext cx="4258816" cy="4525963"/>
          </a:xfrm>
        </p:spPr>
        <p:txBody>
          <a:bodyPr>
            <a:normAutofit/>
          </a:bodyPr>
          <a:lstStyle/>
          <a:p>
            <a:r>
              <a:rPr lang="en-US" altLang="ko-KR" sz="1800" dirty="0"/>
              <a:t>The following functions are all intended to check whether a string contains any lowercase letters, but at least some of them are wrong. For each function, describe what the function actually does (assuming that the parameter is a string).</a:t>
            </a:r>
          </a:p>
          <a:p>
            <a:pPr>
              <a:buNone/>
            </a:pPr>
            <a:endParaRPr lang="en-US" altLang="ko-KR" sz="1800" dirty="0"/>
          </a:p>
        </p:txBody>
      </p:sp>
      <p:pic>
        <p:nvPicPr>
          <p:cNvPr id="83970" name="Picture 2"/>
          <p:cNvPicPr>
            <a:picLocks noChangeAspect="1" noChangeArrowheads="1"/>
          </p:cNvPicPr>
          <p:nvPr/>
        </p:nvPicPr>
        <p:blipFill>
          <a:blip r:embed="rId2" cstate="print"/>
          <a:srcRect/>
          <a:stretch>
            <a:fillRect/>
          </a:stretch>
        </p:blipFill>
        <p:spPr bwMode="auto">
          <a:xfrm>
            <a:off x="5004048" y="1628800"/>
            <a:ext cx="2736304" cy="506406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rotate_word</a:t>
            </a:r>
            <a:r>
              <a:rPr lang="en-US" altLang="ko-KR" dirty="0"/>
              <a:t>(string)</a:t>
            </a:r>
            <a:endParaRPr lang="ko-KR" altLang="en-US" dirty="0"/>
          </a:p>
        </p:txBody>
      </p:sp>
      <p:sp>
        <p:nvSpPr>
          <p:cNvPr id="3" name="내용 개체 틀 2"/>
          <p:cNvSpPr>
            <a:spLocks noGrp="1"/>
          </p:cNvSpPr>
          <p:nvPr>
            <p:ph idx="1"/>
          </p:nvPr>
        </p:nvSpPr>
        <p:spPr/>
        <p:txBody>
          <a:bodyPr>
            <a:noAutofit/>
          </a:bodyPr>
          <a:lstStyle/>
          <a:p>
            <a:r>
              <a:rPr lang="en-US" altLang="ko-KR" sz="1800" dirty="0"/>
              <a:t>ROT13 is a weak form of encryption that involves “rotating” each letter in a word by 13 places. To rotate a letter means to shift it through the alphabet, wrapping around to the beginning if necessary, so ’A’ shifted by 3 is ’D’ and ’Z’ shifted by 1 is ’A’.</a:t>
            </a:r>
          </a:p>
          <a:p>
            <a:r>
              <a:rPr lang="en-US" altLang="ko-KR" sz="1800" dirty="0"/>
              <a:t>Write a function called </a:t>
            </a:r>
            <a:r>
              <a:rPr lang="en-US" altLang="ko-KR" sz="1800" dirty="0" err="1"/>
              <a:t>rotate_word</a:t>
            </a:r>
            <a:r>
              <a:rPr lang="en-US" altLang="ko-KR" sz="1800" dirty="0"/>
              <a:t> that takes a string and an integer as parameters, and that returns a new string that contains the letters from the original string “rotated” by the given amount. </a:t>
            </a:r>
          </a:p>
          <a:p>
            <a:r>
              <a:rPr lang="en-US" altLang="ko-KR" sz="1800" dirty="0"/>
              <a:t>For example, “cheer” rotated by 7 is “jolly” and “melon” rotated by -10 is “cubed”. </a:t>
            </a:r>
          </a:p>
          <a:p>
            <a:r>
              <a:rPr lang="en-US" altLang="ko-KR" sz="1800" dirty="0"/>
              <a:t>You might want to use the built-in functions </a:t>
            </a:r>
            <a:r>
              <a:rPr lang="en-US" altLang="ko-KR" sz="1800" dirty="0" err="1"/>
              <a:t>ord</a:t>
            </a:r>
            <a:r>
              <a:rPr lang="en-US" altLang="ko-KR" sz="1800" dirty="0"/>
              <a:t>, which converts a character to a numeric code, and </a:t>
            </a:r>
            <a:r>
              <a:rPr lang="en-US" altLang="ko-KR" sz="1800" dirty="0" err="1"/>
              <a:t>chr</a:t>
            </a:r>
            <a:r>
              <a:rPr lang="en-US" altLang="ko-KR" sz="1800" dirty="0"/>
              <a:t>, which converts numeric codes to characters.</a:t>
            </a:r>
          </a:p>
          <a:p>
            <a:r>
              <a:rPr lang="en-US" altLang="ko-KR" sz="1800" dirty="0"/>
              <a:t>Potentially offensive jokes on the Internet are sometimes encoded in ROT13. If you are not easily offended, find and decode some of them.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Dictionaries</a:t>
            </a:r>
            <a:endParaRPr lang="ko-KR" altLang="en-US" sz="2400" dirty="0"/>
          </a:p>
        </p:txBody>
      </p:sp>
      <p:sp>
        <p:nvSpPr>
          <p:cNvPr id="3" name="내용 개체 틀 2"/>
          <p:cNvSpPr>
            <a:spLocks noGrp="1"/>
          </p:cNvSpPr>
          <p:nvPr>
            <p:ph idx="1"/>
          </p:nvPr>
        </p:nvSpPr>
        <p:spPr/>
        <p:txBody>
          <a:bodyPr>
            <a:normAutofit/>
          </a:bodyPr>
          <a:lstStyle/>
          <a:p>
            <a:r>
              <a:rPr lang="en-US" altLang="ko-KR" sz="1800" dirty="0"/>
              <a:t>Suppose we evaluate the following expressions: </a:t>
            </a:r>
          </a:p>
          <a:p>
            <a:pPr>
              <a:buNone/>
            </a:pPr>
            <a:r>
              <a:rPr lang="en-US" altLang="ko-KR" sz="1800" dirty="0"/>
              <a:t>	x={}</a:t>
            </a:r>
          </a:p>
          <a:p>
            <a:pPr>
              <a:buNone/>
            </a:pPr>
            <a:r>
              <a:rPr lang="en-US" altLang="ko-KR" sz="1800" dirty="0"/>
              <a:t>	x['a']='apple‘</a:t>
            </a:r>
          </a:p>
          <a:p>
            <a:pPr>
              <a:buNone/>
            </a:pPr>
            <a:r>
              <a:rPr lang="en-US" altLang="ko-KR" sz="1800" dirty="0"/>
              <a:t>	x['b']='banana‘</a:t>
            </a:r>
          </a:p>
          <a:p>
            <a:pPr>
              <a:buNone/>
            </a:pPr>
            <a:r>
              <a:rPr lang="en-US" altLang="ko-KR" sz="1800" dirty="0"/>
              <a:t>	x['c']='chili dog' </a:t>
            </a:r>
          </a:p>
          <a:p>
            <a:r>
              <a:rPr lang="en-US" altLang="ko-KR" sz="1800" dirty="0"/>
              <a:t>Suppose we next evaluate more expressions, producing the following sequence of interactions. Write the result of each expression at that point. If an expression below would generate an error, write error message.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Dictionaries</a:t>
            </a:r>
            <a:endParaRPr lang="ko-KR" altLang="en-US" sz="2400" dirty="0"/>
          </a:p>
        </p:txBody>
      </p:sp>
      <p:sp>
        <p:nvSpPr>
          <p:cNvPr id="3" name="내용 개체 틀 2"/>
          <p:cNvSpPr>
            <a:spLocks noGrp="1"/>
          </p:cNvSpPr>
          <p:nvPr>
            <p:ph idx="1"/>
          </p:nvPr>
        </p:nvSpPr>
        <p:spPr/>
        <p:txBody>
          <a:bodyPr>
            <a:normAutofit/>
          </a:bodyPr>
          <a:lstStyle/>
          <a:p>
            <a:pPr>
              <a:buNone/>
            </a:pPr>
            <a:endParaRPr lang="ko-KR" altLang="en-US" dirty="0"/>
          </a:p>
          <a:p>
            <a:pPr>
              <a:buNone/>
            </a:pPr>
            <a:r>
              <a:rPr lang="en-US" altLang="ko-KR" dirty="0"/>
              <a:t> &gt;&gt;&gt; x</a:t>
            </a:r>
          </a:p>
          <a:p>
            <a:pPr>
              <a:buNone/>
            </a:pPr>
            <a:r>
              <a:rPr lang="en-US" altLang="ko-KR" dirty="0"/>
              <a:t>{'</a:t>
            </a:r>
            <a:r>
              <a:rPr lang="en-US" altLang="ko-KR" dirty="0" err="1"/>
              <a:t>a':'apple','c':'chili</a:t>
            </a:r>
            <a:r>
              <a:rPr lang="en-US" altLang="ko-KR" dirty="0"/>
              <a:t> </a:t>
            </a:r>
            <a:r>
              <a:rPr lang="en-US" altLang="ko-KR" dirty="0" err="1"/>
              <a:t>dog','b':'banana</a:t>
            </a:r>
            <a:r>
              <a:rPr lang="en-US" altLang="ko-KR" dirty="0"/>
              <a:t>'}</a:t>
            </a:r>
          </a:p>
          <a:p>
            <a:pPr>
              <a:buNone/>
            </a:pPr>
            <a:r>
              <a:rPr lang="en-US" altLang="ko-KR" dirty="0"/>
              <a:t>&gt;&gt;&gt; x['c'] </a:t>
            </a:r>
          </a:p>
          <a:p>
            <a:pPr>
              <a:buNone/>
            </a:pPr>
            <a:endParaRPr lang="en-US" altLang="ko-KR" dirty="0"/>
          </a:p>
          <a:p>
            <a:pPr>
              <a:buNone/>
            </a:pPr>
            <a:r>
              <a:rPr lang="en-US" altLang="ko-KR" dirty="0"/>
              <a:t>&gt;&gt;&gt; x['banana'] </a:t>
            </a:r>
          </a:p>
          <a:p>
            <a:pPr>
              <a:buNone/>
            </a:pPr>
            <a:endParaRPr lang="en-US" altLang="ko-KR" dirty="0"/>
          </a:p>
          <a:p>
            <a:pPr>
              <a:buNone/>
            </a:pPr>
            <a:r>
              <a:rPr lang="en-US" altLang="ko-KR" dirty="0"/>
              <a:t>&gt;&gt;&gt;x['a']=37</a:t>
            </a:r>
          </a:p>
          <a:p>
            <a:pPr>
              <a:buNone/>
            </a:pPr>
            <a:endParaRPr lang="en-US" altLang="ko-KR" dirty="0"/>
          </a:p>
          <a:p>
            <a:pPr>
              <a:buNone/>
            </a:pPr>
            <a:r>
              <a:rPr lang="en-US" altLang="ko-KR" dirty="0"/>
              <a:t>&gt;&gt;&gt;x['a']</a:t>
            </a:r>
          </a:p>
          <a:p>
            <a:pPr>
              <a:buNone/>
            </a:pPr>
            <a:endParaRPr lang="en-US" altLang="ko-KR" dirty="0"/>
          </a:p>
          <a:p>
            <a:pPr>
              <a:buNone/>
            </a:pPr>
            <a:r>
              <a:rPr lang="en-US" altLang="ko-KR" dirty="0"/>
              <a:t>&gt;&gt;&gt; </a:t>
            </a:r>
            <a:r>
              <a:rPr lang="en-US" altLang="ko-KR" dirty="0" err="1"/>
              <a:t>x.has_key</a:t>
            </a:r>
            <a:r>
              <a:rPr lang="en-US" altLang="ko-KR" dirty="0"/>
              <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is_anagram</a:t>
            </a:r>
            <a:r>
              <a:rPr lang="en-US" altLang="ko-KR" dirty="0"/>
              <a:t> (</a:t>
            </a:r>
            <a:r>
              <a:rPr lang="en-US" altLang="ko-KR" dirty="0" err="1"/>
              <a:t>dic</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Two words are anagrams if you can rearrange the letters from one to spell the other. Write a function called </a:t>
            </a:r>
            <a:r>
              <a:rPr lang="en-US" altLang="ko-KR" dirty="0" err="1"/>
              <a:t>is_anagram</a:t>
            </a:r>
            <a:r>
              <a:rPr lang="en-US" altLang="ko-KR" dirty="0"/>
              <a:t> that takes two strings and returns True if they are anagrams. </a:t>
            </a:r>
            <a:endParaRPr lang="ko-K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Words from file(dictionary)</a:t>
            </a:r>
            <a:endParaRPr lang="ko-KR" altLang="en-US" dirty="0"/>
          </a:p>
        </p:txBody>
      </p:sp>
      <p:sp>
        <p:nvSpPr>
          <p:cNvPr id="3" name="내용 개체 틀 2"/>
          <p:cNvSpPr>
            <a:spLocks noGrp="1"/>
          </p:cNvSpPr>
          <p:nvPr>
            <p:ph idx="1"/>
          </p:nvPr>
        </p:nvSpPr>
        <p:spPr/>
        <p:txBody>
          <a:bodyPr/>
          <a:lstStyle/>
          <a:p>
            <a:r>
              <a:rPr lang="en-US" altLang="ko-KR" dirty="0"/>
              <a:t>Write a function that reads the words in words.txt and stores them as keys in a dictionary. It doesn’t matter what the values are. Then you can use the in operator as a fast way to check whether a string is in the dictionary.</a:t>
            </a:r>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Sorting by keys or values (dictionary)</a:t>
            </a:r>
            <a:endParaRPr lang="ko-KR" altLang="en-US" dirty="0"/>
          </a:p>
        </p:txBody>
      </p:sp>
      <p:sp>
        <p:nvSpPr>
          <p:cNvPr id="3" name="내용 개체 틀 2"/>
          <p:cNvSpPr>
            <a:spLocks noGrp="1"/>
          </p:cNvSpPr>
          <p:nvPr>
            <p:ph idx="1"/>
          </p:nvPr>
        </p:nvSpPr>
        <p:spPr/>
        <p:txBody>
          <a:bodyPr/>
          <a:lstStyle/>
          <a:p>
            <a:r>
              <a:rPr lang="en-US" altLang="ko-KR" dirty="0"/>
              <a:t>Dictionaries have a method called keys that returns the keys of the dictionary, in no particular order, as a list. Modify </a:t>
            </a:r>
            <a:r>
              <a:rPr lang="en-US" altLang="ko-KR" dirty="0" err="1"/>
              <a:t>print_hist</a:t>
            </a:r>
            <a:r>
              <a:rPr lang="en-US" altLang="ko-KR" dirty="0"/>
              <a:t> to print the keys and their values in alphabetical order</a:t>
            </a:r>
            <a:endParaRPr lang="ko-KR"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Reverse_loopup2 (dictionary)</a:t>
            </a:r>
            <a:endParaRPr lang="ko-KR" altLang="en-US" dirty="0"/>
          </a:p>
        </p:txBody>
      </p:sp>
      <p:sp>
        <p:nvSpPr>
          <p:cNvPr id="3" name="내용 개체 틀 2"/>
          <p:cNvSpPr>
            <a:spLocks noGrp="1"/>
          </p:cNvSpPr>
          <p:nvPr>
            <p:ph idx="1"/>
          </p:nvPr>
        </p:nvSpPr>
        <p:spPr/>
        <p:txBody>
          <a:bodyPr/>
          <a:lstStyle/>
          <a:p>
            <a:r>
              <a:rPr lang="en-US" altLang="ko-KR" dirty="0"/>
              <a:t>Modify </a:t>
            </a:r>
            <a:r>
              <a:rPr lang="en-US" altLang="ko-KR" dirty="0" err="1"/>
              <a:t>reverse_lookup</a:t>
            </a:r>
            <a:r>
              <a:rPr lang="en-US" altLang="ko-KR" dirty="0"/>
              <a:t> so that it builds and returns a list of all keys that map to v, or an empty list if there are none.</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Search string(dictionary)</a:t>
            </a:r>
            <a:endParaRPr lang="ko-KR" altLang="en-US" dirty="0"/>
          </a:p>
        </p:txBody>
      </p:sp>
      <p:sp>
        <p:nvSpPr>
          <p:cNvPr id="3" name="내용 개체 틀 2"/>
          <p:cNvSpPr>
            <a:spLocks noGrp="1"/>
          </p:cNvSpPr>
          <p:nvPr>
            <p:ph idx="1"/>
          </p:nvPr>
        </p:nvSpPr>
        <p:spPr/>
        <p:txBody>
          <a:bodyPr/>
          <a:lstStyle/>
          <a:p>
            <a:r>
              <a:rPr lang="en-US" altLang="ko-KR" dirty="0"/>
              <a:t>Write a function that reads the words in words.txt and stores them as keys in a dictionary. It doesn’t matter what the values are. Then you can use the in operator as a fast way to check whether a string is in the dictionary.</a:t>
            </a:r>
          </a:p>
          <a:p>
            <a:endParaRPr lang="ko-KR"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Sting slice(string)</a:t>
            </a:r>
            <a:endParaRPr lang="ko-KR" altLang="en-US" dirty="0"/>
          </a:p>
        </p:txBody>
      </p:sp>
      <p:sp>
        <p:nvSpPr>
          <p:cNvPr id="3" name="내용 개체 틀 2"/>
          <p:cNvSpPr>
            <a:spLocks noGrp="1"/>
          </p:cNvSpPr>
          <p:nvPr>
            <p:ph idx="1"/>
          </p:nvPr>
        </p:nvSpPr>
        <p:spPr/>
        <p:txBody>
          <a:bodyPr>
            <a:normAutofit/>
          </a:bodyPr>
          <a:lstStyle/>
          <a:p>
            <a:r>
              <a:rPr lang="en-US" altLang="ko-KR" dirty="0"/>
              <a:t>A string slice can take a third index that specifies the “step size;” that is, the number of spaces between successive characters. A step size of 2 means every other character; 3 means every third, etc.</a:t>
            </a:r>
          </a:p>
          <a:p>
            <a:endParaRPr lang="en-US" altLang="ko-KR" dirty="0"/>
          </a:p>
          <a:p>
            <a:pPr>
              <a:buNone/>
            </a:pPr>
            <a:r>
              <a:rPr lang="en-US" altLang="ko-KR" dirty="0"/>
              <a:t>&gt;&gt;&gt; fruit = 'banana' </a:t>
            </a:r>
          </a:p>
          <a:p>
            <a:pPr>
              <a:buNone/>
            </a:pPr>
            <a:r>
              <a:rPr lang="en-US" altLang="ko-KR" dirty="0"/>
              <a:t>&gt;&gt;&gt; fruit[0:5:2] </a:t>
            </a:r>
          </a:p>
          <a:p>
            <a:pPr>
              <a:buNone/>
            </a:pPr>
            <a:r>
              <a:rPr lang="en-US" altLang="ko-KR" dirty="0"/>
              <a:t>'</a:t>
            </a:r>
            <a:r>
              <a:rPr lang="en-US" altLang="ko-KR" dirty="0" err="1"/>
              <a:t>bnn</a:t>
            </a:r>
            <a:r>
              <a:rPr lang="en-US" altLang="ko-KR" dirty="0"/>
              <a:t>' </a:t>
            </a:r>
          </a:p>
          <a:p>
            <a:endParaRPr lang="en-US" altLang="ko-KR" dirty="0"/>
          </a:p>
          <a:p>
            <a:r>
              <a:rPr lang="en-US" altLang="ko-KR" dirty="0"/>
              <a:t>A step size of -1 goes through the word backwards, so the slice [::-1] generates a reversed string.</a:t>
            </a:r>
          </a:p>
          <a:p>
            <a:r>
              <a:rPr lang="en-US" altLang="ko-KR" dirty="0"/>
              <a:t>Use this idiom to write a one-line version of </a:t>
            </a:r>
            <a:r>
              <a:rPr lang="en-US" altLang="ko-KR" dirty="0" err="1"/>
              <a:t>is_palindrome</a:t>
            </a:r>
            <a:endParaRPr lang="en-US" altLang="ko-KR" dirty="0"/>
          </a:p>
          <a:p>
            <a:pPr>
              <a:buNone/>
            </a:pPr>
            <a:endParaRPr lang="en-US" altLang="ko-KR"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12313</TotalTime>
  <Words>624</Words>
  <Application>Microsoft Office PowerPoint</Application>
  <PresentationFormat>화면 슬라이드 쇼(4:3)</PresentationFormat>
  <Paragraphs>52</Paragraphs>
  <Slides>12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12</vt:i4>
      </vt:variant>
    </vt:vector>
  </HeadingPairs>
  <TitlesOfParts>
    <vt:vector size="17" baseType="lpstr">
      <vt:lpstr>HY강M</vt:lpstr>
      <vt:lpstr>맑은 고딕</vt:lpstr>
      <vt:lpstr>Arial</vt:lpstr>
      <vt:lpstr>Verdana</vt:lpstr>
      <vt:lpstr>Office 테마</vt:lpstr>
      <vt:lpstr>Python 실습자료08</vt:lpstr>
      <vt:lpstr>Dictionaries</vt:lpstr>
      <vt:lpstr>Dictionaries</vt:lpstr>
      <vt:lpstr>is_anagram (dic)</vt:lpstr>
      <vt:lpstr>Words from file(dictionary)</vt:lpstr>
      <vt:lpstr>Sorting by keys or values (dictionary)</vt:lpstr>
      <vt:lpstr>Reverse_loopup2 (dictionary)</vt:lpstr>
      <vt:lpstr>Search string(dictionary)</vt:lpstr>
      <vt:lpstr>Sting slice(string)</vt:lpstr>
      <vt:lpstr>is_anagram (strings)?</vt:lpstr>
      <vt:lpstr>function(string)</vt:lpstr>
      <vt:lpstr>rotate_word(string)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140</cp:revision>
  <dcterms:created xsi:type="dcterms:W3CDTF">2015-01-22T08:45:52Z</dcterms:created>
  <dcterms:modified xsi:type="dcterms:W3CDTF">2016-08-05T07:26:28Z</dcterms:modified>
</cp:coreProperties>
</file>