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299" autoAdjust="0"/>
  </p:normalViewPr>
  <p:slideViewPr>
    <p:cSldViewPr>
      <p:cViewPr>
        <p:scale>
          <a:sx n="50" d="100"/>
          <a:sy n="50" d="100"/>
        </p:scale>
        <p:origin x="-122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84784"/>
            <a:ext cx="64087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2015-05-23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HY강M" pitchFamily="18" charset="-127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sz="3600" dirty="0" smtClean="0"/>
              <a:t> 실습자료</a:t>
            </a:r>
            <a:r>
              <a:rPr lang="en-US" altLang="ko-KR" dirty="0" smtClean="0"/>
              <a:t>11</a:t>
            </a:r>
            <a:r>
              <a:rPr lang="en-US" altLang="ko-KR" sz="3600" dirty="0" smtClean="0"/>
              <a:t> - answer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statistics - answer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43053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565681"/>
            <a:ext cx="4392488" cy="27036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Integral approximations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Write a function f(a, b, c) that returns </a:t>
            </a:r>
            <a:r>
              <a:rPr lang="en-US" altLang="ko-KR" sz="1800" dirty="0" err="1" smtClean="0"/>
              <a:t>a</a:t>
            </a:r>
            <a:r>
              <a:rPr lang="en-US" altLang="ko-KR" sz="1800" baseline="30000" dirty="0" err="1" smtClean="0"/>
              <a:t>b</a:t>
            </a:r>
            <a:r>
              <a:rPr lang="en-US" altLang="ko-KR" sz="1800" dirty="0" smtClean="0"/>
              <a:t>-c . Form a 24x12x6 array containing its values in parameter ranges [0,1] x [0,1] x [0,1].</a:t>
            </a:r>
          </a:p>
          <a:p>
            <a:r>
              <a:rPr lang="en-US" altLang="ko-KR" sz="1800" dirty="0" smtClean="0"/>
              <a:t>Approximate the 3-d integral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 over this volume with the mean. The exact result is:                what is your relative error?</a:t>
            </a:r>
          </a:p>
          <a:p>
            <a:r>
              <a:rPr lang="en-US" altLang="ko-KR" sz="1800" dirty="0" smtClean="0"/>
              <a:t>(Hints: use </a:t>
            </a:r>
            <a:r>
              <a:rPr lang="en-US" altLang="ko-KR" sz="1800" dirty="0" err="1" smtClean="0"/>
              <a:t>elementwise</a:t>
            </a:r>
            <a:r>
              <a:rPr lang="en-US" altLang="ko-KR" sz="1800" dirty="0" smtClean="0"/>
              <a:t> operations and broadcasting. You can make </a:t>
            </a:r>
            <a:r>
              <a:rPr lang="en-US" altLang="ko-KR" sz="1800" dirty="0" err="1" smtClean="0"/>
              <a:t>np.ogrid</a:t>
            </a:r>
            <a:r>
              <a:rPr lang="en-US" altLang="ko-KR" sz="1800" dirty="0" smtClean="0"/>
              <a:t> give a number of points in given range with </a:t>
            </a:r>
            <a:r>
              <a:rPr lang="en-US" altLang="ko-KR" sz="1800" dirty="0" err="1" smtClean="0"/>
              <a:t>np.ogrid</a:t>
            </a:r>
            <a:r>
              <a:rPr lang="en-US" altLang="ko-KR" sz="1800" dirty="0" smtClean="0"/>
              <a:t>[0:1:20j].)</a:t>
            </a:r>
            <a:endParaRPr lang="ko-KR" altLang="en-US" sz="18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4355976" y="2564904"/>
          <a:ext cx="2841546" cy="648072"/>
        </p:xfrm>
        <a:graphic>
          <a:graphicData uri="http://schemas.openxmlformats.org/presentationml/2006/ole">
            <p:oleObj spid="_x0000_s87042" name="수식" r:id="rId3" imgW="1447560" imgH="330120" progId="Equation.3">
              <p:embed/>
            </p:oleObj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7020271" y="3429000"/>
          <a:ext cx="1464913" cy="504056"/>
        </p:xfrm>
        <a:graphic>
          <a:graphicData uri="http://schemas.openxmlformats.org/presentationml/2006/ole">
            <p:oleObj spid="_x0000_s87043" name="수식" r:id="rId4" imgW="118080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Integral approximations - answer</a:t>
            </a:r>
            <a:endParaRPr lang="ko-KR" alt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799"/>
            <a:ext cx="5040560" cy="4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628800"/>
            <a:ext cx="3409094" cy="9361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Mandelbrot fractal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Write a script that computes the Mandelbrot fractal. The Mandelbrot iteration: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Point (x, y) belongs to the Mandelbrot set if |c| &lt;</a:t>
            </a:r>
            <a:r>
              <a:rPr lang="en-US" altLang="ko-KR" sz="1600" dirty="0" err="1" smtClean="0"/>
              <a:t>some_threshold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Do this computation by: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Construct a grid of c = x + 1j*y values in range [-2, 1] x [-1.5, 1.5]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Do the iteration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Form the 2-d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mask indicating which points are in the set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 smtClean="0"/>
              <a:t>Save the result to an image with:</a:t>
            </a:r>
          </a:p>
          <a:p>
            <a:endParaRPr lang="ko-KR" altLang="en-US" sz="160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243685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157192"/>
            <a:ext cx="636249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Mandelbrot fractal - answer</a:t>
            </a:r>
            <a:endParaRPr lang="ko-KR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556792"/>
            <a:ext cx="2479352" cy="238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2735"/>
            <a:ext cx="4824536" cy="547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 plotting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following image</a:t>
            </a:r>
            <a:endParaRPr lang="ko-KR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4892438" cy="36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Sin-plotting - answer</a:t>
            </a:r>
            <a:endParaRPr lang="ko-KR" altLang="en-US" dirty="0"/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72816"/>
            <a:ext cx="3026409" cy="234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388843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Produce a plot of the functions f(x) =e</a:t>
            </a:r>
            <a:r>
              <a:rPr lang="en-US" altLang="ko-KR" baseline="30000" dirty="0" smtClean="0"/>
              <a:t>-x/10</a:t>
            </a:r>
            <a:r>
              <a:rPr lang="en-US" altLang="ko-KR" dirty="0" smtClean="0"/>
              <a:t> sin(</a:t>
            </a:r>
            <a:r>
              <a:rPr lang="en-US" altLang="ko-KR" dirty="0" smtClean="0">
                <a:sym typeface="Symbol"/>
              </a:rPr>
              <a:t></a:t>
            </a:r>
            <a:r>
              <a:rPr lang="en-US" altLang="ko-KR" dirty="0" smtClean="0"/>
              <a:t>x) and g(x) = </a:t>
            </a:r>
            <a:r>
              <a:rPr lang="en-US" altLang="ko-KR" dirty="0" err="1" smtClean="0"/>
              <a:t>xe</a:t>
            </a:r>
            <a:r>
              <a:rPr lang="en-US" altLang="ko-KR" baseline="30000" dirty="0" smtClean="0"/>
              <a:t>-x/3</a:t>
            </a:r>
            <a:r>
              <a:rPr lang="en-US" altLang="ko-KR" dirty="0" smtClean="0"/>
              <a:t> over the interval [0,; 10]. Include labels for the x- and y-axes, and a legend explaining which line is which plot. Save the plot as a .</a:t>
            </a:r>
            <a:r>
              <a:rPr lang="en-US" altLang="ko-KR" dirty="0" err="1" smtClean="0"/>
              <a:t>pdf</a:t>
            </a:r>
            <a:r>
              <a:rPr lang="en-US" altLang="ko-KR" dirty="0" smtClean="0"/>
              <a:t>  file.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plotting-answer</a:t>
            </a:r>
            <a:endParaRPr lang="ko-KR" altLang="en-US" dirty="0"/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628800"/>
            <a:ext cx="3059832" cy="243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221088"/>
            <a:ext cx="3059832" cy="248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5" y="1700808"/>
            <a:ext cx="541241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limacon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shape of a </a:t>
            </a:r>
            <a:r>
              <a:rPr lang="en-US" altLang="ko-KR" dirty="0" err="1" smtClean="0"/>
              <a:t>limacon</a:t>
            </a:r>
            <a:r>
              <a:rPr lang="en-US" altLang="ko-KR" dirty="0" smtClean="0"/>
              <a:t> can be defined parametrically as</a:t>
            </a:r>
          </a:p>
          <a:p>
            <a:pPr lvl="2">
              <a:buNone/>
            </a:pPr>
            <a:r>
              <a:rPr lang="en-US" altLang="ko-KR" dirty="0" smtClean="0"/>
              <a:t>r = r0 + </a:t>
            </a:r>
            <a:r>
              <a:rPr lang="en-US" altLang="ko-KR" dirty="0" err="1" smtClean="0"/>
              <a:t>cos</a:t>
            </a:r>
            <a:r>
              <a:rPr lang="en-US" altLang="ko-KR" dirty="0" smtClean="0">
                <a:sym typeface="Symbol"/>
              </a:rPr>
              <a:t>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en-US" altLang="ko-KR" dirty="0" smtClean="0"/>
              <a:t>x = r </a:t>
            </a:r>
            <a:r>
              <a:rPr lang="en-US" altLang="ko-KR" dirty="0" err="1" smtClean="0"/>
              <a:t>cos</a:t>
            </a:r>
            <a:r>
              <a:rPr lang="en-US" altLang="ko-KR" dirty="0" smtClean="0">
                <a:sym typeface="Symbol"/>
              </a:rPr>
              <a:t>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en-US" altLang="ko-KR" dirty="0" smtClean="0"/>
              <a:t>y = r sin</a:t>
            </a:r>
            <a:r>
              <a:rPr lang="en-US" altLang="ko-KR" dirty="0" smtClean="0">
                <a:sym typeface="Symbol"/>
              </a:rPr>
              <a:t>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When r0 = 1, this curve is called a </a:t>
            </a:r>
            <a:r>
              <a:rPr lang="en-US" altLang="ko-KR" dirty="0" err="1" smtClean="0"/>
              <a:t>cardioid</a:t>
            </a:r>
            <a:r>
              <a:rPr lang="en-US" altLang="ko-KR" dirty="0" smtClean="0"/>
              <a:t>. Use this definition to plot the shape of a </a:t>
            </a:r>
            <a:r>
              <a:rPr lang="en-US" altLang="ko-KR" dirty="0" err="1" smtClean="0"/>
              <a:t>limacon</a:t>
            </a:r>
            <a:r>
              <a:rPr lang="en-US" altLang="ko-KR" dirty="0" smtClean="0"/>
              <a:t> for r0 = 0.8, r0 = 1.0, and r0 = 1.2. Be sure to use enough points that the curve is closed and appears smooth (except for the cusp in the </a:t>
            </a:r>
            <a:r>
              <a:rPr lang="en-US" altLang="ko-KR" dirty="0" err="1" smtClean="0"/>
              <a:t>cardioid</a:t>
            </a:r>
            <a:r>
              <a:rPr lang="en-US" altLang="ko-KR" dirty="0" smtClean="0"/>
              <a:t>). Use a legend to identify which curve is which.</a:t>
            </a:r>
          </a:p>
          <a:p>
            <a:r>
              <a:rPr lang="en-US" altLang="ko-KR" dirty="0" smtClean="0"/>
              <a:t>Save the plot as a .</a:t>
            </a:r>
            <a:r>
              <a:rPr lang="en-US" altLang="ko-KR" dirty="0" err="1" smtClean="0"/>
              <a:t>pdf</a:t>
            </a:r>
            <a:r>
              <a:rPr lang="en-US" altLang="ko-KR" dirty="0" smtClean="0"/>
              <a:t> file.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Limacon</a:t>
            </a:r>
            <a:r>
              <a:rPr lang="en-US" altLang="ko-KR" dirty="0" smtClean="0"/>
              <a:t>-answer</a:t>
            </a:r>
            <a:endParaRPr lang="ko-KR" altLang="en-US" dirty="0"/>
          </a:p>
        </p:txBody>
      </p:sp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528319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340768"/>
            <a:ext cx="3213016" cy="230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789040"/>
            <a:ext cx="3240360" cy="283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statistics(1)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The data in populations.txt describes the populations of hares and lynxes (and carrots) in northern Canada during 20 years</a:t>
            </a:r>
            <a:endParaRPr lang="ko-KR" altLang="en-US" sz="1800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65838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933056"/>
            <a:ext cx="3623854" cy="269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005064"/>
            <a:ext cx="1800200" cy="248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statistics(2)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Computes and print, based on the data in populations.txt.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The mean and std of the populations of each species for the years in the period.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Which year each species had the largest population.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Which species has the largest population for each year. (Hint: </a:t>
            </a:r>
            <a:r>
              <a:rPr lang="en-US" altLang="ko-KR" sz="1600" dirty="0" err="1" smtClean="0"/>
              <a:t>argsort</a:t>
            </a:r>
            <a:r>
              <a:rPr lang="en-US" altLang="ko-KR" sz="1600" dirty="0" smtClean="0"/>
              <a:t> &amp; fancy indexing of </a:t>
            </a:r>
            <a:r>
              <a:rPr lang="en-US" altLang="ko-KR" sz="1600" dirty="0" err="1" smtClean="0"/>
              <a:t>np.array</a:t>
            </a:r>
            <a:r>
              <a:rPr lang="en-US" altLang="ko-KR" sz="1600" dirty="0" smtClean="0"/>
              <a:t>(['H', 'L', 'C']))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Which years any of the populations is above 50000. (Hint: comparisons and </a:t>
            </a:r>
            <a:r>
              <a:rPr lang="en-US" altLang="ko-KR" sz="1600" dirty="0" err="1" smtClean="0"/>
              <a:t>np.any</a:t>
            </a:r>
            <a:r>
              <a:rPr lang="en-US" altLang="ko-KR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The top 2 years for each species when they had the lowest populations. (Hint: </a:t>
            </a:r>
            <a:r>
              <a:rPr lang="en-US" altLang="ko-KR" sz="1600" dirty="0" err="1" smtClean="0"/>
              <a:t>argsort</a:t>
            </a:r>
            <a:r>
              <a:rPr lang="en-US" altLang="ko-KR" sz="1600" dirty="0" smtClean="0"/>
              <a:t>, fancy indexing)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Compare (plot) the change in hare population (see help(</a:t>
            </a:r>
            <a:r>
              <a:rPr lang="en-US" altLang="ko-KR" sz="1600" dirty="0" err="1" smtClean="0"/>
              <a:t>np.gradient</a:t>
            </a:r>
            <a:r>
              <a:rPr lang="en-US" altLang="ko-KR" sz="1600" dirty="0" smtClean="0"/>
              <a:t>)) and the number of lynxes. Check correlation (see help(</a:t>
            </a:r>
            <a:r>
              <a:rPr lang="en-US" altLang="ko-KR" sz="1600" dirty="0" err="1" smtClean="0"/>
              <a:t>np.corrcoef</a:t>
            </a:r>
            <a:r>
              <a:rPr lang="en-US" altLang="ko-KR" sz="1600" dirty="0" smtClean="0"/>
              <a:t>)).</a:t>
            </a:r>
          </a:p>
          <a:p>
            <a:r>
              <a:rPr lang="en-US" altLang="ko-KR" sz="1600" dirty="0" smtClean="0"/>
              <a:t>... all without for-loops.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14675</TotalTime>
  <Words>519</Words>
  <Application>Microsoft Office PowerPoint</Application>
  <PresentationFormat>화면 슬라이드 쇼(4:3)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테마</vt:lpstr>
      <vt:lpstr>수식</vt:lpstr>
      <vt:lpstr>Python 실습자료11 - answer</vt:lpstr>
      <vt:lpstr>Sin plotting</vt:lpstr>
      <vt:lpstr>Sin-plotting - answer</vt:lpstr>
      <vt:lpstr>plotting</vt:lpstr>
      <vt:lpstr>plotting-answer</vt:lpstr>
      <vt:lpstr>limacon</vt:lpstr>
      <vt:lpstr>Limacon-answer</vt:lpstr>
      <vt:lpstr>Data statistics(1)</vt:lpstr>
      <vt:lpstr>Data statistics(2)</vt:lpstr>
      <vt:lpstr>Data statistics - answer</vt:lpstr>
      <vt:lpstr>Integral approximations</vt:lpstr>
      <vt:lpstr>Integral approximations - answer</vt:lpstr>
      <vt:lpstr>Mandelbrot fractal</vt:lpstr>
      <vt:lpstr>Mandelbrot fractal - 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188</cp:revision>
  <dcterms:created xsi:type="dcterms:W3CDTF">2015-01-22T08:45:52Z</dcterms:created>
  <dcterms:modified xsi:type="dcterms:W3CDTF">2015-05-23T06:31:42Z</dcterms:modified>
</cp:coreProperties>
</file>