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4" r:id="rId6"/>
    <p:sldId id="265" r:id="rId7"/>
    <p:sldId id="267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299" autoAdjust="0"/>
  </p:normalViewPr>
  <p:slideViewPr>
    <p:cSldViewPr>
      <p:cViewPr varScale="1">
        <p:scale>
          <a:sx n="51" d="100"/>
          <a:sy n="51" d="100"/>
        </p:scale>
        <p:origin x="96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sz="3600" dirty="0"/>
              <a:t> 실습자료</a:t>
            </a:r>
            <a:r>
              <a:rPr lang="en-US" altLang="ko-KR" dirty="0"/>
              <a:t>11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 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following image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4892438" cy="36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Produce a plot of the functions f(x) =e</a:t>
            </a:r>
            <a:r>
              <a:rPr lang="en-US" altLang="ko-KR" baseline="30000" dirty="0"/>
              <a:t>-x/10</a:t>
            </a:r>
            <a:r>
              <a:rPr lang="en-US" altLang="ko-KR" dirty="0"/>
              <a:t> sin(</a:t>
            </a:r>
            <a:r>
              <a:rPr lang="en-US" altLang="ko-KR" dirty="0">
                <a:sym typeface="Symbol"/>
              </a:rPr>
              <a:t></a:t>
            </a:r>
            <a:r>
              <a:rPr lang="en-US" altLang="ko-KR" dirty="0"/>
              <a:t>x) and g(x) = </a:t>
            </a:r>
            <a:r>
              <a:rPr lang="en-US" altLang="ko-KR" dirty="0" err="1"/>
              <a:t>xe</a:t>
            </a:r>
            <a:r>
              <a:rPr lang="en-US" altLang="ko-KR" baseline="30000" dirty="0"/>
              <a:t>-x/3</a:t>
            </a:r>
            <a:r>
              <a:rPr lang="en-US" altLang="ko-KR" dirty="0"/>
              <a:t> over the interval [0,; 10]. Include labels for the x- and y-axes, and a legend explaining which line is which plot. Save the plot as a .</a:t>
            </a:r>
            <a:r>
              <a:rPr lang="en-US" altLang="ko-KR" dirty="0" err="1"/>
              <a:t>pdf</a:t>
            </a:r>
            <a:r>
              <a:rPr lang="en-US" altLang="ko-KR" dirty="0"/>
              <a:t>  file.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limacon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shape of a </a:t>
            </a:r>
            <a:r>
              <a:rPr lang="en-US" altLang="ko-KR" dirty="0" err="1"/>
              <a:t>limacon</a:t>
            </a:r>
            <a:r>
              <a:rPr lang="en-US" altLang="ko-KR" dirty="0"/>
              <a:t> can be defined parametrically as</a:t>
            </a:r>
          </a:p>
          <a:p>
            <a:pPr lvl="2">
              <a:buNone/>
            </a:pPr>
            <a:r>
              <a:rPr lang="en-US" altLang="ko-KR" dirty="0"/>
              <a:t>r = r0 + </a:t>
            </a:r>
            <a:r>
              <a:rPr lang="en-US" altLang="ko-KR" dirty="0" err="1"/>
              <a:t>cos</a:t>
            </a:r>
            <a:r>
              <a:rPr lang="en-US" altLang="ko-KR" dirty="0">
                <a:sym typeface="Symbol"/>
              </a:rPr>
              <a:t></a:t>
            </a:r>
            <a:r>
              <a:rPr lang="en-US" altLang="ko-KR" dirty="0"/>
              <a:t> </a:t>
            </a:r>
          </a:p>
          <a:p>
            <a:pPr lvl="2">
              <a:buNone/>
            </a:pPr>
            <a:r>
              <a:rPr lang="en-US" altLang="ko-KR" dirty="0"/>
              <a:t>x = r </a:t>
            </a:r>
            <a:r>
              <a:rPr lang="en-US" altLang="ko-KR" dirty="0" err="1"/>
              <a:t>cos</a:t>
            </a:r>
            <a:r>
              <a:rPr lang="en-US" altLang="ko-KR" dirty="0">
                <a:sym typeface="Symbol"/>
              </a:rPr>
              <a:t></a:t>
            </a:r>
            <a:r>
              <a:rPr lang="en-US" altLang="ko-KR" dirty="0"/>
              <a:t> </a:t>
            </a:r>
          </a:p>
          <a:p>
            <a:pPr lvl="2">
              <a:buNone/>
            </a:pPr>
            <a:r>
              <a:rPr lang="en-US" altLang="ko-KR" dirty="0"/>
              <a:t>y = r sin</a:t>
            </a:r>
            <a:r>
              <a:rPr lang="en-US" altLang="ko-KR" dirty="0">
                <a:sym typeface="Symbol"/>
              </a:rPr>
              <a:t>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When r0 = 1, this curve is called a </a:t>
            </a:r>
            <a:r>
              <a:rPr lang="en-US" altLang="ko-KR" dirty="0" err="1"/>
              <a:t>cardioid</a:t>
            </a:r>
            <a:r>
              <a:rPr lang="en-US" altLang="ko-KR" dirty="0"/>
              <a:t>. Use this definition to plot the shape of a </a:t>
            </a:r>
            <a:r>
              <a:rPr lang="en-US" altLang="ko-KR" dirty="0" err="1"/>
              <a:t>limacon</a:t>
            </a:r>
            <a:r>
              <a:rPr lang="en-US" altLang="ko-KR" dirty="0"/>
              <a:t> for r0 = 0.8, r0 = 1.0, and r0 = 1.2. Be sure to use enough points that the curve is closed and appears smooth (except for the cusp in the </a:t>
            </a:r>
            <a:r>
              <a:rPr lang="en-US" altLang="ko-KR" dirty="0" err="1"/>
              <a:t>cardioid</a:t>
            </a:r>
            <a:r>
              <a:rPr lang="en-US" altLang="ko-KR" dirty="0"/>
              <a:t>). Use a legend to identify which curve is which.</a:t>
            </a:r>
          </a:p>
          <a:p>
            <a:r>
              <a:rPr lang="en-US" altLang="ko-KR" dirty="0"/>
              <a:t>Save the plot as a .</a:t>
            </a:r>
            <a:r>
              <a:rPr lang="en-US" altLang="ko-KR" dirty="0" err="1"/>
              <a:t>pdf</a:t>
            </a:r>
            <a:r>
              <a:rPr lang="en-US" altLang="ko-KR" dirty="0"/>
              <a:t> file.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statistics(1)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The data in populations.txt describes the populations of hares and lynxes (and carrots) in northern Canada during 20 years</a:t>
            </a:r>
            <a:endParaRPr lang="ko-KR" altLang="en-US" sz="18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65838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933056"/>
            <a:ext cx="3623854" cy="269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005064"/>
            <a:ext cx="1800200" cy="248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statistics(2)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Computes and print, based on the data in populations.txt.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The mean and std of the populations of each species for the years in the period.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Which year each species had the largest population.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Which species has the largest population for each year. (Hint: </a:t>
            </a:r>
            <a:r>
              <a:rPr lang="en-US" altLang="ko-KR" sz="1600" dirty="0" err="1"/>
              <a:t>argsort</a:t>
            </a:r>
            <a:r>
              <a:rPr lang="en-US" altLang="ko-KR" sz="1600" dirty="0"/>
              <a:t> &amp; fancy indexing of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(['H', 'L', 'C']))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Which years any of the populations is above 50000. (Hint: comparisons and </a:t>
            </a:r>
            <a:r>
              <a:rPr lang="en-US" altLang="ko-KR" sz="1600" dirty="0" err="1"/>
              <a:t>np.any</a:t>
            </a:r>
            <a:r>
              <a:rPr lang="en-US" altLang="ko-KR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The top 2 years for each species when they had the lowest populations. (Hint: </a:t>
            </a:r>
            <a:r>
              <a:rPr lang="en-US" altLang="ko-KR" sz="1600" dirty="0" err="1"/>
              <a:t>argsort</a:t>
            </a:r>
            <a:r>
              <a:rPr lang="en-US" altLang="ko-KR" sz="1600" dirty="0"/>
              <a:t>, fancy indexing)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Compare (plot) the change in hare population (see help(</a:t>
            </a:r>
            <a:r>
              <a:rPr lang="en-US" altLang="ko-KR" sz="1600" dirty="0" err="1"/>
              <a:t>np.gradient</a:t>
            </a:r>
            <a:r>
              <a:rPr lang="en-US" altLang="ko-KR" sz="1600" dirty="0"/>
              <a:t>)) and the number of lynxes. Check correlation (see help(</a:t>
            </a:r>
            <a:r>
              <a:rPr lang="en-US" altLang="ko-KR" sz="1600" dirty="0" err="1"/>
              <a:t>np.corrcoef</a:t>
            </a:r>
            <a:r>
              <a:rPr lang="en-US" altLang="ko-KR" sz="1600" dirty="0"/>
              <a:t>)).</a:t>
            </a:r>
          </a:p>
          <a:p>
            <a:r>
              <a:rPr lang="en-US" altLang="ko-KR" sz="1600" dirty="0"/>
              <a:t>... all without for-loops.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Integral approximations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Write a function f(a, b, c) that returns </a:t>
            </a:r>
            <a:r>
              <a:rPr lang="en-US" altLang="ko-KR" sz="1800" dirty="0" err="1"/>
              <a:t>a</a:t>
            </a:r>
            <a:r>
              <a:rPr lang="en-US" altLang="ko-KR" sz="1800" baseline="30000" dirty="0" err="1"/>
              <a:t>b</a:t>
            </a:r>
            <a:r>
              <a:rPr lang="en-US" altLang="ko-KR" sz="1800" dirty="0"/>
              <a:t>-c . Form a 24x12x6 array containing its values in parameter ranges [0,1] x [0,1] x [0,1].</a:t>
            </a:r>
          </a:p>
          <a:p>
            <a:r>
              <a:rPr lang="en-US" altLang="ko-KR" sz="1800" dirty="0"/>
              <a:t>Approximate the 3-d integral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over this volume with the mean. The exact result is:                what is your relative error?</a:t>
            </a:r>
          </a:p>
          <a:p>
            <a:r>
              <a:rPr lang="en-US" altLang="ko-KR" sz="1800" dirty="0"/>
              <a:t>(Hints: use </a:t>
            </a:r>
            <a:r>
              <a:rPr lang="en-US" altLang="ko-KR" sz="1800" dirty="0" err="1"/>
              <a:t>elementwise</a:t>
            </a:r>
            <a:r>
              <a:rPr lang="en-US" altLang="ko-KR" sz="1800" dirty="0"/>
              <a:t> operations and broadcasting. You can make </a:t>
            </a:r>
            <a:r>
              <a:rPr lang="en-US" altLang="ko-KR" sz="1800" dirty="0" err="1"/>
              <a:t>np.ogrid</a:t>
            </a:r>
            <a:r>
              <a:rPr lang="en-US" altLang="ko-KR" sz="1800" dirty="0"/>
              <a:t> give a number of points in given range with </a:t>
            </a:r>
            <a:r>
              <a:rPr lang="en-US" altLang="ko-KR" sz="1800" dirty="0" err="1"/>
              <a:t>np.ogrid</a:t>
            </a:r>
            <a:r>
              <a:rPr lang="en-US" altLang="ko-KR" sz="1800" dirty="0"/>
              <a:t>[0:1:20j].)</a:t>
            </a:r>
            <a:endParaRPr lang="ko-KR" altLang="en-US" sz="1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4355976" y="2564904"/>
          <a:ext cx="284154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수식" r:id="rId3" imgW="1447560" imgH="330120" progId="Equation.3">
                  <p:embed/>
                </p:oleObj>
              </mc:Choice>
              <mc:Fallback>
                <p:oleObj name="수식" r:id="rId3" imgW="144756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564904"/>
                        <a:ext cx="2841546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7020271" y="3429000"/>
          <a:ext cx="146491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수식" r:id="rId5" imgW="1180800" imgH="406080" progId="Equation.3">
                  <p:embed/>
                </p:oleObj>
              </mc:Choice>
              <mc:Fallback>
                <p:oleObj name="수식" r:id="rId5" imgW="118080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1" y="3429000"/>
                        <a:ext cx="146491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Mandelbrot fractal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Write a script that computes the Mandelbrot fractal. The Mandelbrot iteration: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Point (x, y) belongs to the Mandelbrot set if |c| &lt;</a:t>
            </a:r>
            <a:r>
              <a:rPr lang="en-US" altLang="ko-KR" sz="1600" dirty="0" err="1"/>
              <a:t>some_threshold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Do this computation by: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Construct a grid of c = x + 1j*y values in range [-2, 1] x [-1.5, 1.5]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Do the iteration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Form the 2-d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mask indicating which points are in the set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/>
              <a:t>Save the result to an image with:</a:t>
            </a:r>
          </a:p>
          <a:p>
            <a:endParaRPr lang="ko-KR" altLang="en-US" sz="16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243685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157192"/>
            <a:ext cx="636249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14675</TotalTime>
  <Words>500</Words>
  <Application>Microsoft Office PowerPoint</Application>
  <PresentationFormat>화면 슬라이드 쇼(4:3)</PresentationFormat>
  <Paragraphs>44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HY강M</vt:lpstr>
      <vt:lpstr>맑은 고딕</vt:lpstr>
      <vt:lpstr>Arial</vt:lpstr>
      <vt:lpstr>Symbol</vt:lpstr>
      <vt:lpstr>Verdana</vt:lpstr>
      <vt:lpstr>Office 테마</vt:lpstr>
      <vt:lpstr>수식</vt:lpstr>
      <vt:lpstr>Python 실습자료11</vt:lpstr>
      <vt:lpstr>Sin plotting</vt:lpstr>
      <vt:lpstr>plotting</vt:lpstr>
      <vt:lpstr>limacon</vt:lpstr>
      <vt:lpstr>Data statistics(1)</vt:lpstr>
      <vt:lpstr>Data statistics(2)</vt:lpstr>
      <vt:lpstr>Integral approximations</vt:lpstr>
      <vt:lpstr>Mandelbrot fractal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189</cp:revision>
  <dcterms:created xsi:type="dcterms:W3CDTF">2015-01-22T08:45:52Z</dcterms:created>
  <dcterms:modified xsi:type="dcterms:W3CDTF">2016-08-05T09:10:09Z</dcterms:modified>
</cp:coreProperties>
</file>