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3203" autoAdjust="0"/>
    <p:restoredTop sz="94299" autoAdjust="0"/>
  </p:normalViewPr>
  <p:slideViewPr>
    <p:cSldViewPr>
      <p:cViewPr>
        <p:scale>
          <a:sx n="50" d="100"/>
          <a:sy n="50" d="100"/>
        </p:scale>
        <p:origin x="-120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84784"/>
            <a:ext cx="64087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HY강M" pitchFamily="18" charset="-127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sz="3600" dirty="0" smtClean="0"/>
              <a:t> 실습자료</a:t>
            </a:r>
            <a:r>
              <a:rPr lang="en-US" altLang="ko-KR" dirty="0" smtClean="0"/>
              <a:t>12</a:t>
            </a:r>
            <a:r>
              <a:rPr lang="en-US" altLang="ko-KR" sz="3600" dirty="0" smtClean="0"/>
              <a:t> - answer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공학정보처리 </a:t>
            </a:r>
            <a:r>
              <a:rPr lang="en-US" altLang="ko-KR" sz="2800" dirty="0" smtClean="0"/>
              <a:t>ENG1108</a:t>
            </a:r>
          </a:p>
          <a:p>
            <a:r>
              <a:rPr lang="ko-KR" altLang="en-US" dirty="0" smtClean="0"/>
              <a:t>김 은 진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scipy.integrate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the tools in </a:t>
            </a:r>
            <a:r>
              <a:rPr lang="en-US" altLang="ko-KR" dirty="0" err="1" smtClean="0"/>
              <a:t>scipy.integrate</a:t>
            </a:r>
            <a:r>
              <a:rPr lang="en-US" altLang="ko-KR" dirty="0" smtClean="0"/>
              <a:t>, write a function D_C(z) that computes the </a:t>
            </a:r>
            <a:r>
              <a:rPr lang="en-US" altLang="ko-KR" dirty="0" err="1" smtClean="0"/>
              <a:t>comoving</a:t>
            </a:r>
            <a:r>
              <a:rPr lang="en-US" altLang="ko-KR" dirty="0" smtClean="0"/>
              <a:t> distance to z in </a:t>
            </a:r>
            <a:r>
              <a:rPr lang="en-US" altLang="ko-KR" dirty="0" err="1" smtClean="0"/>
              <a:t>megaparsecs</a:t>
            </a:r>
            <a:r>
              <a:rPr lang="en-US" altLang="ko-KR" dirty="0" smtClean="0"/>
              <a:t> (eqn. 15 of Hogg). Use D</a:t>
            </a:r>
            <a:r>
              <a:rPr lang="en-US" altLang="ko-KR" baseline="-25000" dirty="0" smtClean="0"/>
              <a:t>H</a:t>
            </a:r>
            <a:r>
              <a:rPr lang="en-US" altLang="ko-KR" dirty="0" smtClean="0"/>
              <a:t> = 3000 </a:t>
            </a:r>
            <a:r>
              <a:rPr lang="en-US" altLang="ko-KR" dirty="0" err="1" smtClean="0"/>
              <a:t>Mpc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You should be able to call the function like this:</a:t>
            </a:r>
          </a:p>
          <a:p>
            <a:pPr lvl="2">
              <a:buNone/>
            </a:pPr>
            <a:r>
              <a:rPr lang="en-US" altLang="ko-KR" dirty="0" smtClean="0"/>
              <a:t>&gt;&gt;&gt; D_C(1) </a:t>
            </a:r>
          </a:p>
          <a:p>
            <a:pPr lvl="2">
              <a:buNone/>
            </a:pPr>
            <a:r>
              <a:rPr lang="en-US" altLang="ko-KR" dirty="0" smtClean="0"/>
              <a:t>2314.281199283433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3" y="2564904"/>
            <a:ext cx="273902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scipy.integrate</a:t>
            </a:r>
            <a:r>
              <a:rPr lang="en-US" altLang="ko-KR" dirty="0" smtClean="0"/>
              <a:t>(2) - answer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Comoving</a:t>
            </a:r>
            <a:r>
              <a:rPr lang="en-US" altLang="ko-KR" dirty="0" smtClean="0"/>
              <a:t> Distance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554223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scipy.integrate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a function D_A which computes the angular diameter distance as a function of z (Eqn. 18 in Hogg). Note that because we're assuming a flat cosmology, D</a:t>
            </a:r>
            <a:r>
              <a:rPr lang="en-US" altLang="ko-KR" baseline="-25000" dirty="0" smtClean="0"/>
              <a:t>M</a:t>
            </a:r>
            <a:r>
              <a:rPr lang="en-US" altLang="ko-KR" dirty="0" smtClean="0"/>
              <a:t> = D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780928"/>
            <a:ext cx="19573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scipy.integrate</a:t>
            </a:r>
            <a:r>
              <a:rPr lang="en-US" altLang="ko-KR" dirty="0" smtClean="0"/>
              <a:t>(3) - answer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Angular Diameter Distance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636912"/>
            <a:ext cx="430607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scipy.integrate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Plot the angular diameter distance as a function of z, with z  ranging from 0 to 4.</a:t>
            </a:r>
          </a:p>
          <a:p>
            <a:r>
              <a:rPr lang="en-US" altLang="ko-KR" sz="1800" dirty="0" smtClean="0"/>
              <a:t>Note: your function most likely expects a scalar argument for z, so passing an array will not work!</a:t>
            </a:r>
          </a:p>
          <a:p>
            <a:r>
              <a:rPr lang="en-US" altLang="ko-KR" sz="1800" dirty="0" smtClean="0"/>
              <a:t>The angular diameter distance is essentially a plot of the ratio of the object's physical size to its apparent (angular) size. You should see a turnover in the plot around </a:t>
            </a:r>
            <a:r>
              <a:rPr lang="en-US" altLang="ko-KR" sz="1800" dirty="0" smtClean="0"/>
              <a:t>z=1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scipy.integrate</a:t>
            </a:r>
            <a:r>
              <a:rPr lang="en-US" altLang="ko-KR" dirty="0" smtClean="0"/>
              <a:t>(4) - answer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Plot the angular diameter distance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89040"/>
            <a:ext cx="519551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420888"/>
            <a:ext cx="3960440" cy="308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scipy.optimize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The optimize </a:t>
            </a:r>
            <a:r>
              <a:rPr lang="en-US" altLang="ko-KR" sz="1800" dirty="0" err="1" smtClean="0"/>
              <a:t>submodule</a:t>
            </a:r>
            <a:r>
              <a:rPr lang="en-US" altLang="ko-KR" sz="1800" dirty="0" smtClean="0"/>
              <a:t> contains functions used for function minimization and optimization. There are lots of options in there for multi-dimensional function optimization.</a:t>
            </a:r>
          </a:p>
          <a:p>
            <a:pPr lvl="1"/>
            <a:r>
              <a:rPr lang="en-US" altLang="ko-KR" sz="1800" dirty="0" smtClean="0"/>
              <a:t>Algebraically determine the value of x which minimizes this function:</a:t>
            </a:r>
          </a:p>
          <a:p>
            <a:pPr>
              <a:buNone/>
            </a:pPr>
            <a:r>
              <a:rPr lang="en-US" altLang="ko-KR" sz="1800" dirty="0" smtClean="0"/>
              <a:t>		f(x) = x^2 + 2x - 4</a:t>
            </a:r>
          </a:p>
          <a:p>
            <a:r>
              <a:rPr lang="en-US" altLang="ko-KR" sz="1800" dirty="0" smtClean="0"/>
              <a:t>Numerically compute the value of x which minimizes this function, using a suitable routine from </a:t>
            </a:r>
            <a:r>
              <a:rPr lang="en-US" altLang="ko-KR" sz="1800" dirty="0" err="1" smtClean="0"/>
              <a:t>scipy.optimize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scipy.optimize</a:t>
            </a:r>
            <a:r>
              <a:rPr lang="en-US" altLang="ko-KR" dirty="0" smtClean="0"/>
              <a:t> - answer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1844824"/>
            <a:ext cx="608246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scipy.optimize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the same routine, find the value of z for which D_A(z), above, is maximized. You can reuse your function from the previous problem.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scipy.optimize</a:t>
            </a:r>
            <a:r>
              <a:rPr lang="en-US" altLang="ko-KR" dirty="0" smtClean="0"/>
              <a:t>(2) - answer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475252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05064"/>
            <a:ext cx="779439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771800" y="2348880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scipy.linalg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scipy.linalg</a:t>
            </a:r>
            <a:r>
              <a:rPr lang="en-US" altLang="ko-KR" dirty="0" smtClean="0"/>
              <a:t> module offers a number of interesting routines, some of which overlap with the </a:t>
            </a:r>
            <a:r>
              <a:rPr lang="en-US" altLang="ko-KR" dirty="0" err="1" smtClean="0"/>
              <a:t>numpy.linalg</a:t>
            </a:r>
            <a:r>
              <a:rPr lang="en-US" altLang="ko-KR" dirty="0" smtClean="0"/>
              <a:t> module. </a:t>
            </a:r>
          </a:p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Scipy's</a:t>
            </a:r>
            <a:r>
              <a:rPr lang="en-US" altLang="ko-KR" dirty="0" smtClean="0"/>
              <a:t> linear algebra tools to compute the value of x, y, and z:</a:t>
            </a:r>
          </a:p>
          <a:p>
            <a:pPr lvl="2">
              <a:buNone/>
            </a:pPr>
            <a:r>
              <a:rPr lang="en-US" altLang="ko-KR" dirty="0" smtClean="0"/>
              <a:t>2x + 3y - z = 5</a:t>
            </a:r>
          </a:p>
          <a:p>
            <a:pPr lvl="2">
              <a:buNone/>
            </a:pPr>
            <a:r>
              <a:rPr lang="en-US" altLang="ko-KR" dirty="0" smtClean="0"/>
              <a:t>3x - 2y + 4z = 6</a:t>
            </a:r>
          </a:p>
          <a:p>
            <a:pPr lvl="2">
              <a:buNone/>
            </a:pPr>
            <a:r>
              <a:rPr lang="en-US" altLang="ko-KR" dirty="0" smtClean="0"/>
              <a:t>-x + 2y -z = 12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scipy.linalg</a:t>
            </a:r>
            <a:r>
              <a:rPr lang="en-US" altLang="ko-KR" sz="2400" dirty="0" smtClean="0"/>
              <a:t>(1) - answer</a:t>
            </a:r>
            <a:endParaRPr lang="ko-KR" altLang="en-US" sz="2400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596037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scipy.linalg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 the inverse of the following matrix:</a:t>
            </a:r>
          </a:p>
          <a:p>
            <a:pPr lvl="1">
              <a:buNone/>
            </a:pPr>
            <a:r>
              <a:rPr lang="en-US" altLang="ko-KR" dirty="0" smtClean="0"/>
              <a:t>	[[ 2 3 -1][ 3 -2 4] [-1 2 -1]]</a:t>
            </a:r>
          </a:p>
          <a:p>
            <a:r>
              <a:rPr lang="en-US" altLang="ko-KR" dirty="0" smtClean="0"/>
              <a:t>Find the product of this inverse with the vector</a:t>
            </a:r>
          </a:p>
          <a:p>
            <a:pPr lvl="1">
              <a:buNone/>
            </a:pPr>
            <a:r>
              <a:rPr lang="en-US" altLang="ko-KR" dirty="0" smtClean="0"/>
              <a:t>	[5 6 12]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smtClean="0"/>
              <a:t>How many nonzero </a:t>
            </a:r>
            <a:r>
              <a:rPr lang="en-US" altLang="ko-KR" dirty="0" err="1" smtClean="0"/>
              <a:t>eigenvalues</a:t>
            </a:r>
            <a:r>
              <a:rPr lang="en-US" altLang="ko-KR" dirty="0" smtClean="0"/>
              <a:t> does the following matrix have?</a:t>
            </a:r>
          </a:p>
          <a:p>
            <a:pPr lvl="1">
              <a:buNone/>
            </a:pPr>
            <a:r>
              <a:rPr lang="en-US" altLang="ko-KR" dirty="0" smtClean="0"/>
              <a:t>	M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([[ 1, 4, 2], [ 4, 16, 8], [ 2, 8, 4]])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scipy.linalg</a:t>
            </a:r>
            <a:r>
              <a:rPr lang="en-US" altLang="ko-KR" dirty="0" smtClean="0"/>
              <a:t>(2) - answer</a:t>
            </a:r>
            <a:endParaRPr lang="ko-KR" alt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634341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scipy.interpolate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Define an array x which contains 10 points from 0 to 2</a:t>
            </a:r>
            <a:r>
              <a:rPr lang="en-US" altLang="ko-KR" dirty="0" smtClean="0">
                <a:sym typeface="Symbol"/>
              </a:rPr>
              <a:t>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Compute an array y which is the sine of the points in 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Define an array </a:t>
            </a:r>
            <a:r>
              <a:rPr lang="en-US" altLang="ko-KR" dirty="0" err="1" smtClean="0"/>
              <a:t>x_new</a:t>
            </a:r>
            <a:r>
              <a:rPr lang="en-US" altLang="ko-KR" dirty="0" smtClean="0"/>
              <a:t> which contains 1000 points from 0 to 2</a:t>
            </a:r>
            <a:r>
              <a:rPr lang="en-US" altLang="ko-KR" dirty="0" smtClean="0">
                <a:sym typeface="Symbol"/>
              </a:rPr>
              <a:t>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Use functions in </a:t>
            </a:r>
            <a:r>
              <a:rPr lang="en-US" altLang="ko-KR" dirty="0" err="1" smtClean="0"/>
              <a:t>scipy.interpolate</a:t>
            </a:r>
            <a:r>
              <a:rPr lang="en-US" altLang="ko-KR" dirty="0" smtClean="0"/>
              <a:t> to interpolate x and y onto </a:t>
            </a:r>
            <a:r>
              <a:rPr lang="en-US" altLang="ko-KR" dirty="0" err="1" smtClean="0"/>
              <a:t>x_new</a:t>
            </a:r>
            <a:r>
              <a:rPr lang="en-US" altLang="ko-KR" dirty="0" smtClean="0"/>
              <a:t>, using cubic interpolation. Call the results </a:t>
            </a:r>
            <a:r>
              <a:rPr lang="en-US" altLang="ko-KR" dirty="0" err="1" smtClean="0"/>
              <a:t>y_new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Use the following commands to plot the results:</a:t>
            </a:r>
          </a:p>
          <a:p>
            <a:pPr marL="457200" indent="-45720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plt.plot</a:t>
            </a:r>
            <a:r>
              <a:rPr lang="en-US" altLang="ko-KR" dirty="0" smtClean="0"/>
              <a:t>(x, y, '.k') </a:t>
            </a:r>
          </a:p>
          <a:p>
            <a:pPr marL="457200" indent="-45720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x_new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y_new</a:t>
            </a:r>
            <a:r>
              <a:rPr lang="en-US" altLang="ko-KR" dirty="0" smtClean="0"/>
              <a:t>, '-k')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932040" cy="836712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scipy.interpolate</a:t>
            </a:r>
            <a:r>
              <a:rPr lang="en-US" altLang="ko-KR" sz="2400" dirty="0" smtClean="0"/>
              <a:t> - answer</a:t>
            </a:r>
            <a:endParaRPr lang="ko-KR" altLang="en-US" sz="2400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429000"/>
            <a:ext cx="604259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3" y="836712"/>
            <a:ext cx="519778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scipy.integrate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92514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Numerical integrations is central to many cosmological calculations. Here we'll calculate the angular diameter distance as a function of  z. For simplicity here, we'll assume a flat universe </a:t>
            </a:r>
            <a:r>
              <a:rPr lang="ko-KR" altLang="en-US" sz="1800" dirty="0" smtClean="0">
                <a:sym typeface="Symbol"/>
              </a:rPr>
              <a:t></a:t>
            </a:r>
            <a:r>
              <a:rPr lang="en-US" altLang="ko-KR" sz="1800" baseline="-25000" dirty="0" smtClean="0"/>
              <a:t>k</a:t>
            </a:r>
            <a:r>
              <a:rPr lang="en-US" altLang="ko-KR" sz="1800" dirty="0" smtClean="0"/>
              <a:t> =0 with contributions only from </a:t>
            </a:r>
            <a:r>
              <a:rPr lang="ko-KR" altLang="en-US" sz="1800" dirty="0" smtClean="0">
                <a:sym typeface="Symbol"/>
              </a:rPr>
              <a:t></a:t>
            </a:r>
            <a:r>
              <a:rPr lang="en-US" altLang="ko-KR" sz="1800" baseline="-25000" dirty="0" smtClean="0"/>
              <a:t>M</a:t>
            </a:r>
            <a:r>
              <a:rPr lang="en-US" altLang="ko-KR" sz="1800" dirty="0" smtClean="0"/>
              <a:t> and </a:t>
            </a:r>
            <a:r>
              <a:rPr lang="ko-KR" altLang="en-US" sz="1800" dirty="0" smtClean="0">
                <a:sym typeface="Symbol"/>
              </a:rPr>
              <a:t></a:t>
            </a:r>
            <a:r>
              <a:rPr lang="en-US" altLang="ko-KR" sz="1800" baseline="-25000" dirty="0" smtClean="0">
                <a:sym typeface="Symbol"/>
              </a:rPr>
              <a:t>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The equations below refer to Hogg’s 1999 paper.</a:t>
            </a:r>
          </a:p>
          <a:p>
            <a:pPr>
              <a:buFont typeface="+mj-lt"/>
              <a:buAutoNum type="arabicPeriod"/>
            </a:pPr>
            <a:endParaRPr lang="en-US" altLang="ko-KR" sz="1800" dirty="0" smtClean="0"/>
          </a:p>
          <a:p>
            <a:pPr>
              <a:buFont typeface="+mj-lt"/>
              <a:buAutoNum type="arabicPeriod"/>
            </a:pPr>
            <a:endParaRPr lang="en-US" altLang="ko-KR" sz="1800" dirty="0" smtClean="0"/>
          </a:p>
          <a:p>
            <a:pPr>
              <a:buFont typeface="+mj-lt"/>
              <a:buAutoNum type="arabicPeriod"/>
            </a:pPr>
            <a:r>
              <a:rPr lang="en-US" altLang="ko-KR" sz="1800" dirty="0" smtClean="0"/>
              <a:t>Write </a:t>
            </a:r>
            <a:r>
              <a:rPr lang="en-US" altLang="ko-KR" sz="1800" dirty="0" smtClean="0"/>
              <a:t>a function E(z, </a:t>
            </a:r>
            <a:r>
              <a:rPr lang="en-US" altLang="ko-KR" sz="1800" dirty="0" err="1" smtClean="0"/>
              <a:t>OmegaM</a:t>
            </a:r>
            <a:r>
              <a:rPr lang="en-US" altLang="ko-KR" sz="1800" dirty="0" smtClean="0"/>
              <a:t>) which computes E(z), as defined by equation 14 of the Hogg paper. The function should take two arguments, z and </a:t>
            </a:r>
            <a:r>
              <a:rPr lang="en-US" altLang="ko-KR" sz="1800" dirty="0" err="1" smtClean="0"/>
              <a:t>OmegaM</a:t>
            </a:r>
            <a:r>
              <a:rPr lang="en-US" altLang="ko-KR" sz="1800" dirty="0" smtClean="0"/>
              <a:t>, in that order. Assume </a:t>
            </a:r>
            <a:r>
              <a:rPr lang="ko-KR" altLang="en-US" sz="1800" dirty="0" smtClean="0">
                <a:sym typeface="Symbol"/>
              </a:rPr>
              <a:t></a:t>
            </a:r>
            <a:r>
              <a:rPr lang="en-US" altLang="ko-KR" sz="1800" baseline="-25000" dirty="0" smtClean="0"/>
              <a:t>M</a:t>
            </a:r>
            <a:r>
              <a:rPr lang="en-US" altLang="ko-KR" sz="1800" dirty="0" smtClean="0"/>
              <a:t> + </a:t>
            </a:r>
            <a:r>
              <a:rPr lang="ko-KR" altLang="en-US" sz="1800" dirty="0" smtClean="0">
                <a:sym typeface="Symbol"/>
              </a:rPr>
              <a:t></a:t>
            </a:r>
            <a:r>
              <a:rPr lang="en-US" altLang="ko-KR" sz="1800" baseline="-25000" dirty="0" smtClean="0">
                <a:sym typeface="Symbol"/>
              </a:rPr>
              <a:t></a:t>
            </a:r>
            <a:r>
              <a:rPr lang="en-US" altLang="ko-KR" sz="1800" dirty="0" smtClean="0"/>
              <a:t> = 1, </a:t>
            </a:r>
            <a:r>
              <a:rPr lang="ko-KR" altLang="en-US" sz="1800" dirty="0" smtClean="0">
                <a:sym typeface="Symbol"/>
              </a:rPr>
              <a:t></a:t>
            </a:r>
            <a:r>
              <a:rPr lang="en-US" altLang="ko-KR" sz="1800" baseline="-25000" dirty="0" smtClean="0"/>
              <a:t>k</a:t>
            </a:r>
            <a:r>
              <a:rPr lang="en-US" altLang="ko-KR" sz="1800" dirty="0" smtClean="0"/>
              <a:t> =0, and use the default value</a:t>
            </a:r>
            <a:r>
              <a:rPr lang="ko-KR" altLang="en-US" sz="1800" dirty="0" smtClean="0">
                <a:sym typeface="Symbol"/>
              </a:rPr>
              <a:t> </a:t>
            </a:r>
            <a:r>
              <a:rPr lang="en-US" altLang="ko-KR" sz="1800" baseline="-25000" dirty="0" smtClean="0"/>
              <a:t>M</a:t>
            </a:r>
            <a:r>
              <a:rPr lang="en-US" altLang="ko-KR" sz="1800" dirty="0" smtClean="0"/>
              <a:t> = 0.3.</a:t>
            </a:r>
          </a:p>
          <a:p>
            <a:r>
              <a:rPr lang="en-US" altLang="ko-KR" sz="1800" dirty="0" smtClean="0"/>
              <a:t>You should be able to call the function like this:</a:t>
            </a:r>
          </a:p>
          <a:p>
            <a:pPr lvl="2">
              <a:buNone/>
            </a:pPr>
            <a:r>
              <a:rPr lang="en-US" altLang="ko-KR" sz="1600" dirty="0" smtClean="0"/>
              <a:t>&gt;&gt;&gt; E(1.0) </a:t>
            </a:r>
          </a:p>
          <a:p>
            <a:pPr lvl="2">
              <a:buNone/>
            </a:pPr>
            <a:r>
              <a:rPr lang="en-US" altLang="ko-KR" sz="1600" dirty="0" smtClean="0"/>
              <a:t>1.7606816861659007</a:t>
            </a:r>
          </a:p>
          <a:p>
            <a:r>
              <a:rPr lang="en-US" altLang="ko-KR" sz="1800" dirty="0" smtClean="0"/>
              <a:t>Also define a function </a:t>
            </a:r>
            <a:r>
              <a:rPr lang="en-US" altLang="ko-KR" sz="1800" dirty="0" err="1" smtClean="0"/>
              <a:t>invE</a:t>
            </a:r>
            <a:r>
              <a:rPr lang="en-US" altLang="ko-KR" sz="1800" dirty="0" smtClean="0"/>
              <a:t>(z, </a:t>
            </a:r>
            <a:r>
              <a:rPr lang="en-US" altLang="ko-KR" sz="1800" dirty="0" err="1" smtClean="0"/>
              <a:t>OmegaM</a:t>
            </a:r>
            <a:r>
              <a:rPr lang="en-US" altLang="ko-KR" sz="1800" dirty="0" smtClean="0"/>
              <a:t>) which computes the inverse of E, above.</a:t>
            </a:r>
          </a:p>
          <a:p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068960"/>
            <a:ext cx="509199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scipy.integrate</a:t>
            </a:r>
            <a:r>
              <a:rPr lang="en-US" altLang="ko-KR" dirty="0" smtClean="0"/>
              <a:t>(1) - answer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Computing E(z)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772559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18232</TotalTime>
  <Words>577</Words>
  <Application>Microsoft Office PowerPoint</Application>
  <PresentationFormat>화면 슬라이드 쇼(4:3)</PresentationFormat>
  <Paragraphs>70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Python 실습자료12 - answer</vt:lpstr>
      <vt:lpstr>scipy.linalg(1)</vt:lpstr>
      <vt:lpstr>scipy.linalg(1) - answer</vt:lpstr>
      <vt:lpstr>scipy.linalg(2)</vt:lpstr>
      <vt:lpstr>scipy.linalg(2) - answer</vt:lpstr>
      <vt:lpstr>scipy.interpolate</vt:lpstr>
      <vt:lpstr>scipy.interpolate - answer</vt:lpstr>
      <vt:lpstr>scipy.integrate(1)</vt:lpstr>
      <vt:lpstr>scipy.integrate(1) - answer</vt:lpstr>
      <vt:lpstr>scipy.integrate(2)</vt:lpstr>
      <vt:lpstr>scipy.integrate(2) - answer</vt:lpstr>
      <vt:lpstr>scipy.integrate(3)</vt:lpstr>
      <vt:lpstr>scipy.integrate(3) - answer</vt:lpstr>
      <vt:lpstr>scipy.integrate(4)</vt:lpstr>
      <vt:lpstr>scipy.integrate(4) - answer</vt:lpstr>
      <vt:lpstr>scipy.optimize(1)</vt:lpstr>
      <vt:lpstr>scipy.optimize - answer</vt:lpstr>
      <vt:lpstr>scipy.optimize(2)</vt:lpstr>
      <vt:lpstr>scipy.optimize(2) - answer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193</cp:revision>
  <dcterms:created xsi:type="dcterms:W3CDTF">2015-01-22T08:45:52Z</dcterms:created>
  <dcterms:modified xsi:type="dcterms:W3CDTF">2015-06-02T02:04:37Z</dcterms:modified>
</cp:coreProperties>
</file>