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4" r:id="rId3"/>
    <p:sldId id="272" r:id="rId4"/>
    <p:sldId id="288" r:id="rId5"/>
    <p:sldId id="289" r:id="rId6"/>
    <p:sldId id="290" r:id="rId7"/>
    <p:sldId id="291" r:id="rId8"/>
    <p:sldId id="295" r:id="rId9"/>
    <p:sldId id="292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4"/>
    <a:srgbClr val="222A45"/>
    <a:srgbClr val="51657F"/>
    <a:srgbClr val="758AA7"/>
    <a:srgbClr val="8497C4"/>
    <a:srgbClr val="586D8A"/>
    <a:srgbClr val="69809F"/>
    <a:srgbClr val="595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F890-FF16-42CE-8C61-E9458EF2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BCC50-1270-4A89-98C0-FE6F95DE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7D280-644F-4A70-8DBD-CD210E8C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AE8B1-D992-475B-9462-85F98070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3CD05-D3A0-4478-BCA0-21D95F8B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9C16-D83A-49B9-BD12-CD12CFEA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84FD6-F9C4-4499-92DA-84E66CCB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C332-40A4-44FD-9B24-7AC4F70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B720-7DE5-40A1-B7B0-8D6881E2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3069D-EB9A-426E-A883-8BF321AE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3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0D83EB-5B2D-402D-972C-8D99DB396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E0100-42A7-45CA-B7A7-4DB5C9A3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67997-67D7-4D26-9805-13C977B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400AA-F9FF-4D49-BADE-36C4CAE5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2704-50F5-40C8-AC83-D78E673F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396CF-775C-493C-9DE7-0ACF4AA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8CB14-549C-4715-B234-7AE8A268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98BBE-16B2-4BED-B4E3-7D062FE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A5936-8263-4049-9655-7C05F981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4E356-B5AF-4061-A12C-B147F2F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3B7A-7390-41B4-916A-11CDDC96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7F82F-306A-4EA1-B7A1-58E85746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20324-5888-4348-9CDE-5FB43D0D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40426-0A76-42E6-81BB-18D345E7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DE03B-0332-4D42-8DBC-E55AC916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E13C-B967-4232-84D8-7C72470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6C231-379F-4299-8DED-C9D2E4D35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D8152-ECCB-459D-9DAF-4FC322C4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27D0D-2A98-42A1-8CCF-DFACE14B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56164-F409-4BE8-B2F5-9F87E314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F3D8C-E995-4278-BA3B-E933614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3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2E209-C6F1-460B-86B9-BB1F1349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B1FEC-7D39-4C91-A1A4-8DDD55DB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63DD2-51DD-4226-BC61-C808E909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7C0BED-942F-4A86-855D-780B4BB1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94FE72-5B07-4B5A-8915-93E81969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783C8E-E71E-4130-A719-D4EB8B3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9CE64-01E2-4E2E-BC78-8DCFA36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68E197-5C48-4F60-8E6D-E76E4F3F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5853-631D-491C-A6CD-720A7AC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26BB-2E19-447F-96E5-9F3E6A1C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764BAE-A11C-49AB-B1D2-25FA1358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6C8856-E6C8-46B6-9023-4F94977E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D08C8-A5F1-44E9-B366-92369F7B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5E31-4491-47CD-8B14-EE3B1CB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F9617-DEA7-4AC5-A6D0-85DE7F5F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9333D-CE14-4D7D-A2BE-212B06B8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C32B7-241E-4A5C-8563-9281AC09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3E44-122D-4455-8003-9D6B832D8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A9E7E-C2B9-4B56-B88C-48102A3D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80775-55AC-4516-A44E-B10D5A46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17E13-E1E5-46D9-962C-A2D2C73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5E07-3E3B-44FB-BFF3-7FF4CF16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05A6AF-EB5F-460D-A4DD-099B26A31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DC883-E45E-48D9-BCB0-32FFF22D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0732E-5566-44FD-870B-CEF5A6ED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E2C37-14DF-46B0-9E89-C7C69EB4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3BD41-81CB-4327-B7FE-E8448933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57F94-3503-4C5F-A91E-21BCE31F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DA4CF-2EF9-4E7D-BA84-EA37CC69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D9500-85B6-40A7-B3DD-9D883C54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EFA0-32BC-41D7-94E7-D6F0CC20ADEE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3AC69-41EA-4D63-A9B8-19E7EBA2B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9C5EA-72CA-4CA2-9CC7-2A6B0F77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96E1-6C9D-459C-AA2F-D372528E7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0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F8F6A-5F06-42EA-AB34-C4F9351BCA5D}"/>
              </a:ext>
            </a:extLst>
          </p:cNvPr>
          <p:cNvSpPr/>
          <p:nvPr/>
        </p:nvSpPr>
        <p:spPr>
          <a:xfrm>
            <a:off x="568036" y="547254"/>
            <a:ext cx="45719" cy="57634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3030E-7CF7-4468-B5B8-B8E8707966D2}"/>
              </a:ext>
            </a:extLst>
          </p:cNvPr>
          <p:cNvSpPr txBox="1"/>
          <p:nvPr/>
        </p:nvSpPr>
        <p:spPr>
          <a:xfrm>
            <a:off x="2047782" y="899874"/>
            <a:ext cx="7368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2">
                    <a:lumMod val="75000"/>
                  </a:schemeClr>
                </a:solidFill>
              </a:rPr>
              <a:t>Maze</a:t>
            </a:r>
            <a:endParaRPr lang="ko-KR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4B9E2-F77D-4505-9C65-FC74D0EC6372}"/>
              </a:ext>
            </a:extLst>
          </p:cNvPr>
          <p:cNvSpPr txBox="1"/>
          <p:nvPr/>
        </p:nvSpPr>
        <p:spPr>
          <a:xfrm>
            <a:off x="6273554" y="2616294"/>
            <a:ext cx="456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2800" u="sng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ko-KR" altLang="en-US" sz="2800" b="1" u="sng" dirty="0" err="1">
                <a:solidFill>
                  <a:schemeClr val="tx2">
                    <a:lumMod val="75000"/>
                  </a:schemeClr>
                </a:solidFill>
              </a:rPr>
              <a:t>자취방듀오</a:t>
            </a:r>
            <a:endParaRPr lang="ko-KR" altLang="en-US" sz="2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E195C8-EBCC-481F-A744-83490665D019}"/>
              </a:ext>
            </a:extLst>
          </p:cNvPr>
          <p:cNvGrpSpPr/>
          <p:nvPr/>
        </p:nvGrpSpPr>
        <p:grpSpPr>
          <a:xfrm>
            <a:off x="7660832" y="3286274"/>
            <a:ext cx="2536650" cy="1098130"/>
            <a:chOff x="3050959" y="3142695"/>
            <a:chExt cx="2536650" cy="10981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29F621-F484-463D-990D-FF6FAF92D6E2}"/>
                </a:ext>
              </a:extLst>
            </p:cNvPr>
            <p:cNvSpPr txBox="1"/>
            <p:nvPr/>
          </p:nvSpPr>
          <p:spPr>
            <a:xfrm>
              <a:off x="3050959" y="3142695"/>
              <a:ext cx="253665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201720953 </a:t>
              </a:r>
              <a:r>
                <a:rPr lang="ko-KR" altLang="en-US" dirty="0" err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박재형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30866-5F79-44CD-8658-EB2CA6D6B2A3}"/>
                </a:ext>
              </a:extLst>
            </p:cNvPr>
            <p:cNvSpPr txBox="1"/>
            <p:nvPr/>
          </p:nvSpPr>
          <p:spPr>
            <a:xfrm>
              <a:off x="3050959" y="3786533"/>
              <a:ext cx="253665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201720955 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손병욱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7D9E3C-F9B5-477C-AC5F-D30C81522282}"/>
              </a:ext>
            </a:extLst>
          </p:cNvPr>
          <p:cNvGrpSpPr/>
          <p:nvPr/>
        </p:nvGrpSpPr>
        <p:grpSpPr>
          <a:xfrm rot="20756517">
            <a:off x="1674923" y="3911065"/>
            <a:ext cx="4139952" cy="1384995"/>
            <a:chOff x="938076" y="4668450"/>
            <a:chExt cx="4139952" cy="13849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A92EA-6071-47BA-98D2-E5F49BC8F145}"/>
                </a:ext>
              </a:extLst>
            </p:cNvPr>
            <p:cNvSpPr txBox="1"/>
            <p:nvPr/>
          </p:nvSpPr>
          <p:spPr>
            <a:xfrm>
              <a:off x="1226233" y="5007005"/>
              <a:ext cx="11705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  <a:endParaRPr lang="ko-KR" altLang="en-US" sz="4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221302-F3D0-444E-9173-F6B244692FE2}"/>
                </a:ext>
              </a:extLst>
            </p:cNvPr>
            <p:cNvSpPr txBox="1"/>
            <p:nvPr/>
          </p:nvSpPr>
          <p:spPr>
            <a:xfrm rot="21484660">
              <a:off x="938076" y="4668450"/>
              <a:ext cx="41399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</a:rPr>
                <a:t>###############    #</a:t>
              </a:r>
            </a:p>
            <a:p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</a:rPr>
                <a:t>#                            #</a:t>
              </a:r>
            </a:p>
            <a:p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</a:rPr>
                <a:t>##################</a:t>
              </a:r>
              <a:endParaRPr lang="ko-KR" altLang="en-US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6347AC-39BE-4B7F-ACF1-6315286D3B49}"/>
                </a:ext>
              </a:extLst>
            </p:cNvPr>
            <p:cNvSpPr txBox="1"/>
            <p:nvPr/>
          </p:nvSpPr>
          <p:spPr>
            <a:xfrm>
              <a:off x="3977196" y="5104660"/>
              <a:ext cx="665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>
                      <a:lumMod val="75000"/>
                    </a:schemeClr>
                  </a:solidFill>
                </a:rPr>
                <a:t>&amp;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D8BAED-19B6-429C-82E2-3D180D2AD636}"/>
                </a:ext>
              </a:extLst>
            </p:cNvPr>
            <p:cNvSpPr txBox="1"/>
            <p:nvPr/>
          </p:nvSpPr>
          <p:spPr>
            <a:xfrm rot="20574068">
              <a:off x="1131726" y="4992223"/>
              <a:ext cx="54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!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8271D4-61E1-49A7-A0B5-AEC58E33D488}"/>
                </a:ext>
              </a:extLst>
            </p:cNvPr>
            <p:cNvSpPr txBox="1"/>
            <p:nvPr/>
          </p:nvSpPr>
          <p:spPr>
            <a:xfrm rot="1256031">
              <a:off x="2396117" y="5273238"/>
              <a:ext cx="309388" cy="366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*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75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함수설명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43E858-7746-4F55-80B4-3A35909A6CE7}"/>
              </a:ext>
            </a:extLst>
          </p:cNvPr>
          <p:cNvSpPr txBox="1"/>
          <p:nvPr/>
        </p:nvSpPr>
        <p:spPr>
          <a:xfrm>
            <a:off x="6740682" y="510634"/>
            <a:ext cx="29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&lt;Stage2&gt;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1BEE0C-6A2D-4D95-8522-02982B75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1" t="19397" r="52671" b="30582"/>
          <a:stretch/>
        </p:blipFill>
        <p:spPr>
          <a:xfrm>
            <a:off x="585926" y="1632073"/>
            <a:ext cx="3524435" cy="34304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1DF8A3-DABC-427F-8B23-517625AB4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4" t="8675" r="50000" b="13787"/>
          <a:stretch/>
        </p:blipFill>
        <p:spPr>
          <a:xfrm>
            <a:off x="4379650" y="1257299"/>
            <a:ext cx="3432700" cy="5170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FA88EB-4DBB-4AD1-B018-B8DEB286E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89" t="33010" r="51942" b="9385"/>
          <a:stretch/>
        </p:blipFill>
        <p:spPr>
          <a:xfrm>
            <a:off x="8345009" y="1330232"/>
            <a:ext cx="2361460" cy="39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함수설명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43E858-7746-4F55-80B4-3A35909A6CE7}"/>
              </a:ext>
            </a:extLst>
          </p:cNvPr>
          <p:cNvSpPr txBox="1"/>
          <p:nvPr/>
        </p:nvSpPr>
        <p:spPr>
          <a:xfrm>
            <a:off x="6740682" y="510634"/>
            <a:ext cx="29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&lt;Boss Stage&gt;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779D8-EE37-4CAF-925C-2286EBE03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5" t="7446" r="43277" b="8900"/>
          <a:stretch/>
        </p:blipFill>
        <p:spPr>
          <a:xfrm>
            <a:off x="1358284" y="1331438"/>
            <a:ext cx="4199138" cy="4960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43A131-3E68-4C37-BAD7-2D0FBF7FA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39" t="9579" r="42913" b="5310"/>
          <a:stretch/>
        </p:blipFill>
        <p:spPr>
          <a:xfrm>
            <a:off x="6096000" y="1329441"/>
            <a:ext cx="4128116" cy="49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함수설명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43E858-7746-4F55-80B4-3A35909A6CE7}"/>
              </a:ext>
            </a:extLst>
          </p:cNvPr>
          <p:cNvSpPr txBox="1"/>
          <p:nvPr/>
        </p:nvSpPr>
        <p:spPr>
          <a:xfrm>
            <a:off x="6740682" y="510634"/>
            <a:ext cx="29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&lt;Boss Stage&gt;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90DF46-B564-49B4-B1FB-AFCD6753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0" t="11392" r="51578" b="23754"/>
          <a:stretch/>
        </p:blipFill>
        <p:spPr>
          <a:xfrm>
            <a:off x="1565429" y="1372408"/>
            <a:ext cx="3977196" cy="48215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A6CB7E-931D-48A7-AB7E-EA7E19032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2" t="29696" r="46263" b="16342"/>
          <a:stretch/>
        </p:blipFill>
        <p:spPr>
          <a:xfrm>
            <a:off x="6560958" y="1655465"/>
            <a:ext cx="4065613" cy="42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5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7943D4-FF63-4FC4-99D2-24CD5AD3AF56}"/>
              </a:ext>
            </a:extLst>
          </p:cNvPr>
          <p:cNvGrpSpPr/>
          <p:nvPr/>
        </p:nvGrpSpPr>
        <p:grpSpPr>
          <a:xfrm>
            <a:off x="3763397" y="2312219"/>
            <a:ext cx="3586438" cy="1602150"/>
            <a:chOff x="5048436" y="1654774"/>
            <a:chExt cx="3623384" cy="16021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ECA318-3C80-4A02-B9AA-81FDA8E74BC9}"/>
                </a:ext>
              </a:extLst>
            </p:cNvPr>
            <p:cNvSpPr txBox="1"/>
            <p:nvPr/>
          </p:nvSpPr>
          <p:spPr>
            <a:xfrm>
              <a:off x="6340381" y="2610593"/>
              <a:ext cx="2331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>
                      <a:lumMod val="75000"/>
                    </a:schemeClr>
                  </a:solidFill>
                </a:rPr>
                <a:t>게임 시연</a:t>
              </a:r>
              <a:endParaRPr lang="en-US" altLang="ko-KR" sz="3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1BB7F1-3C61-45E9-AE3E-2F9904E5812B}"/>
                </a:ext>
              </a:extLst>
            </p:cNvPr>
            <p:cNvSpPr txBox="1"/>
            <p:nvPr/>
          </p:nvSpPr>
          <p:spPr>
            <a:xfrm>
              <a:off x="5048436" y="1654774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75000"/>
                    </a:schemeClr>
                  </a:solidFill>
                </a:rPr>
                <a:t>“”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D3290-CA5D-418F-91AE-9C551A38CE9B}"/>
                </a:ext>
              </a:extLst>
            </p:cNvPr>
            <p:cNvSpPr txBox="1"/>
            <p:nvPr/>
          </p:nvSpPr>
          <p:spPr>
            <a:xfrm>
              <a:off x="7261719" y="1654774"/>
              <a:ext cx="104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75000"/>
                    </a:schemeClr>
                  </a:solidFill>
                </a:rPr>
                <a:t>“”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38D2E37-86E9-47F3-8809-37CA24A91F46}"/>
              </a:ext>
            </a:extLst>
          </p:cNvPr>
          <p:cNvSpPr txBox="1"/>
          <p:nvPr/>
        </p:nvSpPr>
        <p:spPr>
          <a:xfrm>
            <a:off x="3133817" y="2386837"/>
            <a:ext cx="381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4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5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BD4A-1244-4FCB-B1A9-F1DA2A3C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56" y="1044404"/>
            <a:ext cx="1945872" cy="53542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Dubai" panose="020B0604020202020204" pitchFamily="34" charset="-78"/>
                <a:cs typeface="Dubai" panose="020B0604020202020204" pitchFamily="34" charset="-78"/>
              </a:rPr>
              <a:t>contents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Dubai" panose="020B0604020202020204" pitchFamily="34" charset="-78"/>
              <a:cs typeface="Dubai" panose="020B0604020202020204" pitchFamily="34" charset="-78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A30F930-5635-4549-A0B6-9E8AF0D8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228" y="2030883"/>
            <a:ext cx="3053926" cy="2796233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게임 소개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romanUcPeriod"/>
            </a:pP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 게임 개발 동기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 함수 설명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</a:rPr>
              <a:t> 게임 시연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68CCA16-3C78-4358-837B-D6DC1CC3D70E}"/>
              </a:ext>
            </a:extLst>
          </p:cNvPr>
          <p:cNvGrpSpPr/>
          <p:nvPr/>
        </p:nvGrpSpPr>
        <p:grpSpPr>
          <a:xfrm>
            <a:off x="361950" y="240298"/>
            <a:ext cx="11468100" cy="338554"/>
            <a:chOff x="361950" y="240298"/>
            <a:chExt cx="11468100" cy="3385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38F1F48-F37F-456B-A79E-6B8FC2CE4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62099" y="409575"/>
              <a:ext cx="1026795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68B4C8-0D20-472F-BED6-94AFB4CEC7A0}"/>
                </a:ext>
              </a:extLst>
            </p:cNvPr>
            <p:cNvSpPr txBox="1"/>
            <p:nvPr/>
          </p:nvSpPr>
          <p:spPr>
            <a:xfrm>
              <a:off x="361950" y="240298"/>
              <a:ext cx="23717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</a:rPr>
                <a:t>Maze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3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27B2A5-D170-47C0-A669-2F5B34F6679B}"/>
              </a:ext>
            </a:extLst>
          </p:cNvPr>
          <p:cNvGrpSpPr/>
          <p:nvPr/>
        </p:nvGrpSpPr>
        <p:grpSpPr>
          <a:xfrm>
            <a:off x="691165" y="-1114701"/>
            <a:ext cx="2730991" cy="2730991"/>
            <a:chOff x="1476375" y="1271587"/>
            <a:chExt cx="2524125" cy="25241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B0ABCCA-A7C2-4336-860A-32D2D9AD5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5" y="1271587"/>
              <a:ext cx="2524125" cy="2524125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5D0A4-8C90-4070-93B4-5ABA8B5B8709}"/>
                </a:ext>
              </a:extLst>
            </p:cNvPr>
            <p:cNvSpPr txBox="1"/>
            <p:nvPr/>
          </p:nvSpPr>
          <p:spPr>
            <a:xfrm>
              <a:off x="1709737" y="2688910"/>
              <a:ext cx="2057400" cy="426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</a:rPr>
                <a:t>Maze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28F18F-4224-4B02-B442-8D5024B9BB53}"/>
              </a:ext>
            </a:extLst>
          </p:cNvPr>
          <p:cNvGrpSpPr/>
          <p:nvPr/>
        </p:nvGrpSpPr>
        <p:grpSpPr>
          <a:xfrm>
            <a:off x="495856" y="2250251"/>
            <a:ext cx="5034932" cy="3363163"/>
            <a:chOff x="691165" y="2019211"/>
            <a:chExt cx="5034932" cy="33631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1869272-0689-4280-B7C6-70788CF85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6" r="58703" b="53955"/>
            <a:stretch/>
          </p:blipFill>
          <p:spPr>
            <a:xfrm>
              <a:off x="691165" y="2019211"/>
              <a:ext cx="5034932" cy="293582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7FE5EA-E4B7-4C3A-AF15-E89D0F774B29}"/>
                </a:ext>
              </a:extLst>
            </p:cNvPr>
            <p:cNvSpPr txBox="1"/>
            <p:nvPr/>
          </p:nvSpPr>
          <p:spPr>
            <a:xfrm>
              <a:off x="2367991" y="5074597"/>
              <a:ext cx="1664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&lt;Maze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시작화면</a:t>
              </a:r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6462944" y="2250251"/>
            <a:ext cx="47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총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스테이지로 구성된 미로탈출게임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w,a,s,d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움직일수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있다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스테이지 마다 규칙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클리어 조건을 만족하여 플레이어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’P’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가 탈출구‘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&amp;’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까지 가면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클리어된다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스테이지가 시작되기전 스테이지에 대한 설명이   있어서 누구나 쉽게 플레이가 가능하다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1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27B2A5-D170-47C0-A669-2F5B34F6679B}"/>
              </a:ext>
            </a:extLst>
          </p:cNvPr>
          <p:cNvGrpSpPr/>
          <p:nvPr/>
        </p:nvGrpSpPr>
        <p:grpSpPr>
          <a:xfrm>
            <a:off x="691165" y="-1114701"/>
            <a:ext cx="2730991" cy="2730991"/>
            <a:chOff x="1476375" y="1271587"/>
            <a:chExt cx="2524125" cy="25241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B0ABCCA-A7C2-4336-860A-32D2D9AD5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5" y="1271587"/>
              <a:ext cx="2524125" cy="2524125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21F4C3-6F96-4A3B-82B9-39A8C835011B}"/>
                </a:ext>
              </a:extLst>
            </p:cNvPr>
            <p:cNvSpPr txBox="1"/>
            <p:nvPr/>
          </p:nvSpPr>
          <p:spPr>
            <a:xfrm>
              <a:off x="2797756" y="2671354"/>
              <a:ext cx="701587" cy="483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1</a:t>
              </a:r>
              <a:endParaRPr lang="ko-KR" altLang="en-US" sz="2800" b="1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5D0A4-8C90-4070-93B4-5ABA8B5B8709}"/>
                </a:ext>
              </a:extLst>
            </p:cNvPr>
            <p:cNvSpPr txBox="1"/>
            <p:nvPr/>
          </p:nvSpPr>
          <p:spPr>
            <a:xfrm>
              <a:off x="1565234" y="2699801"/>
              <a:ext cx="2057400" cy="426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</a:rPr>
                <a:t>Stage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5825531" y="2315353"/>
            <a:ext cx="53337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&lt;Stage 1&gt;</a:t>
            </a:r>
          </a:p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[ Blind ]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미로가 무너지고있다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주어진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초간 미로의 길을 외운 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탈출구까지 가자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빨리 탈출하지 못하면 미로가 무너진다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03D791-2BC6-42EE-A82F-8DEED8D73244}"/>
              </a:ext>
            </a:extLst>
          </p:cNvPr>
          <p:cNvGrpSpPr/>
          <p:nvPr/>
        </p:nvGrpSpPr>
        <p:grpSpPr>
          <a:xfrm>
            <a:off x="266330" y="1884101"/>
            <a:ext cx="5365904" cy="3905064"/>
            <a:chOff x="266330" y="2468269"/>
            <a:chExt cx="5365904" cy="39050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1BA272-0652-4E7B-B5AF-A65293C59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40" r="67530" b="78890"/>
            <a:stretch/>
          </p:blipFill>
          <p:spPr>
            <a:xfrm>
              <a:off x="559965" y="2468269"/>
              <a:ext cx="3958769" cy="89636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8F1B365-C271-4D86-AAFC-342416892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9" r="78519" b="59061"/>
            <a:stretch/>
          </p:blipFill>
          <p:spPr>
            <a:xfrm>
              <a:off x="3013321" y="3734224"/>
              <a:ext cx="2618913" cy="26211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716533-6F15-495E-BC4B-895D308C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77" r="80340" b="62298"/>
            <a:stretch/>
          </p:blipFill>
          <p:spPr>
            <a:xfrm>
              <a:off x="266330" y="3776685"/>
              <a:ext cx="2613596" cy="2596648"/>
            </a:xfrm>
            <a:prstGeom prst="rect">
              <a:avLst/>
            </a:prstGeom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F01579F-EFF7-47DB-968E-17A0A97B5C5F}"/>
                </a:ext>
              </a:extLst>
            </p:cNvPr>
            <p:cNvSpPr/>
            <p:nvPr/>
          </p:nvSpPr>
          <p:spPr>
            <a:xfrm rot="6528885">
              <a:off x="1500911" y="3472549"/>
              <a:ext cx="487349" cy="19622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39A6A0A-8385-4E0D-A7BC-1D141F48D52D}"/>
                </a:ext>
              </a:extLst>
            </p:cNvPr>
            <p:cNvSpPr/>
            <p:nvPr/>
          </p:nvSpPr>
          <p:spPr>
            <a:xfrm rot="202993">
              <a:off x="2636252" y="5089217"/>
              <a:ext cx="487349" cy="19622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E258D3-6547-421F-99B5-A7BBCA4F54DA}"/>
              </a:ext>
            </a:extLst>
          </p:cNvPr>
          <p:cNvSpPr txBox="1"/>
          <p:nvPr/>
        </p:nvSpPr>
        <p:spPr>
          <a:xfrm>
            <a:off x="1058830" y="5844675"/>
            <a:ext cx="390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&lt;Stage1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설명화면 및 게임 플레이 화면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7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27B2A5-D170-47C0-A669-2F5B34F6679B}"/>
              </a:ext>
            </a:extLst>
          </p:cNvPr>
          <p:cNvGrpSpPr/>
          <p:nvPr/>
        </p:nvGrpSpPr>
        <p:grpSpPr>
          <a:xfrm>
            <a:off x="4242255" y="-1114701"/>
            <a:ext cx="2730991" cy="2730991"/>
            <a:chOff x="1476375" y="1271587"/>
            <a:chExt cx="2524125" cy="25241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B0ABCCA-A7C2-4336-860A-32D2D9AD5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5" y="1271587"/>
              <a:ext cx="2524125" cy="2524125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5D0A4-8C90-4070-93B4-5ABA8B5B8709}"/>
                </a:ext>
              </a:extLst>
            </p:cNvPr>
            <p:cNvSpPr txBox="1"/>
            <p:nvPr/>
          </p:nvSpPr>
          <p:spPr>
            <a:xfrm>
              <a:off x="1709737" y="2694401"/>
              <a:ext cx="2057400" cy="426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</a:rPr>
                <a:t>Stage 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5825531" y="2315353"/>
            <a:ext cx="52981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&lt;Stage 2&gt;</a:t>
            </a:r>
          </a:p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[ P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D ]</a:t>
            </a: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는 움직이면 벽에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부딪히기전까지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멈출수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없다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동시에 움직이는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탈출구까지 이동시키자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258D3-6547-421F-99B5-A7BBCA4F54DA}"/>
              </a:ext>
            </a:extLst>
          </p:cNvPr>
          <p:cNvSpPr txBox="1"/>
          <p:nvPr/>
        </p:nvSpPr>
        <p:spPr>
          <a:xfrm>
            <a:off x="1058830" y="5844675"/>
            <a:ext cx="390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&lt;Stage2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설명화면 및 게임 플레이 화면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8BEF6D-AB25-4689-B289-CDCC99AE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4240" r="71385" b="77047"/>
          <a:stretch/>
        </p:blipFill>
        <p:spPr>
          <a:xfrm>
            <a:off x="625227" y="1346211"/>
            <a:ext cx="3488924" cy="12833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95387D-E4E3-4451-93FB-0C067A8A6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8" r="60825" b="54045"/>
          <a:stretch/>
        </p:blipFill>
        <p:spPr>
          <a:xfrm>
            <a:off x="625227" y="2772273"/>
            <a:ext cx="4776186" cy="2945301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33CED1-FA34-4BCB-9CED-EF71EDDB5671}"/>
              </a:ext>
            </a:extLst>
          </p:cNvPr>
          <p:cNvSpPr/>
          <p:nvPr/>
        </p:nvSpPr>
        <p:spPr>
          <a:xfrm rot="5400000">
            <a:off x="2042449" y="2633996"/>
            <a:ext cx="487349" cy="1962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2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27B2A5-D170-47C0-A669-2F5B34F6679B}"/>
              </a:ext>
            </a:extLst>
          </p:cNvPr>
          <p:cNvGrpSpPr/>
          <p:nvPr/>
        </p:nvGrpSpPr>
        <p:grpSpPr>
          <a:xfrm>
            <a:off x="8148438" y="-1114701"/>
            <a:ext cx="2730991" cy="2730991"/>
            <a:chOff x="1476375" y="1271587"/>
            <a:chExt cx="2524125" cy="252412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B0ABCCA-A7C2-4336-860A-32D2D9AD5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5" y="1271587"/>
              <a:ext cx="2524125" cy="2524125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5D0A4-8C90-4070-93B4-5ABA8B5B8709}"/>
                </a:ext>
              </a:extLst>
            </p:cNvPr>
            <p:cNvSpPr txBox="1"/>
            <p:nvPr/>
          </p:nvSpPr>
          <p:spPr>
            <a:xfrm>
              <a:off x="1709737" y="2694401"/>
              <a:ext cx="2057400" cy="4266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</a:rPr>
                <a:t>Stage 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5825531" y="2315353"/>
            <a:ext cx="52981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&lt;Boss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Stage&gt;</a:t>
            </a:r>
          </a:p>
          <a:p>
            <a:pPr algn="ctr"/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[ One Candle ]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점점 출구에 가까워지는 것 같다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아무것도 보이지 않는 미로 속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양초 하나로     주변을 밝히며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열쇠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조각을 찾아 탈출하자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동굴속에서 이상한 괴물소리가 나는 것 같다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258D3-6547-421F-99B5-A7BBCA4F54DA}"/>
              </a:ext>
            </a:extLst>
          </p:cNvPr>
          <p:cNvSpPr txBox="1"/>
          <p:nvPr/>
        </p:nvSpPr>
        <p:spPr>
          <a:xfrm>
            <a:off x="1337072" y="5844675"/>
            <a:ext cx="3908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&lt;Boss Stage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게임 플레이 화면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33CED1-FA34-4BCB-9CED-EF71EDDB5671}"/>
              </a:ext>
            </a:extLst>
          </p:cNvPr>
          <p:cNvSpPr/>
          <p:nvPr/>
        </p:nvSpPr>
        <p:spPr>
          <a:xfrm rot="5400000">
            <a:off x="2042449" y="2633996"/>
            <a:ext cx="487349" cy="1962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29983-4892-4910-BB40-3D516C933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1" r="61481" b="24628"/>
          <a:stretch/>
        </p:blipFill>
        <p:spPr>
          <a:xfrm>
            <a:off x="665176" y="886385"/>
            <a:ext cx="4696287" cy="49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게임 개발 동기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258D3-6547-421F-99B5-A7BBCA4F54DA}"/>
              </a:ext>
            </a:extLst>
          </p:cNvPr>
          <p:cNvSpPr txBox="1"/>
          <p:nvPr/>
        </p:nvSpPr>
        <p:spPr>
          <a:xfrm>
            <a:off x="2707439" y="2780961"/>
            <a:ext cx="762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항상 즐겨 오기만 했던 게임을 만들어 보고 싶었음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두 명 모두에게 관심있는 분야로 프로젝트를 만들고 싶었음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함수설명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C23DE9-5E03-483D-A63C-16A7C473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6" t="54984" r="52015" b="7330"/>
          <a:stretch/>
        </p:blipFill>
        <p:spPr>
          <a:xfrm>
            <a:off x="5011914" y="3728620"/>
            <a:ext cx="4536490" cy="2584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3E858-7746-4F55-80B4-3A35909A6CE7}"/>
              </a:ext>
            </a:extLst>
          </p:cNvPr>
          <p:cNvSpPr txBox="1"/>
          <p:nvPr/>
        </p:nvSpPr>
        <p:spPr>
          <a:xfrm>
            <a:off x="6740682" y="510634"/>
            <a:ext cx="29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&lt;main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함수</a:t>
            </a: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42C29E-7788-4A2C-ABA7-16427974C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23" t="7330" r="50922" b="4861"/>
          <a:stretch/>
        </p:blipFill>
        <p:spPr>
          <a:xfrm>
            <a:off x="1059403" y="1287483"/>
            <a:ext cx="3639846" cy="50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1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C700A-6E09-4D0C-8216-F64E363E38FB}"/>
              </a:ext>
            </a:extLst>
          </p:cNvPr>
          <p:cNvCxnSpPr>
            <a:cxnSpLocks/>
          </p:cNvCxnSpPr>
          <p:nvPr/>
        </p:nvCxnSpPr>
        <p:spPr>
          <a:xfrm flipV="1">
            <a:off x="361950" y="6482450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7D6923-D3CE-4118-AB5E-3D08EAC4DC10}"/>
              </a:ext>
            </a:extLst>
          </p:cNvPr>
          <p:cNvSpPr txBox="1"/>
          <p:nvPr/>
        </p:nvSpPr>
        <p:spPr>
          <a:xfrm>
            <a:off x="10130265" y="6313173"/>
            <a:ext cx="1992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Maze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CA318-3C80-4A02-B9AA-81FDA8E74BC9}"/>
              </a:ext>
            </a:extLst>
          </p:cNvPr>
          <p:cNvSpPr txBox="1"/>
          <p:nvPr/>
        </p:nvSpPr>
        <p:spPr>
          <a:xfrm>
            <a:off x="3262416" y="364112"/>
            <a:ext cx="529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함수설명</a:t>
            </a:r>
            <a:endParaRPr lang="en-US" altLang="ko-KR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784F66-BAF9-4CA3-9538-653290F31CE7}"/>
              </a:ext>
            </a:extLst>
          </p:cNvPr>
          <p:cNvCxnSpPr>
            <a:cxnSpLocks/>
          </p:cNvCxnSpPr>
          <p:nvPr/>
        </p:nvCxnSpPr>
        <p:spPr>
          <a:xfrm flipV="1">
            <a:off x="1498291" y="1160955"/>
            <a:ext cx="10264621" cy="421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43E858-7746-4F55-80B4-3A35909A6CE7}"/>
              </a:ext>
            </a:extLst>
          </p:cNvPr>
          <p:cNvSpPr txBox="1"/>
          <p:nvPr/>
        </p:nvSpPr>
        <p:spPr>
          <a:xfrm>
            <a:off x="6740682" y="510634"/>
            <a:ext cx="29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&lt;Stage1&gt;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FB5A6B-F24A-415D-9A0B-3A3B1279C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9" t="7767" r="42815" b="7330"/>
          <a:stretch/>
        </p:blipFill>
        <p:spPr>
          <a:xfrm>
            <a:off x="5392627" y="1278387"/>
            <a:ext cx="3709516" cy="51288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6AB185-D713-4E2A-B3B7-64A104189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7" t="9546" r="50850" b="48610"/>
          <a:stretch/>
        </p:blipFill>
        <p:spPr>
          <a:xfrm>
            <a:off x="1498291" y="1494852"/>
            <a:ext cx="3709516" cy="34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263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Dubai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손병욱</dc:creator>
  <cp:lastModifiedBy>손병욱</cp:lastModifiedBy>
  <cp:revision>63</cp:revision>
  <dcterms:created xsi:type="dcterms:W3CDTF">2017-11-14T07:59:18Z</dcterms:created>
  <dcterms:modified xsi:type="dcterms:W3CDTF">2017-12-15T14:35:59Z</dcterms:modified>
</cp:coreProperties>
</file>