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4p97BhWFJzIZb/ZiQaUppj/j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79B67-E668-4DB2-92DC-CE61B16F8D6C}">
  <a:tblStyle styleId="{0D279B67-E668-4DB2-92DC-CE61B16F8D6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값 저장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준비된 방(변수)에 값을 기록하는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리터럴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변수에 기록되는 값 그 자체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지역변수는 반드시 초기화 해줘야한다!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2693988" y="1470027"/>
            <a:ext cx="6786562" cy="4121150"/>
            <a:chOff x="3413702" y="746702"/>
            <a:chExt cx="5364596" cy="5364596"/>
          </a:xfrm>
        </p:grpSpPr>
        <p:sp>
          <p:nvSpPr>
            <p:cNvPr id="94" name="Google Shape;94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상속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(Inheritance)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오버라이딩(Overriding)과 오버로딩(Overloading)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10"/>
          <p:cNvGraphicFramePr/>
          <p:nvPr/>
        </p:nvGraphicFramePr>
        <p:xfrm>
          <a:off x="1057618" y="1266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{0D279B67-E668-4DB2-92DC-CE61B16F8D6C}</a:tableStyleId>
              </a:tblPr>
              <a:tblGrid>
                <a:gridCol w="5045725"/>
                <a:gridCol w="5045725"/>
              </a:tblGrid>
              <a:tr h="58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오버라이딩(Overriding)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오버로딩(Overloading)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클래스에서 메소드 정의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클래스에서 메소드 정의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 이름 동일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매개변수 동일(개수, 타입, 순서)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 동일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 이름 동일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매개변수 다름(개수, 타입, 순서)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 상관 없음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자식 메소드의 접근 범위가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메소드의 접근 범위보다 넓거나 같아야 함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접근 제어자와 상관 없음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11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자식 메소드의 예외 수가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메소드의 예외 수보다 적거나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범위가 좁아야 함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예외처리와 상관 없음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final 예약어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74750" y="1557339"/>
            <a:ext cx="9961563" cy="13951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상속이 불가능한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inalClass {}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5538" y="1009650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클래스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1125538" y="3500438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203325" y="4010025"/>
            <a:ext cx="9963150" cy="13662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시 오버라이딩이 불가능한 메소드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method() {}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대상에 따른 사용 가능한 제어자, 예약어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" name="Google Shape;190;p12"/>
          <p:cNvGraphicFramePr/>
          <p:nvPr/>
        </p:nvGraphicFramePr>
        <p:xfrm>
          <a:off x="1174749" y="1259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{0D279B67-E668-4DB2-92DC-CE61B16F8D6C}</a:tableStyleId>
              </a:tblPr>
              <a:tblGrid>
                <a:gridCol w="2526925"/>
                <a:gridCol w="7434650"/>
              </a:tblGrid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대상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사용 가능한 제어자/예약어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public, (default), final, 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메소드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모든 접근 제어자, final, abstract, static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변수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모든 접근 제어자, final, static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지역변수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final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1" name="Google Shape;191;p12"/>
          <p:cNvSpPr/>
          <p:nvPr/>
        </p:nvSpPr>
        <p:spPr>
          <a:xfrm>
            <a:off x="1174750" y="4399347"/>
            <a:ext cx="9961563" cy="14395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abstract와 final 동시에 사용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메소드에 static과 abstract 동시에 사용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 메소드의 접근제어자로 private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125538" y="38312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유의 사항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3413" y="1125537"/>
            <a:ext cx="10931525" cy="104660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클래스가 가지고 있는 멤버(필드, 메소드)들을 새로 작성할 클래스에서 직접 만들지 않고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상속을 받음으로써 새 클래스가 자신의 멤버처럼 사용할 수 있는 기능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08648" y="3076174"/>
            <a:ext cx="9961563" cy="4968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 재사용, 연관된 일련의 클래스들에 대한 공통적인 규약 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08648" y="252848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상속의 목적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108648" y="3980888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상속의 장점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108648" y="4490474"/>
            <a:ext cx="9963150" cy="14918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보다 적은 양의 코드로 새로운 클래스 작성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코드를 공통적으로 관리하기 때문에 코드의 추가 및 변경 용이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코드의 중복을 제거하여 프로그램의 생산성과 유지보수에 크게 기여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108648" y="10814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08648" y="2835394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108648" y="1700213"/>
            <a:ext cx="9961563" cy="74851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간의 상속 시에는 extends 키워드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08648" y="3452085"/>
            <a:ext cx="9963150" cy="175534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class 클래스명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클래스명 {}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단일 상속과 다중 상속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108648" y="1557338"/>
            <a:ext cx="9961563" cy="93247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클래스간의 관계가 다중 상속보다 명확하고 신뢰성 있는 코드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자바에서는 다중 상속 미지원 →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단일상속만 지원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108648" y="1009650"/>
            <a:ext cx="48472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단일 상속(Single Inheritance)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08648" y="2861460"/>
            <a:ext cx="5172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다중 상속(Multiple Inheritance)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108648" y="3371047"/>
            <a:ext cx="9963150" cy="144332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C++에서 가능한 기능으로 여러 클래스로부터 상속을 받으며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복합적인 기능을 가진 클래스를 쉽게 작성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서로 다른 클래스로부터 상속 받은 멤버 간의 이름이 같은 경우 문제 발생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434" y="5023805"/>
            <a:ext cx="3590925" cy="160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상속의 특징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070388" y="1012763"/>
            <a:ext cx="9283311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모든 클래스는 Object클래스의 후손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Object클래스가 제공하는 메소드를 오버라이딩하여 메소드 재구현 가능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ex) java.lang.String 클래스의 equals()와 toString()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부모클래스의 생성자, 초기화 블록은 상속 안 됨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 생성 시, 부모 클래스 생성자가 먼저 실행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자식 클래스 생성자 안에서 부모 클래스 생성자 호출을 명시하고 싶으면 super() 활용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부모의 private멤버는 상속은 되지만 직접 접근 불가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 생성 시에 부모의 필드 값도 전달 받은 경우,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자식 생성자 안에서 부모의 private 필드에 직접 접근하여 대입 불가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super() 이용하여 전달받은 부모 필드 값을 부모 생성자 쪽으로 넘겨서 생성하거나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setter, getter 메소드를 이용하여 접근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super()와 super.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108648" y="1557338"/>
            <a:ext cx="9961563" cy="24748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객체의 생성자를 호출하는 메소드로 기본적으로 후손 생성자에 부모 생성자 포함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후손 객체 생성 시에는 부모부터 생성이 되기 때문에 후손 클래스 생성자 안에는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생성자를 호출하는 super()가 첫 줄에 존재 (부모 생성자가 가장 먼저 실행되어야 하기 때문에 명시적으로 작성 시에도 반드시 첫 줄에만 작성)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있는 부모 생성자 호출은 super(매개변수, 매개변수)를 넣으면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108648" y="1009650"/>
            <a:ext cx="1675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super()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108648" y="4260604"/>
            <a:ext cx="1507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super.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108648" y="4803242"/>
            <a:ext cx="9963150" cy="11789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상속을 통한 자식 클래스 정의 시 해당 자식 클래스의 부모 객체를 가리키는 참조변수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 내에서 부모 클래스 객체에 접근하여 필드나 메소드 호출 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오버라이딩(Overriding)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09600" y="1125538"/>
            <a:ext cx="10931525" cy="16396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클래스가 상속 받은 부모 메소드를 재작성 하는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부모가 제공하는 기능을 후손이 일부 고쳐 사용하겠다는 의미로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객체를 통한 실행 시 후손 것이 우선권을 가짐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108648" y="300468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1108648" y="3547319"/>
            <a:ext cx="9963150" cy="162911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 헤드라인 위에 반드시 Annotation, @Override 표시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제어자를 부모 것보다 같거나 넓은 범위로 변경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메소드의 예외처리 클래스 처리범위보다 좁은 범위로 예외처리 클래스 수정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오버라이딩(Overriding)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1108648" y="1557338"/>
            <a:ext cx="9961563" cy="24748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클래스의 메소드와 자식 클래스의 메소드 비교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메소드 이름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매개변수의 개수, 타입, 순서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리턴 타입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private 메소드 오버라이딩 불가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1108648" y="1009650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성립 조건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오버로딩(Overloading)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09600" y="1125538"/>
            <a:ext cx="10931525" cy="7252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클래스 내에서 같은 이름의 메소드를 여러 개 정의하는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1108648" y="2079262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성립 조건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1108648" y="2621901"/>
            <a:ext cx="9963150" cy="109078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메소드 이름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매개변수 선언부(매개변수 타입, 개수, 순서)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1114425" y="39411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주의 사항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114425" y="4483752"/>
            <a:ext cx="9963150" cy="74926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메소드의 리턴타입은 오버로딩 조건과 관계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