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j4t+jdsdHikhLLCPSZ0GkVOLDb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JDBC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실습구조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Package 구조(MVC)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1125538" y="1052513"/>
            <a:ext cx="9964281" cy="1178850"/>
            <a:chOff x="1125538" y="1052513"/>
            <a:chExt cx="9964281" cy="1178850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1125538" y="1052513"/>
              <a:ext cx="1217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Run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8256" y="1604963"/>
              <a:ext cx="9961563" cy="626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애플리케이션 실행을 위해 main메소드를 가지고 있는 패키지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1125538" y="2333167"/>
            <a:ext cx="9964281" cy="1134130"/>
            <a:chOff x="1125538" y="2220911"/>
            <a:chExt cx="9964281" cy="1134130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1125538" y="2220911"/>
              <a:ext cx="13468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View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8256" y="2728641"/>
              <a:ext cx="9961563" cy="626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인터페이스 요소로 사용자의 요청과 응답을 보여주는 화면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125538" y="3569101"/>
            <a:ext cx="9964281" cy="1462614"/>
            <a:chOff x="1125538" y="3344589"/>
            <a:chExt cx="9964281" cy="1462614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1125538" y="3344589"/>
              <a:ext cx="21067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Controller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28256" y="3852319"/>
              <a:ext cx="9961563" cy="954884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View를 통해 받은 클라이언트의 요청에 대해 알맞은 Model을 선택하여 비즈니스 로직을 처리하고 , 로직 처리 결과에 따라 출력할 View를 결정하여 응답데이터를 전달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125538" y="5133518"/>
            <a:ext cx="9964281" cy="1462152"/>
            <a:chOff x="1125538" y="4983618"/>
            <a:chExt cx="9964281" cy="1462152"/>
          </a:xfrm>
        </p:grpSpPr>
        <p:sp>
          <p:nvSpPr>
            <p:cNvPr id="111" name="Google Shape;111;p2"/>
            <p:cNvSpPr txBox="1"/>
            <p:nvPr/>
          </p:nvSpPr>
          <p:spPr>
            <a:xfrm>
              <a:off x="1125538" y="4983618"/>
              <a:ext cx="15744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Model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28256" y="5491348"/>
              <a:ext cx="9961563" cy="954422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비즈니스 로직(업무에 필요한 데이터 처리 수행)을 구현하는 영역으로 데이터를 가공하고</a:t>
              </a:r>
              <a:b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DB에 접근 추출,입력,갱신 등을 처리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Model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1125538" y="1052513"/>
            <a:ext cx="9964281" cy="1506450"/>
            <a:chOff x="1125538" y="1052513"/>
            <a:chExt cx="9964281" cy="1506450"/>
          </a:xfrm>
        </p:grpSpPr>
        <p:sp>
          <p:nvSpPr>
            <p:cNvPr id="120" name="Google Shape;120;p3"/>
            <p:cNvSpPr txBox="1"/>
            <p:nvPr/>
          </p:nvSpPr>
          <p:spPr>
            <a:xfrm>
              <a:off x="1125538" y="1052513"/>
              <a:ext cx="31631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VO(Value Object)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28256" y="1604963"/>
              <a:ext cx="9961563" cy="954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데이터베이스의 각 컬럼 개체(entity) 저장용 클래스가 있는 패키지로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DB의 도메인 정보를 클라이언트에게 전달할 때 그 도메인 단위 정보를 VO에 구현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1125538" y="5313398"/>
            <a:ext cx="9964281" cy="1134130"/>
            <a:chOff x="1125538" y="5133518"/>
            <a:chExt cx="9964281" cy="1134130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1125538" y="5133518"/>
              <a:ext cx="50331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DAO(Database Access Object)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128256" y="5641248"/>
              <a:ext cx="9961563" cy="626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DBMS에 접속하여 실제 데이터를 전송하거나 결과 값을 전달 받는 클래스가 있는 패키지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1125538" y="2831596"/>
            <a:ext cx="9964281" cy="2209169"/>
            <a:chOff x="1125538" y="2692928"/>
            <a:chExt cx="9964281" cy="2209169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125538" y="2692928"/>
              <a:ext cx="45204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ko-KR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DTO(Data Transfer Object)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28256" y="3200658"/>
              <a:ext cx="9961563" cy="954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데이터베이스의 각 컬럼 개체(entity) 저장용 클래스가 있는 패키지로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DB의 도메인과 일치하지 않으며 어떤 로직에 사용되는 영속적이지 않은 정보를 DTO에 구현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1125538" y="4163433"/>
              <a:ext cx="8715656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VO와 DTO의 동일용어로 DO(Domain Object), Entity, Bean(EJB 용어)가 있음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모든 필드는 private로 하고 기본 생성자와 매개변수가 있는 생성자, 모든 필드에 대한 생성자가 필요하며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직렬화(Serializable)가 필요하다는 것이 조건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Class 구조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812562" y="952131"/>
            <a:ext cx="10598859" cy="5700593"/>
            <a:chOff x="812562" y="1311896"/>
            <a:chExt cx="10598859" cy="5700593"/>
          </a:xfrm>
        </p:grpSpPr>
        <p:sp>
          <p:nvSpPr>
            <p:cNvPr id="136" name="Google Shape;136;p4"/>
            <p:cNvSpPr/>
            <p:nvPr/>
          </p:nvSpPr>
          <p:spPr>
            <a:xfrm>
              <a:off x="9713402" y="3176983"/>
              <a:ext cx="1380889" cy="1584325"/>
            </a:xfrm>
            <a:prstGeom prst="flowChartMagneticDisk">
              <a:avLst/>
            </a:prstGeom>
            <a:solidFill>
              <a:srgbClr val="FFC000"/>
            </a:solidFill>
            <a:ln cap="flat" cmpd="sng" w="12700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(oracle)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01691" y="3799945"/>
              <a:ext cx="813600" cy="338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869467" y="3799283"/>
              <a:ext cx="815150" cy="33972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882217" y="3799283"/>
              <a:ext cx="813123" cy="33972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9385713" y="4864131"/>
              <a:ext cx="20257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DML구문 처리후 결과값 전송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6345453" y="5812160"/>
              <a:ext cx="280612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DB연결 및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요청 쿼리문을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DBMS에 전송하고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 값 controller에 전달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853390" y="5048797"/>
              <a:ext cx="386005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DAO에서 받은 처리결과를 Application에 맞춰 데이터변경 및 Client에게 보여 줄 View 선택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561810" y="2333564"/>
              <a:ext cx="460295" cy="393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4" name="Google Shape;144;p4"/>
            <p:cNvGrpSpPr/>
            <p:nvPr/>
          </p:nvGrpSpPr>
          <p:grpSpPr>
            <a:xfrm>
              <a:off x="918004" y="1311896"/>
              <a:ext cx="1747908" cy="966149"/>
              <a:chOff x="1692778" y="871864"/>
              <a:chExt cx="1747908" cy="966149"/>
            </a:xfrm>
          </p:grpSpPr>
          <p:grpSp>
            <p:nvGrpSpPr>
              <p:cNvPr id="145" name="Google Shape;145;p4"/>
              <p:cNvGrpSpPr/>
              <p:nvPr/>
            </p:nvGrpSpPr>
            <p:grpSpPr>
              <a:xfrm>
                <a:off x="1692778" y="1171263"/>
                <a:ext cx="1747908" cy="666750"/>
                <a:chOff x="1692778" y="1171263"/>
                <a:chExt cx="1747908" cy="666750"/>
              </a:xfrm>
            </p:grpSpPr>
            <p:sp>
              <p:nvSpPr>
                <p:cNvPr id="146" name="Google Shape;146;p4"/>
                <p:cNvSpPr/>
                <p:nvPr/>
              </p:nvSpPr>
              <p:spPr>
                <a:xfrm>
                  <a:off x="1692778" y="1171263"/>
                  <a:ext cx="1747908" cy="666750"/>
                </a:xfrm>
                <a:prstGeom prst="rect">
                  <a:avLst/>
                </a:prstGeom>
                <a:solidFill>
                  <a:srgbClr val="EAEAEA">
                    <a:alpha val="55686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7" name="Google Shape;147;p4"/>
                <p:cNvSpPr/>
                <p:nvPr/>
              </p:nvSpPr>
              <p:spPr>
                <a:xfrm>
                  <a:off x="1969564" y="1312551"/>
                  <a:ext cx="1194337" cy="433387"/>
                </a:xfrm>
                <a:prstGeom prst="rect">
                  <a:avLst/>
                </a:prstGeom>
                <a:solidFill>
                  <a:srgbClr val="A8D08C"/>
                </a:solidFill>
                <a:ln cap="flat" cmpd="sng" w="127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main </a:t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48" name="Google Shape;148;p4"/>
              <p:cNvSpPr txBox="1"/>
              <p:nvPr/>
            </p:nvSpPr>
            <p:spPr>
              <a:xfrm>
                <a:off x="2255429" y="871864"/>
                <a:ext cx="63848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Run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" name="Google Shape;149;p4"/>
            <p:cNvGrpSpPr/>
            <p:nvPr/>
          </p:nvGrpSpPr>
          <p:grpSpPr>
            <a:xfrm>
              <a:off x="812562" y="2744389"/>
              <a:ext cx="1958793" cy="2449513"/>
              <a:chOff x="1573967" y="2282513"/>
              <a:chExt cx="1958793" cy="2449513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1573967" y="2282513"/>
                <a:ext cx="1958793" cy="2030413"/>
              </a:xfrm>
              <a:prstGeom prst="rect">
                <a:avLst/>
              </a:prstGeom>
              <a:solidFill>
                <a:srgbClr val="B3C6E7">
                  <a:alpha val="5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1771671" y="2433326"/>
                <a:ext cx="1563384" cy="66992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Employee View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1679409" y="3214376"/>
                <a:ext cx="1747908" cy="947737"/>
              </a:xfrm>
              <a:prstGeom prst="rect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menu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submenu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error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2166331" y="4362138"/>
                <a:ext cx="774064" cy="369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View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>
              <a:off x="3782729" y="2906314"/>
              <a:ext cx="2001376" cy="2125662"/>
              <a:chOff x="3712610" y="1995176"/>
              <a:chExt cx="2001376" cy="2125662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3712610" y="2322201"/>
                <a:ext cx="2001376" cy="1798637"/>
              </a:xfrm>
              <a:prstGeom prst="rect">
                <a:avLst/>
              </a:prstGeom>
              <a:solidFill>
                <a:srgbClr val="F7CAAC">
                  <a:alpha val="5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3931606" y="2429357"/>
                <a:ext cx="1563384" cy="158432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Employee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Controller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7" name="Google Shape;157;p4"/>
              <p:cNvSpPr txBox="1"/>
              <p:nvPr/>
            </p:nvSpPr>
            <p:spPr>
              <a:xfrm>
                <a:off x="4034254" y="1995176"/>
                <a:ext cx="1358089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Controller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8" name="Google Shape;158;p4"/>
            <p:cNvGrpSpPr/>
            <p:nvPr/>
          </p:nvGrpSpPr>
          <p:grpSpPr>
            <a:xfrm>
              <a:off x="6793452" y="2203845"/>
              <a:ext cx="1910127" cy="3530600"/>
              <a:chOff x="6793452" y="2203845"/>
              <a:chExt cx="1910127" cy="3530600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6793452" y="2570558"/>
                <a:ext cx="1910127" cy="3163887"/>
              </a:xfrm>
              <a:prstGeom prst="rect">
                <a:avLst/>
              </a:prstGeom>
              <a:solidFill>
                <a:srgbClr val="C4E0B2">
                  <a:alpha val="5568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7000281" y="2811858"/>
                <a:ext cx="1496469" cy="57467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Employee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7013461" y="4029470"/>
                <a:ext cx="1470108" cy="158432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Member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DAO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7518367" y="3446064"/>
                <a:ext cx="460297" cy="523875"/>
              </a:xfrm>
              <a:prstGeom prst="upDownArrow">
                <a:avLst>
                  <a:gd fmla="val 50000" name="adj1"/>
                  <a:gd fmla="val 50000" name="adj2"/>
                </a:avLst>
              </a:prstGeom>
              <a:solidFill>
                <a:srgbClr val="AEABA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4"/>
              <p:cNvSpPr txBox="1"/>
              <p:nvPr/>
            </p:nvSpPr>
            <p:spPr>
              <a:xfrm>
                <a:off x="7278472" y="2203845"/>
                <a:ext cx="940086" cy="369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r>
                  <a:rPr b="1"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Model</a:t>
                </a:r>
                <a:endParaRPr b="1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Class 상세 구조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431" y="852488"/>
            <a:ext cx="9144000" cy="59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/>
          <p:nvPr/>
        </p:nvSpPr>
        <p:spPr>
          <a:xfrm>
            <a:off x="7224206" y="1209676"/>
            <a:ext cx="2592388" cy="1592262"/>
          </a:xfrm>
          <a:prstGeom prst="rect">
            <a:avLst/>
          </a:prstGeom>
          <a:solidFill>
            <a:srgbClr val="E1EFD8">
              <a:alpha val="5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941756" y="842963"/>
            <a:ext cx="14017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Dao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2372806" y="3032126"/>
            <a:ext cx="8135938" cy="3654425"/>
          </a:xfrm>
          <a:prstGeom prst="rect">
            <a:avLst/>
          </a:prstGeom>
          <a:solidFill>
            <a:srgbClr val="E1EFD8">
              <a:alpha val="5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6174869" y="2730501"/>
            <a:ext cx="1401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452431" y="1477963"/>
            <a:ext cx="2155825" cy="1247775"/>
          </a:xfrm>
          <a:prstGeom prst="rect">
            <a:avLst/>
          </a:prstGeom>
          <a:solidFill>
            <a:srgbClr val="FBE4D4">
              <a:alpha val="5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846131" y="1150938"/>
            <a:ext cx="14017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1604456" y="1436688"/>
            <a:ext cx="1939925" cy="1522413"/>
          </a:xfrm>
          <a:prstGeom prst="rect">
            <a:avLst/>
          </a:prstGeom>
          <a:solidFill>
            <a:srgbClr val="D8E2F3">
              <a:alpha val="5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1604456" y="2952751"/>
            <a:ext cx="12144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1794956" y="866776"/>
            <a:ext cx="1368425" cy="534987"/>
          </a:xfrm>
          <a:prstGeom prst="rect">
            <a:avLst/>
          </a:prstGeom>
          <a:solidFill>
            <a:srgbClr val="EAEAEA">
              <a:alpha val="5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137981" y="962026"/>
            <a:ext cx="12160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8448169" y="2757488"/>
            <a:ext cx="144462" cy="342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6679694" y="2078038"/>
            <a:ext cx="503237" cy="28416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3749169" y="2101851"/>
            <a:ext cx="504825" cy="28416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5392231" y="2749551"/>
            <a:ext cx="144463" cy="342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