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i57SIPAfp8d4KF8EK+TjSO1JgQ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JDBC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실습구조2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117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DBMS연동, 객체반환, 트랜젝션 처리 등 중복 코드를 새로운 클래스에서 구동될 수 있게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싱글톤 패턴을 적용하여 연동 구조 재설계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2386634"/>
            <a:ext cx="5071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싱글톤 패턴(Singleton Pattern)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8256" y="2939084"/>
            <a:ext cx="9961563" cy="117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사용 시 새로운 객체를 계속 생성해서 사용하는 것이 아니라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객체만 생성하여 공유하는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25538" y="4230427"/>
            <a:ext cx="1973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Common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128256" y="4782877"/>
            <a:ext cx="9961563" cy="152798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내부의 중복코드를 처리하는 클래스가 담겨있는 패키지로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 생성, Connection/Statement/PreparedStatement 반환 메소드,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트랜젝션(commit, rollback)이 묶여있음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125538" y="6332878"/>
            <a:ext cx="682892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Connection class 관리 및 객체 반환, 트랜젝션 관리하는 Service 패키지에서 사용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Class 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393354" y="1019325"/>
            <a:ext cx="11419128" cy="5495985"/>
            <a:chOff x="258444" y="524653"/>
            <a:chExt cx="11419128" cy="5495985"/>
          </a:xfrm>
        </p:grpSpPr>
        <p:sp>
          <p:nvSpPr>
            <p:cNvPr id="114" name="Google Shape;114;p4"/>
            <p:cNvSpPr/>
            <p:nvPr/>
          </p:nvSpPr>
          <p:spPr>
            <a:xfrm>
              <a:off x="10135177" y="3077681"/>
              <a:ext cx="1380889" cy="1584325"/>
            </a:xfrm>
            <a:prstGeom prst="flowChartMagneticDisk">
              <a:avLst/>
            </a:prstGeom>
            <a:solidFill>
              <a:srgbClr val="FFC000"/>
            </a:solidFill>
            <a:ln cap="flat" cmpd="sng" w="12700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(oracle)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965286" y="3699981"/>
              <a:ext cx="815150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455342" y="3699981"/>
              <a:ext cx="813123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9973670" y="4758534"/>
              <a:ext cx="17039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SQL 구문 처리 후 결과값 전송 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5076295" y="5066531"/>
              <a:ext cx="202421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비즈니스 로직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DB연결 정보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DAO전달 및 반환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Controller에 결과 전송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049627" y="4770734"/>
              <a:ext cx="313652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View에서 전달받은 요청을 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알맞은 Service로 전달하고,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Service에서 받은 처리결과에 따라 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Client에게 보여 줄 View 선택 제어 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0" name="Google Shape;120;p4"/>
            <p:cNvGrpSpPr/>
            <p:nvPr/>
          </p:nvGrpSpPr>
          <p:grpSpPr>
            <a:xfrm>
              <a:off x="258444" y="1296901"/>
              <a:ext cx="1747908" cy="1415368"/>
              <a:chOff x="918004" y="952131"/>
              <a:chExt cx="1747908" cy="1415368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1561810" y="1973799"/>
                <a:ext cx="460295" cy="3937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AEABA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2" name="Google Shape;122;p4"/>
              <p:cNvGrpSpPr/>
              <p:nvPr/>
            </p:nvGrpSpPr>
            <p:grpSpPr>
              <a:xfrm>
                <a:off x="918004" y="952131"/>
                <a:ext cx="1747908" cy="966149"/>
                <a:chOff x="1692778" y="871864"/>
                <a:chExt cx="1747908" cy="966149"/>
              </a:xfrm>
            </p:grpSpPr>
            <p:grpSp>
              <p:nvGrpSpPr>
                <p:cNvPr id="123" name="Google Shape;123;p4"/>
                <p:cNvGrpSpPr/>
                <p:nvPr/>
              </p:nvGrpSpPr>
              <p:grpSpPr>
                <a:xfrm>
                  <a:off x="1692778" y="1171263"/>
                  <a:ext cx="1747908" cy="666750"/>
                  <a:chOff x="1692778" y="1171263"/>
                  <a:chExt cx="1747908" cy="666750"/>
                </a:xfrm>
              </p:grpSpPr>
              <p:sp>
                <p:nvSpPr>
                  <p:cNvPr id="124" name="Google Shape;124;p4"/>
                  <p:cNvSpPr/>
                  <p:nvPr/>
                </p:nvSpPr>
                <p:spPr>
                  <a:xfrm>
                    <a:off x="1692778" y="1171263"/>
                    <a:ext cx="1747908" cy="666750"/>
                  </a:xfrm>
                  <a:prstGeom prst="rect">
                    <a:avLst/>
                  </a:prstGeom>
                  <a:solidFill>
                    <a:srgbClr val="EAEAEA">
                      <a:alpha val="55686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5" name="Google Shape;125;p4"/>
                  <p:cNvSpPr/>
                  <p:nvPr/>
                </p:nvSpPr>
                <p:spPr>
                  <a:xfrm>
                    <a:off x="1969564" y="1312551"/>
                    <a:ext cx="1194337" cy="433387"/>
                  </a:xfrm>
                  <a:prstGeom prst="rect">
                    <a:avLst/>
                  </a:prstGeom>
                  <a:solidFill>
                    <a:srgbClr val="A8D08C"/>
                  </a:solidFill>
                  <a:ln cap="flat" cmpd="sng" w="127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main 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126" name="Google Shape;126;p4"/>
                <p:cNvSpPr txBox="1"/>
                <p:nvPr/>
              </p:nvSpPr>
              <p:spPr>
                <a:xfrm>
                  <a:off x="2255429" y="871864"/>
                  <a:ext cx="638480" cy="368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Run</a:t>
                  </a:r>
                  <a:endParaRPr b="1" i="0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27" name="Google Shape;127;p4"/>
            <p:cNvGrpSpPr/>
            <p:nvPr/>
          </p:nvGrpSpPr>
          <p:grpSpPr>
            <a:xfrm>
              <a:off x="407833" y="2854637"/>
              <a:ext cx="1440000" cy="2396838"/>
              <a:chOff x="812563" y="2509867"/>
              <a:chExt cx="1440000" cy="2396838"/>
            </a:xfrm>
          </p:grpSpPr>
          <p:grpSp>
            <p:nvGrpSpPr>
              <p:cNvPr id="128" name="Google Shape;128;p4"/>
              <p:cNvGrpSpPr/>
              <p:nvPr/>
            </p:nvGrpSpPr>
            <p:grpSpPr>
              <a:xfrm>
                <a:off x="812563" y="2509867"/>
                <a:ext cx="1440000" cy="2030413"/>
                <a:chOff x="812563" y="2384624"/>
                <a:chExt cx="1440000" cy="2030413"/>
              </a:xfrm>
            </p:grpSpPr>
            <p:sp>
              <p:nvSpPr>
                <p:cNvPr id="129" name="Google Shape;129;p4"/>
                <p:cNvSpPr/>
                <p:nvPr/>
              </p:nvSpPr>
              <p:spPr>
                <a:xfrm>
                  <a:off x="812563" y="2384624"/>
                  <a:ext cx="1440000" cy="2030413"/>
                </a:xfrm>
                <a:prstGeom prst="rect">
                  <a:avLst/>
                </a:prstGeom>
                <a:solidFill>
                  <a:srgbClr val="B3C6E7">
                    <a:alpha val="5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130" name="Google Shape;130;p4"/>
                <p:cNvGrpSpPr/>
                <p:nvPr/>
              </p:nvGrpSpPr>
              <p:grpSpPr>
                <a:xfrm>
                  <a:off x="925963" y="2535437"/>
                  <a:ext cx="1213200" cy="1728787"/>
                  <a:chOff x="925963" y="2535437"/>
                  <a:chExt cx="1213200" cy="1728787"/>
                </a:xfrm>
              </p:grpSpPr>
              <p:sp>
                <p:nvSpPr>
                  <p:cNvPr id="131" name="Google Shape;131;p4"/>
                  <p:cNvSpPr/>
                  <p:nvPr/>
                </p:nvSpPr>
                <p:spPr>
                  <a:xfrm>
                    <a:off x="925963" y="2535437"/>
                    <a:ext cx="1213200" cy="669925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Member view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2" name="Google Shape;132;p4"/>
                  <p:cNvSpPr/>
                  <p:nvPr/>
                </p:nvSpPr>
                <p:spPr>
                  <a:xfrm>
                    <a:off x="925963" y="3316487"/>
                    <a:ext cx="1213200" cy="947737"/>
                  </a:xfrm>
                  <a:prstGeom prst="rect">
                    <a:avLst/>
                  </a:prstGeom>
                  <a:noFill/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menu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submenu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error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sp>
            <p:nvSpPr>
              <p:cNvPr id="133" name="Google Shape;133;p4"/>
              <p:cNvSpPr txBox="1"/>
              <p:nvPr/>
            </p:nvSpPr>
            <p:spPr>
              <a:xfrm>
                <a:off x="1160468" y="4536817"/>
                <a:ext cx="744191" cy="369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View</a:t>
                </a:r>
                <a:endParaRPr b="1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2897889" y="2610387"/>
              <a:ext cx="1440000" cy="2148147"/>
              <a:chOff x="3316204" y="2265617"/>
              <a:chExt cx="1440000" cy="2148147"/>
            </a:xfrm>
          </p:grpSpPr>
          <p:grpSp>
            <p:nvGrpSpPr>
              <p:cNvPr id="135" name="Google Shape;135;p4"/>
              <p:cNvGrpSpPr/>
              <p:nvPr/>
            </p:nvGrpSpPr>
            <p:grpSpPr>
              <a:xfrm>
                <a:off x="3316204" y="2636382"/>
                <a:ext cx="1440000" cy="1777382"/>
                <a:chOff x="3365170" y="2904769"/>
                <a:chExt cx="1440000" cy="1777382"/>
              </a:xfrm>
            </p:grpSpPr>
            <p:sp>
              <p:nvSpPr>
                <p:cNvPr id="136" name="Google Shape;136;p4"/>
                <p:cNvSpPr/>
                <p:nvPr/>
              </p:nvSpPr>
              <p:spPr>
                <a:xfrm>
                  <a:off x="3365170" y="2904769"/>
                  <a:ext cx="1440000" cy="1777382"/>
                </a:xfrm>
                <a:prstGeom prst="rect">
                  <a:avLst/>
                </a:prstGeom>
                <a:solidFill>
                  <a:srgbClr val="F7CAAC">
                    <a:alpha val="5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3478844" y="3001298"/>
                  <a:ext cx="1212652" cy="1584325"/>
                </a:xfrm>
                <a:prstGeom prst="rect">
                  <a:avLst/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Member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Controller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38" name="Google Shape;138;p4"/>
              <p:cNvSpPr txBox="1"/>
              <p:nvPr/>
            </p:nvSpPr>
            <p:spPr>
              <a:xfrm>
                <a:off x="3344945" y="2265617"/>
                <a:ext cx="13825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Controller</a:t>
                </a:r>
                <a:endParaRPr b="1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" name="Google Shape;139;p4"/>
            <p:cNvGrpSpPr/>
            <p:nvPr/>
          </p:nvGrpSpPr>
          <p:grpSpPr>
            <a:xfrm>
              <a:off x="5368407" y="2980643"/>
              <a:ext cx="1440000" cy="1778400"/>
              <a:chOff x="5813107" y="2367996"/>
              <a:chExt cx="1440000" cy="1778400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5813107" y="2367996"/>
                <a:ext cx="1440000" cy="1778400"/>
              </a:xfrm>
              <a:prstGeom prst="rect">
                <a:avLst/>
              </a:prstGeom>
              <a:solidFill>
                <a:srgbClr val="FEE599">
                  <a:alpha val="5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5926507" y="2465196"/>
                <a:ext cx="1213200" cy="1584000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Member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Service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2" name="Google Shape;142;p4"/>
            <p:cNvSpPr/>
            <p:nvPr/>
          </p:nvSpPr>
          <p:spPr>
            <a:xfrm>
              <a:off x="6943371" y="3699981"/>
              <a:ext cx="813123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5400000">
              <a:off x="5681846" y="2303783"/>
              <a:ext cx="813123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225994" y="1280718"/>
              <a:ext cx="1724827" cy="768965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JDBCTemplate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5" name="Google Shape;145;p4"/>
            <p:cNvGrpSpPr/>
            <p:nvPr/>
          </p:nvGrpSpPr>
          <p:grpSpPr>
            <a:xfrm>
              <a:off x="7766900" y="973015"/>
              <a:ext cx="1440000" cy="3815297"/>
              <a:chOff x="8171630" y="628245"/>
              <a:chExt cx="1440000" cy="3815297"/>
            </a:xfrm>
          </p:grpSpPr>
          <p:sp>
            <p:nvSpPr>
              <p:cNvPr id="146" name="Google Shape;146;p4"/>
              <p:cNvSpPr txBox="1"/>
              <p:nvPr/>
            </p:nvSpPr>
            <p:spPr>
              <a:xfrm>
                <a:off x="8442427" y="628245"/>
                <a:ext cx="898406" cy="369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Model</a:t>
                </a:r>
                <a:endParaRPr b="1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7" name="Google Shape;147;p4"/>
              <p:cNvGrpSpPr/>
              <p:nvPr/>
            </p:nvGrpSpPr>
            <p:grpSpPr>
              <a:xfrm>
                <a:off x="8171630" y="1022280"/>
                <a:ext cx="1440000" cy="3421262"/>
                <a:chOff x="8171630" y="1022280"/>
                <a:chExt cx="1440000" cy="3421262"/>
              </a:xfrm>
            </p:grpSpPr>
            <p:sp>
              <p:nvSpPr>
                <p:cNvPr id="148" name="Google Shape;148;p4"/>
                <p:cNvSpPr/>
                <p:nvPr/>
              </p:nvSpPr>
              <p:spPr>
                <a:xfrm>
                  <a:off x="8171630" y="1022280"/>
                  <a:ext cx="1440000" cy="3421262"/>
                </a:xfrm>
                <a:prstGeom prst="rect">
                  <a:avLst/>
                </a:prstGeom>
                <a:solidFill>
                  <a:srgbClr val="C4E0B2">
                    <a:alpha val="5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149" name="Google Shape;149;p4"/>
                <p:cNvGrpSpPr/>
                <p:nvPr/>
              </p:nvGrpSpPr>
              <p:grpSpPr>
                <a:xfrm>
                  <a:off x="8281854" y="1132007"/>
                  <a:ext cx="1219553" cy="3201808"/>
                  <a:chOff x="8278677" y="1132007"/>
                  <a:chExt cx="1219553" cy="3201808"/>
                </a:xfrm>
              </p:grpSpPr>
              <p:sp>
                <p:nvSpPr>
                  <p:cNvPr id="150" name="Google Shape;150;p4"/>
                  <p:cNvSpPr/>
                  <p:nvPr/>
                </p:nvSpPr>
                <p:spPr>
                  <a:xfrm>
                    <a:off x="8278677" y="2749815"/>
                    <a:ext cx="1213200" cy="1584000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Member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DAO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51" name="Google Shape;151;p4"/>
                  <p:cNvSpPr/>
                  <p:nvPr/>
                </p:nvSpPr>
                <p:spPr>
                  <a:xfrm rot="5400000">
                    <a:off x="8485069" y="2155072"/>
                    <a:ext cx="813123" cy="339725"/>
                  </a:xfrm>
                  <a:prstGeom prst="left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AEABA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52" name="Google Shape;152;p4"/>
                  <p:cNvSpPr/>
                  <p:nvPr/>
                </p:nvSpPr>
                <p:spPr>
                  <a:xfrm>
                    <a:off x="8285030" y="1132007"/>
                    <a:ext cx="1213200" cy="768956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Member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153" name="Google Shape;153;p4"/>
            <p:cNvSpPr/>
            <p:nvPr/>
          </p:nvSpPr>
          <p:spPr>
            <a:xfrm>
              <a:off x="9204600" y="3699981"/>
              <a:ext cx="813123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5301943" y="524653"/>
              <a:ext cx="1572925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중복코드 제거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DB연결 제어 및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 반환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5560505" y="4750549"/>
              <a:ext cx="1055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7427346" y="4788312"/>
              <a:ext cx="2125462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service로부터 받은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DB연결 객체로 요청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쿼리문을 DBMS에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전달하고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 값 service에 전달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