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2.xml"  /><Relationship Id="rId30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2.png"  /><Relationship Id="rId3" Type="http://schemas.openxmlformats.org/officeDocument/2006/relationships/image" Target="../media/image103.png"  /><Relationship Id="rId4" Type="http://schemas.openxmlformats.org/officeDocument/2006/relationships/image" Target="../media/image104.png"  /><Relationship Id="rId5" Type="http://schemas.openxmlformats.org/officeDocument/2006/relationships/image" Target="../media/image105.png"  /><Relationship Id="rId6" Type="http://schemas.openxmlformats.org/officeDocument/2006/relationships/image" Target="../media/image106.png"  /><Relationship Id="rId7" Type="http://schemas.openxmlformats.org/officeDocument/2006/relationships/image" Target="../media/image107.png"  /><Relationship Id="rId8" Type="http://schemas.openxmlformats.org/officeDocument/2006/relationships/image" Target="../media/image108.png"  /><Relationship Id="rId9" Type="http://schemas.openxmlformats.org/officeDocument/2006/relationships/image" Target="../media/image10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0.png"  /><Relationship Id="rId3" Type="http://schemas.openxmlformats.org/officeDocument/2006/relationships/image" Target="../media/image111.png"  /><Relationship Id="rId4" Type="http://schemas.openxmlformats.org/officeDocument/2006/relationships/image" Target="../media/image112.png"  /><Relationship Id="rId5" Type="http://schemas.openxmlformats.org/officeDocument/2006/relationships/image" Target="../media/image1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22.png"  /><Relationship Id="rId11" Type="http://schemas.openxmlformats.org/officeDocument/2006/relationships/image" Target="../media/image123.png"  /><Relationship Id="rId2" Type="http://schemas.openxmlformats.org/officeDocument/2006/relationships/image" Target="../media/image114.png"  /><Relationship Id="rId3" Type="http://schemas.openxmlformats.org/officeDocument/2006/relationships/image" Target="../media/image115.png"  /><Relationship Id="rId4" Type="http://schemas.openxmlformats.org/officeDocument/2006/relationships/image" Target="../media/image116.png"  /><Relationship Id="rId5" Type="http://schemas.openxmlformats.org/officeDocument/2006/relationships/image" Target="../media/image117.png"  /><Relationship Id="rId6" Type="http://schemas.openxmlformats.org/officeDocument/2006/relationships/image" Target="../media/image118.png"  /><Relationship Id="rId7" Type="http://schemas.openxmlformats.org/officeDocument/2006/relationships/image" Target="../media/image119.png"  /><Relationship Id="rId8" Type="http://schemas.openxmlformats.org/officeDocument/2006/relationships/image" Target="../media/image120.png"  /><Relationship Id="rId9" Type="http://schemas.openxmlformats.org/officeDocument/2006/relationships/image" Target="../media/image1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2.png"  /><Relationship Id="rId11" Type="http://schemas.openxmlformats.org/officeDocument/2006/relationships/image" Target="../media/image133.png"  /><Relationship Id="rId12" Type="http://schemas.openxmlformats.org/officeDocument/2006/relationships/image" Target="../media/image134.png"  /><Relationship Id="rId2" Type="http://schemas.openxmlformats.org/officeDocument/2006/relationships/image" Target="../media/image124.png"  /><Relationship Id="rId3" Type="http://schemas.openxmlformats.org/officeDocument/2006/relationships/image" Target="../media/image125.png"  /><Relationship Id="rId4" Type="http://schemas.openxmlformats.org/officeDocument/2006/relationships/image" Target="../media/image126.png"  /><Relationship Id="rId5" Type="http://schemas.openxmlformats.org/officeDocument/2006/relationships/image" Target="../media/image127.png"  /><Relationship Id="rId6" Type="http://schemas.openxmlformats.org/officeDocument/2006/relationships/image" Target="../media/image128.png"  /><Relationship Id="rId7" Type="http://schemas.openxmlformats.org/officeDocument/2006/relationships/image" Target="../media/image129.png"  /><Relationship Id="rId8" Type="http://schemas.openxmlformats.org/officeDocument/2006/relationships/image" Target="../media/image130.png"  /><Relationship Id="rId9" Type="http://schemas.openxmlformats.org/officeDocument/2006/relationships/image" Target="../media/image13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5.png"  /><Relationship Id="rId3" Type="http://schemas.openxmlformats.org/officeDocument/2006/relationships/image" Target="../media/image136.png"  /><Relationship Id="rId4" Type="http://schemas.openxmlformats.org/officeDocument/2006/relationships/image" Target="../media/image137.png"  /><Relationship Id="rId5" Type="http://schemas.openxmlformats.org/officeDocument/2006/relationships/image" Target="../media/image138.png"  /><Relationship Id="rId6" Type="http://schemas.openxmlformats.org/officeDocument/2006/relationships/image" Target="../media/image139.png"  /><Relationship Id="rId7" Type="http://schemas.openxmlformats.org/officeDocument/2006/relationships/image" Target="../media/image140.png"  /><Relationship Id="rId8" Type="http://schemas.openxmlformats.org/officeDocument/2006/relationships/image" Target="../media/image141.png"  /><Relationship Id="rId9" Type="http://schemas.openxmlformats.org/officeDocument/2006/relationships/image" Target="../media/image14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51.png"  /><Relationship Id="rId11" Type="http://schemas.openxmlformats.org/officeDocument/2006/relationships/image" Target="../media/image152.png"  /><Relationship Id="rId12" Type="http://schemas.openxmlformats.org/officeDocument/2006/relationships/image" Target="../media/image153.png"  /><Relationship Id="rId13" Type="http://schemas.openxmlformats.org/officeDocument/2006/relationships/image" Target="../media/image154.png"  /><Relationship Id="rId2" Type="http://schemas.openxmlformats.org/officeDocument/2006/relationships/image" Target="../media/image143.png"  /><Relationship Id="rId3" Type="http://schemas.openxmlformats.org/officeDocument/2006/relationships/image" Target="../media/image144.png"  /><Relationship Id="rId4" Type="http://schemas.openxmlformats.org/officeDocument/2006/relationships/image" Target="../media/image145.png"  /><Relationship Id="rId5" Type="http://schemas.openxmlformats.org/officeDocument/2006/relationships/image" Target="../media/image146.png"  /><Relationship Id="rId6" Type="http://schemas.openxmlformats.org/officeDocument/2006/relationships/image" Target="../media/image147.png"  /><Relationship Id="rId7" Type="http://schemas.openxmlformats.org/officeDocument/2006/relationships/image" Target="../media/image148.png"  /><Relationship Id="rId8" Type="http://schemas.openxmlformats.org/officeDocument/2006/relationships/image" Target="../media/image149.png"  /><Relationship Id="rId9" Type="http://schemas.openxmlformats.org/officeDocument/2006/relationships/image" Target="../media/image15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63.png"  /><Relationship Id="rId11" Type="http://schemas.openxmlformats.org/officeDocument/2006/relationships/image" Target="../media/image164.png"  /><Relationship Id="rId2" Type="http://schemas.openxmlformats.org/officeDocument/2006/relationships/image" Target="../media/image155.png"  /><Relationship Id="rId3" Type="http://schemas.openxmlformats.org/officeDocument/2006/relationships/image" Target="../media/image156.png"  /><Relationship Id="rId4" Type="http://schemas.openxmlformats.org/officeDocument/2006/relationships/image" Target="../media/image157.png"  /><Relationship Id="rId5" Type="http://schemas.openxmlformats.org/officeDocument/2006/relationships/image" Target="../media/image158.png"  /><Relationship Id="rId6" Type="http://schemas.openxmlformats.org/officeDocument/2006/relationships/image" Target="../media/image159.png"  /><Relationship Id="rId7" Type="http://schemas.openxmlformats.org/officeDocument/2006/relationships/image" Target="../media/image160.png"  /><Relationship Id="rId8" Type="http://schemas.openxmlformats.org/officeDocument/2006/relationships/image" Target="../media/image161.png"  /><Relationship Id="rId9" Type="http://schemas.openxmlformats.org/officeDocument/2006/relationships/image" Target="../media/image16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73.png"  /><Relationship Id="rId2" Type="http://schemas.openxmlformats.org/officeDocument/2006/relationships/image" Target="../media/image165.png"  /><Relationship Id="rId3" Type="http://schemas.openxmlformats.org/officeDocument/2006/relationships/image" Target="../media/image166.png"  /><Relationship Id="rId4" Type="http://schemas.openxmlformats.org/officeDocument/2006/relationships/image" Target="../media/image167.png"  /><Relationship Id="rId5" Type="http://schemas.openxmlformats.org/officeDocument/2006/relationships/image" Target="../media/image168.png"  /><Relationship Id="rId6" Type="http://schemas.openxmlformats.org/officeDocument/2006/relationships/image" Target="../media/image169.png"  /><Relationship Id="rId7" Type="http://schemas.openxmlformats.org/officeDocument/2006/relationships/image" Target="../media/image170.png"  /><Relationship Id="rId8" Type="http://schemas.openxmlformats.org/officeDocument/2006/relationships/image" Target="../media/image171.png"  /><Relationship Id="rId9" Type="http://schemas.openxmlformats.org/officeDocument/2006/relationships/image" Target="../media/image17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82.png"  /><Relationship Id="rId11" Type="http://schemas.openxmlformats.org/officeDocument/2006/relationships/image" Target="../media/image183.png"  /><Relationship Id="rId12" Type="http://schemas.openxmlformats.org/officeDocument/2006/relationships/image" Target="../media/image184.png"  /><Relationship Id="rId13" Type="http://schemas.openxmlformats.org/officeDocument/2006/relationships/image" Target="../media/image185.png"  /><Relationship Id="rId2" Type="http://schemas.openxmlformats.org/officeDocument/2006/relationships/image" Target="../media/image174.png"  /><Relationship Id="rId3" Type="http://schemas.openxmlformats.org/officeDocument/2006/relationships/image" Target="../media/image175.png"  /><Relationship Id="rId4" Type="http://schemas.openxmlformats.org/officeDocument/2006/relationships/image" Target="../media/image176.png"  /><Relationship Id="rId5" Type="http://schemas.openxmlformats.org/officeDocument/2006/relationships/image" Target="../media/image177.png"  /><Relationship Id="rId6" Type="http://schemas.openxmlformats.org/officeDocument/2006/relationships/image" Target="../media/image178.png"  /><Relationship Id="rId7" Type="http://schemas.openxmlformats.org/officeDocument/2006/relationships/image" Target="../media/image179.png"  /><Relationship Id="rId8" Type="http://schemas.openxmlformats.org/officeDocument/2006/relationships/image" Target="../media/image180.png"  /><Relationship Id="rId9" Type="http://schemas.openxmlformats.org/officeDocument/2006/relationships/image" Target="../media/image18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94.png"  /><Relationship Id="rId11" Type="http://schemas.openxmlformats.org/officeDocument/2006/relationships/image" Target="../media/image195.png"  /><Relationship Id="rId12" Type="http://schemas.openxmlformats.org/officeDocument/2006/relationships/image" Target="../media/image196.png"  /><Relationship Id="rId13" Type="http://schemas.openxmlformats.org/officeDocument/2006/relationships/image" Target="../media/image197.png"  /><Relationship Id="rId14" Type="http://schemas.openxmlformats.org/officeDocument/2006/relationships/image" Target="../media/image198.png"  /><Relationship Id="rId2" Type="http://schemas.openxmlformats.org/officeDocument/2006/relationships/image" Target="../media/image186.png"  /><Relationship Id="rId3" Type="http://schemas.openxmlformats.org/officeDocument/2006/relationships/image" Target="../media/image187.png"  /><Relationship Id="rId4" Type="http://schemas.openxmlformats.org/officeDocument/2006/relationships/image" Target="../media/image188.png"  /><Relationship Id="rId5" Type="http://schemas.openxmlformats.org/officeDocument/2006/relationships/image" Target="../media/image189.png"  /><Relationship Id="rId6" Type="http://schemas.openxmlformats.org/officeDocument/2006/relationships/image" Target="../media/image190.png"  /><Relationship Id="rId7" Type="http://schemas.openxmlformats.org/officeDocument/2006/relationships/image" Target="../media/image191.png"  /><Relationship Id="rId8" Type="http://schemas.openxmlformats.org/officeDocument/2006/relationships/image" Target="../media/image192.png"  /><Relationship Id="rId9" Type="http://schemas.openxmlformats.org/officeDocument/2006/relationships/image" Target="../media/image19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6.png"  /><Relationship Id="rId11" Type="http://schemas.openxmlformats.org/officeDocument/2006/relationships/image" Target="../media/image17.png"  /><Relationship Id="rId12" Type="http://schemas.openxmlformats.org/officeDocument/2006/relationships/image" Target="../media/image18.png"  /><Relationship Id="rId13" Type="http://schemas.openxmlformats.org/officeDocument/2006/relationships/image" Target="../media/image19.png"  /><Relationship Id="rId14" Type="http://schemas.openxmlformats.org/officeDocument/2006/relationships/image" Target="../media/image20.png"  /><Relationship Id="rId15" Type="http://schemas.openxmlformats.org/officeDocument/2006/relationships/image" Target="../media/image21.png"  /><Relationship Id="rId16" Type="http://schemas.openxmlformats.org/officeDocument/2006/relationships/image" Target="../media/image22.png"  /><Relationship Id="rId17" Type="http://schemas.openxmlformats.org/officeDocument/2006/relationships/image" Target="../media/image23.png"  /><Relationship Id="rId18" Type="http://schemas.openxmlformats.org/officeDocument/2006/relationships/image" Target="../media/image24.png"  /><Relationship Id="rId19" Type="http://schemas.openxmlformats.org/officeDocument/2006/relationships/image" Target="../media/image25.png"  /><Relationship Id="rId2" Type="http://schemas.openxmlformats.org/officeDocument/2006/relationships/image" Target="../media/image8.png"  /><Relationship Id="rId20" Type="http://schemas.openxmlformats.org/officeDocument/2006/relationships/image" Target="../media/image26.png"  /><Relationship Id="rId21" Type="http://schemas.openxmlformats.org/officeDocument/2006/relationships/image" Target="../media/image27.png"  /><Relationship Id="rId22" Type="http://schemas.openxmlformats.org/officeDocument/2006/relationships/image" Target="../media/image28.png"  /><Relationship Id="rId23" Type="http://schemas.openxmlformats.org/officeDocument/2006/relationships/image" Target="../media/image29.png"  /><Relationship Id="rId24" Type="http://schemas.openxmlformats.org/officeDocument/2006/relationships/image" Target="../media/image30.png"  /><Relationship Id="rId25" Type="http://schemas.openxmlformats.org/officeDocument/2006/relationships/image" Target="../media/image31.png"  /><Relationship Id="rId26" Type="http://schemas.openxmlformats.org/officeDocument/2006/relationships/image" Target="../media/image32.png"  /><Relationship Id="rId27" Type="http://schemas.openxmlformats.org/officeDocument/2006/relationships/image" Target="../media/image33.png"  /><Relationship Id="rId28" Type="http://schemas.openxmlformats.org/officeDocument/2006/relationships/image" Target="../media/image34.png"  /><Relationship Id="rId29" Type="http://schemas.openxmlformats.org/officeDocument/2006/relationships/image" Target="../media/image35.png"  /><Relationship Id="rId3" Type="http://schemas.openxmlformats.org/officeDocument/2006/relationships/image" Target="../media/image9.png"  /><Relationship Id="rId30" Type="http://schemas.openxmlformats.org/officeDocument/2006/relationships/image" Target="../media/image36.png"  /><Relationship Id="rId31" Type="http://schemas.openxmlformats.org/officeDocument/2006/relationships/image" Target="../media/image37.png"  /><Relationship Id="rId32" Type="http://schemas.openxmlformats.org/officeDocument/2006/relationships/image" Target="../media/image38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9.png"  /><Relationship Id="rId3" Type="http://schemas.openxmlformats.org/officeDocument/2006/relationships/image" Target="../media/image200.png"  /><Relationship Id="rId4" Type="http://schemas.openxmlformats.org/officeDocument/2006/relationships/image" Target="../media/image201.png"  /><Relationship Id="rId5" Type="http://schemas.openxmlformats.org/officeDocument/2006/relationships/image" Target="../media/image20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3.png"  /><Relationship Id="rId3" Type="http://schemas.openxmlformats.org/officeDocument/2006/relationships/image" Target="../media/image204.png"  /><Relationship Id="rId4" Type="http://schemas.openxmlformats.org/officeDocument/2006/relationships/image" Target="../media/image205.png"  /><Relationship Id="rId5" Type="http://schemas.openxmlformats.org/officeDocument/2006/relationships/image" Target="../media/image206.png"  /><Relationship Id="rId6" Type="http://schemas.openxmlformats.org/officeDocument/2006/relationships/image" Target="../media/image207.png"  /><Relationship Id="rId7" Type="http://schemas.openxmlformats.org/officeDocument/2006/relationships/image" Target="../media/image208.png"  /><Relationship Id="rId8" Type="http://schemas.openxmlformats.org/officeDocument/2006/relationships/image" Target="../media/image20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0.png"  /><Relationship Id="rId3" Type="http://schemas.openxmlformats.org/officeDocument/2006/relationships/image" Target="../media/image211.png"  /><Relationship Id="rId4" Type="http://schemas.openxmlformats.org/officeDocument/2006/relationships/image" Target="../media/image212.png"  /><Relationship Id="rId5" Type="http://schemas.openxmlformats.org/officeDocument/2006/relationships/image" Target="../media/image213.png"  /><Relationship Id="rId6" Type="http://schemas.openxmlformats.org/officeDocument/2006/relationships/image" Target="../media/image214.png"  /><Relationship Id="rId7" Type="http://schemas.openxmlformats.org/officeDocument/2006/relationships/image" Target="../media/image215.png"  /><Relationship Id="rId8" Type="http://schemas.openxmlformats.org/officeDocument/2006/relationships/image" Target="../media/image216.png"  /><Relationship Id="rId9" Type="http://schemas.openxmlformats.org/officeDocument/2006/relationships/image" Target="../media/image21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8.png"  /><Relationship Id="rId3" Type="http://schemas.openxmlformats.org/officeDocument/2006/relationships/image" Target="../media/image219.png"  /><Relationship Id="rId4" Type="http://schemas.openxmlformats.org/officeDocument/2006/relationships/image" Target="../media/image220.png"  /><Relationship Id="rId5" Type="http://schemas.openxmlformats.org/officeDocument/2006/relationships/image" Target="../media/image22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2.png"  /><Relationship Id="rId3" Type="http://schemas.openxmlformats.org/officeDocument/2006/relationships/image" Target="../media/image223.png"  /><Relationship Id="rId4" Type="http://schemas.openxmlformats.org/officeDocument/2006/relationships/image" Target="../media/image22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5.png"  /><Relationship Id="rId3" Type="http://schemas.openxmlformats.org/officeDocument/2006/relationships/image" Target="../media/image22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1.png"  /><Relationship Id="rId11" Type="http://schemas.openxmlformats.org/officeDocument/2006/relationships/image" Target="../media/image52.png"  /><Relationship Id="rId12" Type="http://schemas.openxmlformats.org/officeDocument/2006/relationships/image" Target="../media/image53.png"  /><Relationship Id="rId13" Type="http://schemas.openxmlformats.org/officeDocument/2006/relationships/image" Target="../media/image54.png"  /><Relationship Id="rId14" Type="http://schemas.openxmlformats.org/officeDocument/2006/relationships/image" Target="../media/image55.png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Relationship Id="rId7" Type="http://schemas.openxmlformats.org/officeDocument/2006/relationships/image" Target="../media/image48.png"  /><Relationship Id="rId8" Type="http://schemas.openxmlformats.org/officeDocument/2006/relationships/image" Target="../media/image49.png"  /><Relationship Id="rId9" Type="http://schemas.openxmlformats.org/officeDocument/2006/relationships/image" Target="../media/image5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4.png"  /><Relationship Id="rId11" Type="http://schemas.openxmlformats.org/officeDocument/2006/relationships/image" Target="../media/image65.png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Relationship Id="rId4" Type="http://schemas.openxmlformats.org/officeDocument/2006/relationships/image" Target="../media/image58.png"  /><Relationship Id="rId5" Type="http://schemas.openxmlformats.org/officeDocument/2006/relationships/image" Target="../media/image59.png"  /><Relationship Id="rId6" Type="http://schemas.openxmlformats.org/officeDocument/2006/relationships/image" Target="../media/image60.png"  /><Relationship Id="rId7" Type="http://schemas.openxmlformats.org/officeDocument/2006/relationships/image" Target="../media/image61.png"  /><Relationship Id="rId8" Type="http://schemas.openxmlformats.org/officeDocument/2006/relationships/image" Target="../media/image62.png"  /><Relationship Id="rId9" Type="http://schemas.openxmlformats.org/officeDocument/2006/relationships/image" Target="../media/image6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6.png"  /><Relationship Id="rId3" Type="http://schemas.openxmlformats.org/officeDocument/2006/relationships/image" Target="../media/image67.png"  /><Relationship Id="rId4" Type="http://schemas.openxmlformats.org/officeDocument/2006/relationships/image" Target="../media/image68.png"  /><Relationship Id="rId5" Type="http://schemas.openxmlformats.org/officeDocument/2006/relationships/image" Target="../media/image6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8.png"  /><Relationship Id="rId11" Type="http://schemas.openxmlformats.org/officeDocument/2006/relationships/image" Target="../media/image79.png"  /><Relationship Id="rId12" Type="http://schemas.openxmlformats.org/officeDocument/2006/relationships/image" Target="../media/image80.png"  /><Relationship Id="rId13" Type="http://schemas.openxmlformats.org/officeDocument/2006/relationships/image" Target="../media/image81.png"  /><Relationship Id="rId14" Type="http://schemas.openxmlformats.org/officeDocument/2006/relationships/image" Target="../media/image82.png"  /><Relationship Id="rId15" Type="http://schemas.openxmlformats.org/officeDocument/2006/relationships/image" Target="../media/image83.png"  /><Relationship Id="rId16" Type="http://schemas.openxmlformats.org/officeDocument/2006/relationships/image" Target="../media/image84.png"  /><Relationship Id="rId17" Type="http://schemas.openxmlformats.org/officeDocument/2006/relationships/image" Target="../media/image85.png"  /><Relationship Id="rId18" Type="http://schemas.openxmlformats.org/officeDocument/2006/relationships/image" Target="../media/image86.png"  /><Relationship Id="rId19" Type="http://schemas.openxmlformats.org/officeDocument/2006/relationships/image" Target="../media/image87.png"  /><Relationship Id="rId2" Type="http://schemas.openxmlformats.org/officeDocument/2006/relationships/image" Target="../media/image70.png"  /><Relationship Id="rId20" Type="http://schemas.openxmlformats.org/officeDocument/2006/relationships/image" Target="../media/image88.png"  /><Relationship Id="rId21" Type="http://schemas.openxmlformats.org/officeDocument/2006/relationships/image" Target="../media/image89.png"  /><Relationship Id="rId3" Type="http://schemas.openxmlformats.org/officeDocument/2006/relationships/image" Target="../media/image71.png"  /><Relationship Id="rId4" Type="http://schemas.openxmlformats.org/officeDocument/2006/relationships/image" Target="../media/image72.png"  /><Relationship Id="rId5" Type="http://schemas.openxmlformats.org/officeDocument/2006/relationships/image" Target="../media/image73.png"  /><Relationship Id="rId6" Type="http://schemas.openxmlformats.org/officeDocument/2006/relationships/image" Target="../media/image74.png"  /><Relationship Id="rId7" Type="http://schemas.openxmlformats.org/officeDocument/2006/relationships/image" Target="../media/image75.png"  /><Relationship Id="rId8" Type="http://schemas.openxmlformats.org/officeDocument/2006/relationships/image" Target="../media/image76.png"  /><Relationship Id="rId9" Type="http://schemas.openxmlformats.org/officeDocument/2006/relationships/image" Target="../media/image7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0.png"  /><Relationship Id="rId3" Type="http://schemas.openxmlformats.org/officeDocument/2006/relationships/image" Target="../media/image91.png"  /><Relationship Id="rId4" Type="http://schemas.openxmlformats.org/officeDocument/2006/relationships/image" Target="../media/image92.png"  /><Relationship Id="rId5" Type="http://schemas.openxmlformats.org/officeDocument/2006/relationships/image" Target="../media/image9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4.png"  /><Relationship Id="rId3" Type="http://schemas.openxmlformats.org/officeDocument/2006/relationships/image" Target="../media/image95.png"  /><Relationship Id="rId4" Type="http://schemas.openxmlformats.org/officeDocument/2006/relationships/image" Target="../media/image96.png"  /><Relationship Id="rId5" Type="http://schemas.openxmlformats.org/officeDocument/2006/relationships/image" Target="../media/image97.png"  /><Relationship Id="rId6" Type="http://schemas.openxmlformats.org/officeDocument/2006/relationships/image" Target="../media/image98.png"  /><Relationship Id="rId7" Type="http://schemas.openxmlformats.org/officeDocument/2006/relationships/image" Target="../media/image99.png"  /><Relationship Id="rId8" Type="http://schemas.openxmlformats.org/officeDocument/2006/relationships/image" Target="../media/image100.png"  /><Relationship Id="rId9" Type="http://schemas.openxmlformats.org/officeDocument/2006/relationships/image" Target="../media/image10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9774" y="2598184"/>
            <a:ext cx="4850932" cy="22895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39514" y="8813034"/>
            <a:ext cx="3364653" cy="6399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5178" y="4312401"/>
            <a:ext cx="3219891" cy="9058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4533" y="6305239"/>
            <a:ext cx="2883500" cy="1737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04668" y="570183"/>
            <a:ext cx="408311" cy="4799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25715"/>
            <a:ext cx="3231844" cy="47998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538" y="1015268"/>
            <a:ext cx="9585786" cy="6399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52001" y="2550151"/>
            <a:ext cx="6993167" cy="3808687"/>
            <a:chOff x="8752001" y="2550151"/>
            <a:chExt cx="6993167" cy="38086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2001" y="2550151"/>
              <a:ext cx="6993167" cy="38086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8420" y="1887639"/>
            <a:ext cx="7484814" cy="6018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4133" y="2559675"/>
            <a:ext cx="6586016" cy="3858028"/>
            <a:chOff x="984133" y="2559675"/>
            <a:chExt cx="6586016" cy="38580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4133" y="2559675"/>
              <a:ext cx="6586016" cy="38580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23822" y="4028764"/>
            <a:ext cx="981844" cy="841709"/>
            <a:chOff x="7723822" y="4028764"/>
            <a:chExt cx="981844" cy="8417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23822" y="4028764"/>
              <a:ext cx="981844" cy="84170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3525" y="585013"/>
            <a:ext cx="1490320" cy="4542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4363687" cy="10285714"/>
            <a:chOff x="0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36368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2485" y="1217433"/>
            <a:ext cx="625037" cy="1628813"/>
            <a:chOff x="442485" y="1217433"/>
            <a:chExt cx="625037" cy="162881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2485" y="1217433"/>
              <a:ext cx="625036" cy="625036"/>
              <a:chOff x="442485" y="1217433"/>
              <a:chExt cx="625036" cy="62503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2485" y="1217433"/>
                <a:ext cx="625036" cy="62503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42486" y="2221210"/>
              <a:ext cx="625036" cy="625036"/>
              <a:chOff x="442486" y="2221210"/>
              <a:chExt cx="625036" cy="6250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2486" y="2221210"/>
                <a:ext cx="625036" cy="62503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0837" y="1474884"/>
            <a:ext cx="4947367" cy="1296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63693" y="1221110"/>
            <a:ext cx="194530" cy="506936"/>
            <a:chOff x="5763693" y="1221110"/>
            <a:chExt cx="194530" cy="50693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763693" y="1221110"/>
              <a:ext cx="194530" cy="194530"/>
              <a:chOff x="5763693" y="1221110"/>
              <a:chExt cx="194530" cy="19453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63693" y="1221110"/>
                <a:ext cx="194530" cy="19453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763693" y="1533516"/>
              <a:ext cx="194530" cy="194530"/>
              <a:chOff x="5763693" y="1533516"/>
              <a:chExt cx="194530" cy="19453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63693" y="1533516"/>
                <a:ext cx="194530" cy="194530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04668" y="570183"/>
            <a:ext cx="408311" cy="4799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4477" y="585013"/>
            <a:ext cx="1494978" cy="4479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9240" y="1029802"/>
            <a:ext cx="4817088" cy="8959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0668" y="1871258"/>
            <a:ext cx="5587366" cy="7999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1143" y="2489821"/>
            <a:ext cx="16962947" cy="7387714"/>
            <a:chOff x="261143" y="2489821"/>
            <a:chExt cx="16962947" cy="7387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143" y="2489821"/>
              <a:ext cx="16962947" cy="7387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18950" y="4175329"/>
            <a:ext cx="4707805" cy="5877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64663" y="4716270"/>
            <a:ext cx="4664765" cy="1171256"/>
            <a:chOff x="13164663" y="4716270"/>
            <a:chExt cx="4664765" cy="117125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64663" y="4716270"/>
              <a:ext cx="4664765" cy="117125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87315" y="2833941"/>
            <a:ext cx="8672746" cy="5655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63693" y="1221110"/>
            <a:ext cx="194530" cy="506936"/>
            <a:chOff x="5763693" y="1221110"/>
            <a:chExt cx="194530" cy="50693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763693" y="1221110"/>
              <a:ext cx="194530" cy="194530"/>
              <a:chOff x="5763693" y="1221110"/>
              <a:chExt cx="194530" cy="19453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63693" y="1221110"/>
                <a:ext cx="194530" cy="19453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763693" y="1533516"/>
              <a:ext cx="194530" cy="194530"/>
              <a:chOff x="5763693" y="1533516"/>
              <a:chExt cx="194530" cy="19453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63693" y="1533516"/>
                <a:ext cx="194530" cy="194530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04668" y="570183"/>
            <a:ext cx="408311" cy="4799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4477" y="585013"/>
            <a:ext cx="1494978" cy="4479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9240" y="1029802"/>
            <a:ext cx="4817088" cy="8959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0668" y="1871259"/>
            <a:ext cx="5587356" cy="79997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88109" y="2489821"/>
            <a:ext cx="9353040" cy="4520125"/>
            <a:chOff x="288109" y="2489821"/>
            <a:chExt cx="9353040" cy="45201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8109" y="2489821"/>
              <a:ext cx="9353040" cy="45201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30751" y="2489821"/>
            <a:ext cx="8154964" cy="4520125"/>
            <a:chOff x="10130751" y="2489821"/>
            <a:chExt cx="8154964" cy="452012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30751" y="2489821"/>
              <a:ext cx="8154964" cy="452012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87687" y="2867277"/>
            <a:ext cx="2133453" cy="5877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89715" y="2867277"/>
            <a:ext cx="2133453" cy="5877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927558" y="7223021"/>
            <a:ext cx="5427183" cy="2576278"/>
            <a:chOff x="6927558" y="7223021"/>
            <a:chExt cx="5427183" cy="257627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27558" y="7223021"/>
              <a:ext cx="5427183" cy="25762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63693" y="1221110"/>
            <a:ext cx="194530" cy="506936"/>
            <a:chOff x="5763693" y="1221110"/>
            <a:chExt cx="194530" cy="50693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763693" y="1221110"/>
              <a:ext cx="194530" cy="194530"/>
              <a:chOff x="5763693" y="1221110"/>
              <a:chExt cx="194530" cy="19453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63693" y="1221110"/>
                <a:ext cx="194530" cy="19453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763693" y="1533516"/>
              <a:ext cx="194530" cy="194530"/>
              <a:chOff x="5763693" y="1533516"/>
              <a:chExt cx="194530" cy="19453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63693" y="1533516"/>
                <a:ext cx="194530" cy="194530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04668" y="570183"/>
            <a:ext cx="408311" cy="4799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4477" y="585013"/>
            <a:ext cx="1494978" cy="4479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9240" y="1029802"/>
            <a:ext cx="4817088" cy="8959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0668" y="1871258"/>
            <a:ext cx="5587366" cy="7999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62360" y="7285748"/>
            <a:ext cx="3152853" cy="9763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7810" y="2578118"/>
            <a:ext cx="11145855" cy="6193493"/>
            <a:chOff x="927810" y="2578118"/>
            <a:chExt cx="11145855" cy="61934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7810" y="2578118"/>
              <a:ext cx="11145855" cy="61934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63693" y="1221110"/>
            <a:ext cx="194530" cy="506936"/>
            <a:chOff x="5763693" y="1221110"/>
            <a:chExt cx="194530" cy="50693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763693" y="1221110"/>
              <a:ext cx="194530" cy="194530"/>
              <a:chOff x="5763693" y="1221110"/>
              <a:chExt cx="194530" cy="19453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63693" y="1221110"/>
                <a:ext cx="194530" cy="19453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763693" y="1533516"/>
              <a:ext cx="194530" cy="194530"/>
              <a:chOff x="5763693" y="1533516"/>
              <a:chExt cx="194530" cy="19453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63693" y="1533516"/>
                <a:ext cx="194530" cy="194530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04668" y="570183"/>
            <a:ext cx="408311" cy="4799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4477" y="585013"/>
            <a:ext cx="1494978" cy="4479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9240" y="1029802"/>
            <a:ext cx="4817088" cy="8959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0668" y="1793777"/>
            <a:ext cx="5587366" cy="7999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1620" y="2554058"/>
            <a:ext cx="5865091" cy="6399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23868" y="3414487"/>
            <a:ext cx="6275557" cy="60189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23868" y="4205696"/>
            <a:ext cx="8149986" cy="6399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7810" y="3208384"/>
            <a:ext cx="6656012" cy="5275398"/>
            <a:chOff x="927810" y="3208384"/>
            <a:chExt cx="6656012" cy="527539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7810" y="3208384"/>
              <a:ext cx="6656012" cy="52753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69581" y="5846083"/>
            <a:ext cx="5543643" cy="1286119"/>
            <a:chOff x="8869581" y="5846083"/>
            <a:chExt cx="5543643" cy="12861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69581" y="5846083"/>
              <a:ext cx="5543643" cy="128611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868" y="5097144"/>
            <a:ext cx="6001043" cy="6018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9407" y="1221110"/>
            <a:ext cx="194530" cy="506936"/>
            <a:chOff x="5649407" y="1221110"/>
            <a:chExt cx="194530" cy="50693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49407" y="1221110"/>
              <a:ext cx="194530" cy="194530"/>
              <a:chOff x="5649407" y="1221110"/>
              <a:chExt cx="194530" cy="19453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49407" y="1221110"/>
                <a:ext cx="194530" cy="19453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49407" y="1533516"/>
              <a:ext cx="194530" cy="194530"/>
              <a:chOff x="5649407" y="1533516"/>
              <a:chExt cx="194530" cy="19453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49407" y="1533516"/>
                <a:ext cx="194530" cy="194530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04668" y="570183"/>
            <a:ext cx="408311" cy="4799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4477" y="585013"/>
            <a:ext cx="1494978" cy="4479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9240" y="1029802"/>
            <a:ext cx="4817088" cy="8959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0668" y="1871259"/>
            <a:ext cx="2980594" cy="7999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8411" y="2598839"/>
            <a:ext cx="7925757" cy="18970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96761" y="2986106"/>
            <a:ext cx="8475525" cy="4376881"/>
            <a:chOff x="8896761" y="2986106"/>
            <a:chExt cx="8475525" cy="43768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96761" y="2986106"/>
              <a:ext cx="8475525" cy="437688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2096" y="6864092"/>
            <a:ext cx="6248891" cy="18970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96761" y="7362987"/>
            <a:ext cx="7691940" cy="2522122"/>
            <a:chOff x="8896761" y="7362987"/>
            <a:chExt cx="7691940" cy="252212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96761" y="7362987"/>
              <a:ext cx="7691940" cy="25221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9407" y="1221110"/>
            <a:ext cx="194530" cy="506936"/>
            <a:chOff x="5649407" y="1221110"/>
            <a:chExt cx="194530" cy="50693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49407" y="1221110"/>
              <a:ext cx="194530" cy="194530"/>
              <a:chOff x="5649407" y="1221110"/>
              <a:chExt cx="194530" cy="19453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49407" y="1221110"/>
                <a:ext cx="194530" cy="19453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49407" y="1533516"/>
              <a:ext cx="194530" cy="194530"/>
              <a:chOff x="5649407" y="1533516"/>
              <a:chExt cx="194530" cy="19453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49407" y="1533516"/>
                <a:ext cx="194530" cy="194530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04668" y="570183"/>
            <a:ext cx="408311" cy="4799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4477" y="585013"/>
            <a:ext cx="1494978" cy="4479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9240" y="1029802"/>
            <a:ext cx="4817088" cy="8959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0668" y="1890306"/>
            <a:ext cx="6895366" cy="72760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2096" y="2963868"/>
            <a:ext cx="4527510" cy="6018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7810" y="3664620"/>
            <a:ext cx="7699632" cy="5176503"/>
            <a:chOff x="927810" y="3664620"/>
            <a:chExt cx="7699632" cy="51765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7810" y="3664620"/>
              <a:ext cx="7699632" cy="517650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26192" y="5068573"/>
            <a:ext cx="5066300" cy="23161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68455" y="1221110"/>
            <a:ext cx="194530" cy="506936"/>
            <a:chOff x="6268455" y="1221110"/>
            <a:chExt cx="194530" cy="50693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268455" y="1221110"/>
              <a:ext cx="194530" cy="194530"/>
              <a:chOff x="6268455" y="1221110"/>
              <a:chExt cx="194530" cy="19453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268455" y="1221110"/>
                <a:ext cx="194530" cy="19453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68455" y="1533516"/>
              <a:ext cx="194530" cy="194530"/>
              <a:chOff x="6268455" y="1533516"/>
              <a:chExt cx="194530" cy="19453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68455" y="1533516"/>
                <a:ext cx="194530" cy="194530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04668" y="570183"/>
            <a:ext cx="408311" cy="4799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4477" y="585013"/>
            <a:ext cx="1494978" cy="4479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9240" y="1029802"/>
            <a:ext cx="5380288" cy="8959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0668" y="1890306"/>
            <a:ext cx="6118309" cy="7466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1467" y="2658077"/>
            <a:ext cx="3592767" cy="6399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7810" y="3363001"/>
            <a:ext cx="7019799" cy="3255859"/>
            <a:chOff x="927810" y="3363001"/>
            <a:chExt cx="7019799" cy="32558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7810" y="3363001"/>
              <a:ext cx="7019799" cy="32558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1515" y="6857218"/>
            <a:ext cx="8372556" cy="6013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421907" y="1415271"/>
            <a:ext cx="5008890" cy="5488488"/>
            <a:chOff x="11421907" y="1415271"/>
            <a:chExt cx="5008890" cy="548848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21907" y="1415271"/>
              <a:ext cx="5008890" cy="54884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21907" y="7049473"/>
            <a:ext cx="5424132" cy="935864"/>
            <a:chOff x="11421907" y="7049473"/>
            <a:chExt cx="5424132" cy="9358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21907" y="7049473"/>
              <a:ext cx="5424132" cy="93586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78952" y="8166218"/>
            <a:ext cx="4855280" cy="5655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68455" y="1221110"/>
            <a:ext cx="194530" cy="506936"/>
            <a:chOff x="6268455" y="1221110"/>
            <a:chExt cx="194530" cy="50693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268455" y="1221110"/>
              <a:ext cx="194530" cy="194530"/>
              <a:chOff x="6268455" y="1221110"/>
              <a:chExt cx="194530" cy="19453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268455" y="1221110"/>
                <a:ext cx="194530" cy="19453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68455" y="1533516"/>
              <a:ext cx="194530" cy="194530"/>
              <a:chOff x="6268455" y="1533516"/>
              <a:chExt cx="194530" cy="19453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68455" y="1533516"/>
                <a:ext cx="194530" cy="194530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04668" y="570183"/>
            <a:ext cx="408311" cy="4799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4477" y="585013"/>
            <a:ext cx="1494978" cy="4479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9240" y="1029802"/>
            <a:ext cx="5380288" cy="8959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0668" y="1890306"/>
            <a:ext cx="6118309" cy="7466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4856" y="4944940"/>
            <a:ext cx="9755308" cy="97718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4856" y="2582889"/>
            <a:ext cx="5234699" cy="6013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72817" y="1947448"/>
            <a:ext cx="6399469" cy="5858824"/>
            <a:chOff x="10972817" y="1947448"/>
            <a:chExt cx="6399469" cy="58588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72817" y="1947448"/>
              <a:ext cx="6399469" cy="58588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44957" y="8053875"/>
            <a:ext cx="5424861" cy="9771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62062" y="3222638"/>
            <a:ext cx="4985960" cy="1654222"/>
            <a:chOff x="1162062" y="3222638"/>
            <a:chExt cx="4985960" cy="16542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2062" y="3222638"/>
              <a:ext cx="4985960" cy="16542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9069" y="6762891"/>
            <a:ext cx="3008661" cy="2667874"/>
            <a:chOff x="889069" y="6762891"/>
            <a:chExt cx="3008661" cy="266787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9069" y="6762891"/>
              <a:ext cx="3008661" cy="266787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06475" y="8053875"/>
            <a:ext cx="3543927" cy="9736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3336" y="784552"/>
            <a:ext cx="3930646" cy="132768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1282" y="1023168"/>
            <a:ext cx="2255586" cy="98039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234" y="4519330"/>
            <a:ext cx="2014301" cy="6042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38095" y="2792706"/>
            <a:ext cx="4923810" cy="1368305"/>
            <a:chOff x="8338095" y="2792706"/>
            <a:chExt cx="4923810" cy="13683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3810" y="2758421"/>
              <a:ext cx="1566930" cy="45427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3810" y="3274644"/>
              <a:ext cx="3401168" cy="45427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03810" y="3809591"/>
              <a:ext cx="621416" cy="4542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38095" y="1074010"/>
            <a:ext cx="4923810" cy="1362829"/>
            <a:chOff x="8338095" y="1074010"/>
            <a:chExt cx="4923810" cy="13628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3810" y="1039726"/>
              <a:ext cx="1781739" cy="45427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3810" y="1556860"/>
              <a:ext cx="3702758" cy="45427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03810" y="2085420"/>
              <a:ext cx="621416" cy="4542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38095" y="4575170"/>
            <a:ext cx="4923810" cy="1362822"/>
            <a:chOff x="8338095" y="4575170"/>
            <a:chExt cx="4923810" cy="13628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03810" y="4540885"/>
              <a:ext cx="2580111" cy="45427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03810" y="5058009"/>
              <a:ext cx="4923796" cy="454272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03810" y="5586572"/>
              <a:ext cx="752844" cy="4542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38095" y="6130940"/>
            <a:ext cx="4923810" cy="1381871"/>
            <a:chOff x="8338095" y="6130940"/>
            <a:chExt cx="4923810" cy="13818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03810" y="6096656"/>
              <a:ext cx="2726358" cy="454272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03810" y="6632828"/>
              <a:ext cx="3259377" cy="454272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03810" y="7161391"/>
              <a:ext cx="884263" cy="4542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27066" y="1012868"/>
            <a:ext cx="327736" cy="854062"/>
            <a:chOff x="4327066" y="1012868"/>
            <a:chExt cx="327736" cy="8540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327066" y="1012868"/>
              <a:ext cx="327735" cy="327735"/>
              <a:chOff x="4327066" y="1012868"/>
              <a:chExt cx="327735" cy="32773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327066" y="1012868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327066" y="1539194"/>
              <a:ext cx="327735" cy="327735"/>
              <a:chOff x="4327066" y="1539194"/>
              <a:chExt cx="327735" cy="32773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327066" y="1539194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5336688" y="4391686"/>
            <a:ext cx="11282330" cy="12309"/>
            <a:chOff x="5336688" y="4391686"/>
            <a:chExt cx="11282330" cy="1230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5336688" y="4391686"/>
              <a:ext cx="11282330" cy="123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36688" y="898582"/>
            <a:ext cx="11282330" cy="12309"/>
            <a:chOff x="5336688" y="898582"/>
            <a:chExt cx="11282330" cy="1230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5336688" y="898582"/>
              <a:ext cx="11282330" cy="123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357600" y="7660139"/>
            <a:ext cx="11282330" cy="12309"/>
            <a:chOff x="5357600" y="7660139"/>
            <a:chExt cx="11282330" cy="1230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0800000">
              <a:off x="5357600" y="7660139"/>
              <a:ext cx="11282330" cy="1230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90368" y="7798968"/>
            <a:ext cx="1388091" cy="98039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03810" y="7820493"/>
            <a:ext cx="1781739" cy="45427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03810" y="8356665"/>
            <a:ext cx="2276549" cy="45427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303810" y="8837610"/>
            <a:ext cx="884263" cy="45427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363355" y="2570733"/>
            <a:ext cx="11282330" cy="12309"/>
            <a:chOff x="5363355" y="2570733"/>
            <a:chExt cx="11282330" cy="1230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0800000">
              <a:off x="5363355" y="2570733"/>
              <a:ext cx="11282330" cy="12309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311282" y="2736882"/>
            <a:ext cx="1159396" cy="98039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7204668" y="570183"/>
            <a:ext cx="408311" cy="47998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365219" y="9324901"/>
            <a:ext cx="11282330" cy="12309"/>
            <a:chOff x="5365219" y="9324901"/>
            <a:chExt cx="11282330" cy="123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0800000">
              <a:off x="5365219" y="9324901"/>
              <a:ext cx="11282330" cy="12309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336082" y="9382349"/>
            <a:ext cx="1831005" cy="61371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303810" y="9400953"/>
            <a:ext cx="1283539" cy="454272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8303810" y="9839048"/>
            <a:ext cx="399987" cy="4542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4363687" cy="10285714"/>
            <a:chOff x="0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36368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2485" y="1217433"/>
            <a:ext cx="625037" cy="1628813"/>
            <a:chOff x="442485" y="1217433"/>
            <a:chExt cx="625037" cy="162881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2485" y="1217433"/>
              <a:ext cx="625036" cy="625036"/>
              <a:chOff x="442485" y="1217433"/>
              <a:chExt cx="625036" cy="62503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2485" y="1217433"/>
                <a:ext cx="625036" cy="62503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42486" y="2221210"/>
              <a:ext cx="625036" cy="625036"/>
              <a:chOff x="442486" y="2221210"/>
              <a:chExt cx="625036" cy="6250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2486" y="2221210"/>
                <a:ext cx="625036" cy="62503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0837" y="1474884"/>
            <a:ext cx="6352491" cy="12967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04667" y="570183"/>
            <a:ext cx="408311" cy="4799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3810" y="667040"/>
            <a:ext cx="1971025" cy="4799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30360" y="1287777"/>
            <a:ext cx="194530" cy="506936"/>
            <a:chOff x="3230360" y="1287777"/>
            <a:chExt cx="194530" cy="50693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230360" y="1287777"/>
              <a:ext cx="194530" cy="194530"/>
              <a:chOff x="3230360" y="1287777"/>
              <a:chExt cx="194530" cy="194530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230360" y="1287777"/>
                <a:ext cx="194530" cy="19453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230360" y="1600183"/>
              <a:ext cx="194530" cy="194530"/>
              <a:chOff x="3230360" y="1600183"/>
              <a:chExt cx="194530" cy="19453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230360" y="1600183"/>
                <a:ext cx="194530" cy="194530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9869" y="1152545"/>
            <a:ext cx="2450860" cy="88646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2382" y="2436830"/>
            <a:ext cx="11979710" cy="53332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429771" y="933031"/>
            <a:ext cx="5809182" cy="5396424"/>
            <a:chOff x="11429771" y="933031"/>
            <a:chExt cx="5809182" cy="53964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29771" y="933031"/>
              <a:ext cx="5809182" cy="53964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04667" y="570183"/>
            <a:ext cx="408311" cy="4799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3810" y="667040"/>
            <a:ext cx="1971025" cy="4799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430360" y="1287777"/>
            <a:ext cx="194530" cy="506936"/>
            <a:chOff x="3430360" y="1287777"/>
            <a:chExt cx="194530" cy="50693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430360" y="1287777"/>
              <a:ext cx="194530" cy="194530"/>
              <a:chOff x="3430360" y="1287777"/>
              <a:chExt cx="194530" cy="194530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30360" y="1287777"/>
                <a:ext cx="194530" cy="19453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30360" y="1600183"/>
              <a:ext cx="194530" cy="194530"/>
              <a:chOff x="3430360" y="1600183"/>
              <a:chExt cx="194530" cy="19453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30360" y="1600183"/>
                <a:ext cx="194530" cy="194530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9869" y="1152545"/>
            <a:ext cx="2690803" cy="79122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2382" y="2133192"/>
            <a:ext cx="14126557" cy="14933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61354" y="4258652"/>
            <a:ext cx="8324247" cy="4918792"/>
            <a:chOff x="1361354" y="4258652"/>
            <a:chExt cx="8324247" cy="491879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61792" y="7129825"/>
              <a:ext cx="8319143" cy="2047004"/>
              <a:chOff x="1361792" y="7129825"/>
              <a:chExt cx="8319143" cy="20470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61792" y="7129825"/>
                <a:ext cx="8319143" cy="204700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61354" y="4258652"/>
              <a:ext cx="8319580" cy="2949190"/>
              <a:chOff x="1361354" y="4258652"/>
              <a:chExt cx="8319580" cy="294919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61354" y="4258652"/>
                <a:ext cx="8319580" cy="294919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4363687" cy="10285714"/>
            <a:chOff x="0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36368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2485" y="1217433"/>
            <a:ext cx="625037" cy="1628813"/>
            <a:chOff x="442485" y="1217433"/>
            <a:chExt cx="625037" cy="162881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2485" y="1217433"/>
              <a:ext cx="625036" cy="625036"/>
              <a:chOff x="442485" y="1217433"/>
              <a:chExt cx="625036" cy="62503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2485" y="1217433"/>
                <a:ext cx="625036" cy="62503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42486" y="2221210"/>
              <a:ext cx="625036" cy="625036"/>
              <a:chOff x="442486" y="2221210"/>
              <a:chExt cx="625036" cy="6250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2486" y="2221210"/>
                <a:ext cx="625036" cy="62503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0837" y="1474884"/>
            <a:ext cx="4547538" cy="11004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04667" y="570183"/>
            <a:ext cx="408311" cy="4799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3810" y="707040"/>
            <a:ext cx="1355320" cy="45427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8765" y="1694536"/>
            <a:ext cx="7962835" cy="71125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8922" y="3673711"/>
            <a:ext cx="12086158" cy="1958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4363687" cy="10285714"/>
            <a:chOff x="0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36368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2485" y="1217433"/>
            <a:ext cx="625037" cy="1628813"/>
            <a:chOff x="442485" y="1217433"/>
            <a:chExt cx="625037" cy="162881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2485" y="1217433"/>
              <a:ext cx="625036" cy="625036"/>
              <a:chOff x="442485" y="1217433"/>
              <a:chExt cx="625036" cy="62503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2485" y="1217433"/>
                <a:ext cx="625036" cy="62503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42486" y="2221210"/>
              <a:ext cx="625036" cy="625036"/>
              <a:chOff x="442486" y="2221210"/>
              <a:chExt cx="625036" cy="6250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2486" y="2221210"/>
                <a:ext cx="625036" cy="62503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0840" y="1474889"/>
            <a:ext cx="8090872" cy="12242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43" y="942253"/>
            <a:ext cx="4273055" cy="3249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04668" y="570183"/>
            <a:ext cx="408311" cy="4799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80868" y="2734767"/>
            <a:ext cx="327736" cy="854062"/>
            <a:chOff x="4780868" y="273476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780868" y="2734767"/>
              <a:ext cx="327735" cy="327735"/>
              <a:chOff x="4780868" y="2734767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80868" y="273476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780868" y="3261094"/>
              <a:ext cx="327735" cy="327735"/>
              <a:chOff x="4780868" y="3261094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780868" y="3261094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84929" y="4525715"/>
            <a:ext cx="3231844" cy="4799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42842" y="828104"/>
            <a:ext cx="8000181" cy="5187639"/>
            <a:chOff x="8942842" y="828104"/>
            <a:chExt cx="8000181" cy="51876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42842" y="828104"/>
              <a:ext cx="8000181" cy="518763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8763" y="3840973"/>
            <a:ext cx="3948233" cy="121330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198431" y="5188130"/>
            <a:ext cx="6485379" cy="178452"/>
            <a:chOff x="10198431" y="5188130"/>
            <a:chExt cx="6485379" cy="1784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98431" y="5188130"/>
              <a:ext cx="6485379" cy="1784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82240" y="5557654"/>
            <a:ext cx="2380617" cy="178452"/>
            <a:chOff x="9082240" y="5557654"/>
            <a:chExt cx="2380617" cy="17845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82240" y="5557654"/>
              <a:ext cx="2380617" cy="17845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41346" y="7475449"/>
            <a:ext cx="9946385" cy="71808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340467" y="8027829"/>
            <a:ext cx="9876676" cy="233513"/>
            <a:chOff x="3340467" y="8027829"/>
            <a:chExt cx="9876676" cy="23351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40467" y="8027829"/>
              <a:ext cx="9876676" cy="23351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3525" y="573585"/>
            <a:ext cx="2612968" cy="4799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9240" y="1029802"/>
            <a:ext cx="7473384" cy="14628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04668" y="570183"/>
            <a:ext cx="408311" cy="4799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72749" y="1343000"/>
            <a:ext cx="327736" cy="854062"/>
            <a:chOff x="8272749" y="1343000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272749" y="1343000"/>
              <a:ext cx="327735" cy="327735"/>
              <a:chOff x="8272749" y="1343000"/>
              <a:chExt cx="327735" cy="32773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272749" y="1343000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272749" y="1869326"/>
              <a:ext cx="327735" cy="327735"/>
              <a:chOff x="8272749" y="1869326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72749" y="1869326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4929" y="4525715"/>
            <a:ext cx="3231844" cy="4799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4161" y="1050752"/>
            <a:ext cx="5104919" cy="4569592"/>
            <a:chOff x="11354161" y="1050752"/>
            <a:chExt cx="5104919" cy="45695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54161" y="1050752"/>
              <a:ext cx="5104919" cy="45695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0668" y="2956000"/>
            <a:ext cx="9079652" cy="79998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2973" y="5000001"/>
            <a:ext cx="12227195" cy="18132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7842" y="7730963"/>
            <a:ext cx="10482299" cy="7466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3525" y="573585"/>
            <a:ext cx="2612968" cy="4799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4363687" cy="10285714"/>
            <a:chOff x="0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36368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2485" y="1217433"/>
            <a:ext cx="625037" cy="1628813"/>
            <a:chOff x="442485" y="1217433"/>
            <a:chExt cx="625037" cy="162881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2485" y="1217433"/>
              <a:ext cx="625036" cy="625036"/>
              <a:chOff x="442485" y="1217433"/>
              <a:chExt cx="625036" cy="62503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2485" y="1217433"/>
                <a:ext cx="625036" cy="62503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42486" y="2221210"/>
              <a:ext cx="625036" cy="625036"/>
              <a:chOff x="442486" y="2221210"/>
              <a:chExt cx="625036" cy="6250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2486" y="2221210"/>
                <a:ext cx="625036" cy="62503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0837" y="1474884"/>
            <a:ext cx="4928729" cy="11004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04668" y="570183"/>
            <a:ext cx="408311" cy="4799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25715"/>
            <a:ext cx="3231844" cy="47998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8734" y="2211144"/>
            <a:ext cx="16646472" cy="10383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3525" y="585013"/>
            <a:ext cx="1490320" cy="454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730" y="3642259"/>
            <a:ext cx="2890223" cy="2782816"/>
            <a:chOff x="94730" y="3642259"/>
            <a:chExt cx="2890223" cy="27828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730" y="3642259"/>
              <a:ext cx="2890223" cy="27828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8435" y="7258259"/>
            <a:ext cx="2686518" cy="2898621"/>
            <a:chOff x="298435" y="7258259"/>
            <a:chExt cx="2686518" cy="28986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435" y="7258259"/>
              <a:ext cx="2686518" cy="28986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30433" y="3622889"/>
            <a:ext cx="2881844" cy="2903191"/>
            <a:chOff x="2830433" y="3622889"/>
            <a:chExt cx="2881844" cy="29031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0433" y="3622889"/>
              <a:ext cx="2881844" cy="29031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29101" y="7258259"/>
            <a:ext cx="2744004" cy="2611885"/>
            <a:chOff x="2529101" y="7258259"/>
            <a:chExt cx="2744004" cy="26118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9101" y="7258259"/>
              <a:ext cx="2744004" cy="26118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12277" y="3622889"/>
            <a:ext cx="2524594" cy="2853889"/>
            <a:chOff x="5712277" y="3622889"/>
            <a:chExt cx="2524594" cy="285388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12277" y="3622889"/>
              <a:ext cx="2524594" cy="28538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47068" y="7248573"/>
            <a:ext cx="2356955" cy="2631256"/>
            <a:chOff x="5447068" y="7248573"/>
            <a:chExt cx="2356955" cy="263125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47068" y="7248573"/>
              <a:ext cx="2356955" cy="26312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14353" y="3622889"/>
            <a:ext cx="2879071" cy="2879071"/>
            <a:chOff x="8314353" y="3622889"/>
            <a:chExt cx="2879071" cy="28790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14353" y="3622889"/>
              <a:ext cx="2879071" cy="28790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69280" y="7011484"/>
            <a:ext cx="3073443" cy="2936141"/>
            <a:chOff x="7769280" y="7011484"/>
            <a:chExt cx="3073443" cy="293614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69280" y="7011484"/>
              <a:ext cx="3073443" cy="29361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860930" y="6161905"/>
            <a:ext cx="2396212" cy="2640724"/>
            <a:chOff x="15860930" y="6161905"/>
            <a:chExt cx="2396212" cy="264072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860930" y="6161905"/>
              <a:ext cx="2396212" cy="26407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511150" y="7430810"/>
            <a:ext cx="2544371" cy="2854904"/>
            <a:chOff x="13511150" y="7430810"/>
            <a:chExt cx="2544371" cy="285490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11150" y="7430810"/>
              <a:ext cx="2544371" cy="28549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825435" y="3399668"/>
            <a:ext cx="2473756" cy="2612731"/>
            <a:chOff x="13825435" y="3399668"/>
            <a:chExt cx="2473756" cy="261273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825435" y="3399668"/>
              <a:ext cx="2473756" cy="261273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876813" y="6953373"/>
            <a:ext cx="2622833" cy="2916771"/>
            <a:chOff x="10876813" y="6953373"/>
            <a:chExt cx="2622833" cy="291677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76813" y="6953373"/>
              <a:ext cx="2622833" cy="29167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224251" y="3710672"/>
            <a:ext cx="2801185" cy="2864369"/>
            <a:chOff x="11224251" y="3710672"/>
            <a:chExt cx="2801185" cy="286436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224251" y="3710672"/>
              <a:ext cx="2801185" cy="2864369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68764" y="1134564"/>
            <a:ext cx="2987145" cy="88645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3658931" y="1259206"/>
            <a:ext cx="194530" cy="506936"/>
            <a:chOff x="3658931" y="1259206"/>
            <a:chExt cx="194530" cy="50693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3658931" y="1259206"/>
              <a:ext cx="194530" cy="194530"/>
              <a:chOff x="3658931" y="1259206"/>
              <a:chExt cx="194530" cy="194530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658931" y="1259206"/>
                <a:ext cx="194530" cy="194530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658931" y="1571612"/>
              <a:ext cx="194530" cy="194530"/>
              <a:chOff x="3658931" y="1571612"/>
              <a:chExt cx="194530" cy="19453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658931" y="1571612"/>
                <a:ext cx="194530" cy="19453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04668" y="570183"/>
            <a:ext cx="408311" cy="4799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25715"/>
            <a:ext cx="3231844" cy="47998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538" y="1106696"/>
            <a:ext cx="13529424" cy="785885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3525" y="585013"/>
            <a:ext cx="1490320" cy="4542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04668" y="570183"/>
            <a:ext cx="408311" cy="4799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25715"/>
            <a:ext cx="3231844" cy="47998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538" y="1015268"/>
            <a:ext cx="10046243" cy="63997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8420" y="1887639"/>
            <a:ext cx="4194414" cy="6018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84133" y="2559675"/>
            <a:ext cx="6586016" cy="3858028"/>
            <a:chOff x="984133" y="2559675"/>
            <a:chExt cx="6586016" cy="38580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4133" y="2559675"/>
              <a:ext cx="6586016" cy="38580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23822" y="4028764"/>
            <a:ext cx="981844" cy="841709"/>
            <a:chOff x="7723822" y="4028764"/>
            <a:chExt cx="981844" cy="8417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23822" y="4028764"/>
              <a:ext cx="981844" cy="8417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80000" y="2559675"/>
            <a:ext cx="7544213" cy="3858028"/>
            <a:chOff x="8880000" y="2559675"/>
            <a:chExt cx="7544213" cy="385802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80000" y="2559675"/>
              <a:ext cx="7544213" cy="385802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3525" y="585013"/>
            <a:ext cx="1490320" cy="4542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2022-06-09T01:49:29.000</dcterms:created>
  <dc:creator>officegen</dc:creator>
  <cp:lastModifiedBy>허욱</cp:lastModifiedBy>
  <dcterms:modified xsi:type="dcterms:W3CDTF">2022-06-08T16:50:00.479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