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2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5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8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0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4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12F38E-7BAB-4583-BA07-CA9771E9D21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제어실습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기말과제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0865" y="5857606"/>
            <a:ext cx="441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2217110228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임동우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2217110229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임신홍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2017110243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황인욱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3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0500"/>
            <a:ext cx="28575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0500"/>
            <a:ext cx="3238500" cy="2724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87" y="247650"/>
            <a:ext cx="2847975" cy="2943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3795368"/>
            <a:ext cx="8217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이름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컬러인식인공지능모터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제품의 구상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색깔 인식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만들어서 색깔 별로 다르게 회전하는 모터를 만든다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색깔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인식이 학습된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아두이노와의 통신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- AI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인식한 색깔의 정보를 바탕으로 모터의 출력 제어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2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316594"/>
            <a:ext cx="5667375" cy="525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52413" y="5662290"/>
            <a:ext cx="1186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초록색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노란색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빨간색 각각의 색깔을 인공지능이 스스로 구분하여 초록색을 인식하면 안전상태로 판단하여 모터가 빠르게 회전하고 노란색을 인식하면 경고 상태로 판단하여 모터가 느리게 회전하고 빨간색을 인식하면 위험상태로 판단하여 모터가 정지하게 됩니다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058150" y="54507"/>
            <a:ext cx="1562100" cy="6340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34349" y="245032"/>
            <a:ext cx="1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전원</a:t>
            </a:r>
            <a:r>
              <a:rPr lang="en-US" altLang="ko-KR" sz="1200" dirty="0" smtClean="0"/>
              <a:t>OFF:</a:t>
            </a:r>
            <a:r>
              <a:rPr lang="ko-KR" altLang="en-US" sz="1200" dirty="0" smtClean="0"/>
              <a:t>카메라</a:t>
            </a:r>
            <a:r>
              <a:rPr lang="en-US" altLang="ko-KR" sz="1200" dirty="0" smtClean="0"/>
              <a:t>ON</a:t>
            </a:r>
            <a:endParaRPr lang="ko-KR" altLang="en-US" sz="1200" dirty="0"/>
          </a:p>
        </p:txBody>
      </p:sp>
      <p:sp>
        <p:nvSpPr>
          <p:cNvPr id="12" name="아래쪽 화살표 11"/>
          <p:cNvSpPr/>
          <p:nvPr/>
        </p:nvSpPr>
        <p:spPr>
          <a:xfrm>
            <a:off x="8582025" y="709584"/>
            <a:ext cx="514350" cy="409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58075" y="1169948"/>
            <a:ext cx="2762250" cy="3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8075" y="1232614"/>
            <a:ext cx="295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카메라 촬영시 </a:t>
            </a:r>
            <a:r>
              <a:rPr lang="en-US" altLang="ko-KR" sz="1400" dirty="0" smtClean="0"/>
              <a:t>AI</a:t>
            </a:r>
            <a:r>
              <a:rPr lang="ko-KR" altLang="en-US" sz="1400" dirty="0" smtClean="0"/>
              <a:t>프로그램에 송출</a:t>
            </a:r>
            <a:endParaRPr lang="ko-KR" altLang="en-US" sz="1400" dirty="0"/>
          </a:p>
        </p:txBody>
      </p:sp>
      <p:sp>
        <p:nvSpPr>
          <p:cNvPr id="15" name="아래쪽 화살표 14"/>
          <p:cNvSpPr/>
          <p:nvPr/>
        </p:nvSpPr>
        <p:spPr>
          <a:xfrm>
            <a:off x="8582025" y="1600516"/>
            <a:ext cx="514350" cy="4000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판단 15"/>
          <p:cNvSpPr/>
          <p:nvPr/>
        </p:nvSpPr>
        <p:spPr>
          <a:xfrm>
            <a:off x="7653337" y="2060691"/>
            <a:ext cx="2371725" cy="10138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110537" y="2050393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AI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20036" y="2267352"/>
            <a:ext cx="181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sz="1000" dirty="0" smtClean="0"/>
              <a:t>카메라에 의해 투입된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화면이 어느색에 가까운가</a:t>
            </a:r>
            <a:r>
              <a:rPr lang="en-US" altLang="ko-KR" sz="1000" dirty="0" smtClean="0"/>
              <a:t>?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16" idx="1"/>
          </p:cNvCxnSpPr>
          <p:nvPr/>
        </p:nvCxnSpPr>
        <p:spPr>
          <a:xfrm rot="10800000" flipV="1">
            <a:off x="6810375" y="2567617"/>
            <a:ext cx="842962" cy="9471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3"/>
          </p:cNvCxnSpPr>
          <p:nvPr/>
        </p:nvCxnSpPr>
        <p:spPr>
          <a:xfrm>
            <a:off x="10025062" y="2567618"/>
            <a:ext cx="938213" cy="947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2"/>
            <a:endCxn id="16" idx="2"/>
          </p:cNvCxnSpPr>
          <p:nvPr/>
        </p:nvCxnSpPr>
        <p:spPr>
          <a:xfrm>
            <a:off x="8839200" y="3074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6" idx="2"/>
          </p:cNvCxnSpPr>
          <p:nvPr/>
        </p:nvCxnSpPr>
        <p:spPr>
          <a:xfrm>
            <a:off x="8839200" y="3074545"/>
            <a:ext cx="0" cy="44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315075" y="3514724"/>
            <a:ext cx="1028700" cy="6466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24849" y="3542284"/>
            <a:ext cx="1028700" cy="619126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410825" y="3514724"/>
            <a:ext cx="1028700" cy="64668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1" idx="0"/>
            <a:endCxn id="16" idx="2"/>
          </p:cNvCxnSpPr>
          <p:nvPr/>
        </p:nvCxnSpPr>
        <p:spPr>
          <a:xfrm flipV="1">
            <a:off x="8839199" y="3074545"/>
            <a:ext cx="1" cy="4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15075" y="3514724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      </a:t>
            </a:r>
            <a:r>
              <a:rPr lang="ko-KR" altLang="en-US" sz="1000" dirty="0" smtClean="0"/>
              <a:t>위험결과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아두이노 입력 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8310560" y="3574848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      </a:t>
            </a:r>
            <a:r>
              <a:rPr lang="ko-KR" altLang="en-US" sz="1000" dirty="0" smtClean="0"/>
              <a:t>경고결과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아두이노 입력 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0415584" y="3542284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      </a:t>
            </a:r>
            <a:r>
              <a:rPr lang="ko-KR" altLang="en-US" sz="1000" dirty="0" smtClean="0"/>
              <a:t>안전결과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아두이노 입력 </a:t>
            </a:r>
            <a:endParaRPr lang="ko-KR" altLang="en-US" sz="1000" dirty="0"/>
          </a:p>
        </p:txBody>
      </p:sp>
      <p:sp>
        <p:nvSpPr>
          <p:cNvPr id="53" name="아래쪽 화살표 52"/>
          <p:cNvSpPr/>
          <p:nvPr/>
        </p:nvSpPr>
        <p:spPr>
          <a:xfrm>
            <a:off x="6667500" y="4211691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8662985" y="4218404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10763250" y="4211691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041231" y="4633052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017666" y="4633052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17931" y="4640553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41231" y="4640553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모터정지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015285" y="4640553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모터저속회전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113169" y="4633052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</a:t>
            </a:r>
            <a:endParaRPr lang="en-US" altLang="ko-KR" dirty="0" smtClean="0"/>
          </a:p>
          <a:p>
            <a:r>
              <a:rPr lang="ko-KR" altLang="en-US" dirty="0" smtClean="0"/>
              <a:t> 모터고속회전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2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130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맑은 고딕</vt:lpstr>
      <vt:lpstr>Calibri</vt:lpstr>
      <vt:lpstr>Calibri Light</vt:lpstr>
      <vt:lpstr>Wingdings 2</vt:lpstr>
      <vt:lpstr>HDOfficeLightV0</vt:lpstr>
      <vt:lpstr>AI제어실습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Windows 사용자</cp:lastModifiedBy>
  <cp:revision>20</cp:revision>
  <dcterms:created xsi:type="dcterms:W3CDTF">2022-10-27T06:43:54Z</dcterms:created>
  <dcterms:modified xsi:type="dcterms:W3CDTF">2022-10-28T01:49:06Z</dcterms:modified>
</cp:coreProperties>
</file>