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6" r:id="rId2"/>
    <p:sldId id="328" r:id="rId3"/>
    <p:sldId id="333" r:id="rId4"/>
    <p:sldId id="329" r:id="rId5"/>
    <p:sldId id="330" r:id="rId6"/>
    <p:sldId id="332" r:id="rId7"/>
    <p:sldId id="335" r:id="rId8"/>
    <p:sldId id="336" r:id="rId9"/>
  </p:sldIdLst>
  <p:sldSz cx="12192000" cy="6858000"/>
  <p:notesSz cx="6858000" cy="9144000"/>
  <p:embeddedFontLst>
    <p:embeddedFont>
      <p:font typeface="HY엽서M" panose="02030600000101010101" pitchFamily="18" charset="-127"/>
      <p:regular r:id="rId12"/>
    </p:embeddedFont>
    <p:embeddedFont>
      <p:font typeface="Jua" panose="020B0600000101010101" charset="-127"/>
      <p:regular r:id="rId13"/>
    </p:embeddedFont>
    <p:embeddedFont>
      <p:font typeface="배달의민족 주아" panose="020B0600000101010101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93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9" pos="1799" userDrawn="1">
          <p15:clr>
            <a:srgbClr val="A4A3A4"/>
          </p15:clr>
        </p15:guide>
        <p15:guide id="10" pos="2479" userDrawn="1">
          <p15:clr>
            <a:srgbClr val="A4A3A4"/>
          </p15:clr>
        </p15:guide>
        <p15:guide id="11" pos="3160" userDrawn="1">
          <p15:clr>
            <a:srgbClr val="A4A3A4"/>
          </p15:clr>
        </p15:guide>
        <p15:guide id="12" pos="7537" userDrawn="1">
          <p15:clr>
            <a:srgbClr val="A4A3A4"/>
          </p15:clr>
        </p15:guide>
        <p15:guide id="13" pos="5223" userDrawn="1">
          <p15:clr>
            <a:srgbClr val="A4A3A4"/>
          </p15:clr>
        </p15:guide>
        <p15:guide id="14" pos="5881" userDrawn="1">
          <p15:clr>
            <a:srgbClr val="A4A3A4"/>
          </p15:clr>
        </p15:guide>
        <p15:guide id="15" pos="6562" userDrawn="1">
          <p15:clr>
            <a:srgbClr val="A4A3A4"/>
          </p15:clr>
        </p15:guide>
        <p15:guide id="16" pos="7242" userDrawn="1">
          <p15:clr>
            <a:srgbClr val="A4A3A4"/>
          </p15:clr>
        </p15:guide>
        <p15:guide id="17" orient="horz" pos="686" userDrawn="1">
          <p15:clr>
            <a:srgbClr val="A4A3A4"/>
          </p15:clr>
        </p15:guide>
        <p15:guide id="19" orient="horz" pos="2886" userDrawn="1">
          <p15:clr>
            <a:srgbClr val="A4A3A4"/>
          </p15:clr>
        </p15:guide>
        <p15:guide id="21" orient="horz" pos="3521" userDrawn="1">
          <p15:clr>
            <a:srgbClr val="A4A3A4"/>
          </p15:clr>
        </p15:guide>
        <p15:guide id="22" orient="horz" pos="2183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90I28Taeoukv1Th9PWi4BjTy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F4976C"/>
    <a:srgbClr val="5580E9"/>
    <a:srgbClr val="303C6C"/>
    <a:srgbClr val="FF3333"/>
    <a:srgbClr val="3B3BFF"/>
    <a:srgbClr val="FBE8A6"/>
    <a:srgbClr val="D2FDFF"/>
    <a:srgbClr val="8860D0"/>
    <a:srgbClr val="C1C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4" autoAdjust="0"/>
    <p:restoredTop sz="87438" autoAdjust="0"/>
  </p:normalViewPr>
  <p:slideViewPr>
    <p:cSldViewPr snapToGrid="0">
      <p:cViewPr varScale="1">
        <p:scale>
          <a:sx n="68" d="100"/>
          <a:sy n="68" d="100"/>
        </p:scale>
        <p:origin x="376" y="56"/>
      </p:cViewPr>
      <p:guideLst>
        <p:guide orient="horz" pos="3589"/>
        <p:guide pos="3840"/>
        <p:guide pos="2593"/>
        <p:guide pos="438"/>
        <p:guide pos="4520"/>
        <p:guide orient="horz" pos="232"/>
        <p:guide orient="horz" pos="4110"/>
        <p:guide pos="1118"/>
        <p:guide pos="1799"/>
        <p:guide pos="2479"/>
        <p:guide pos="3160"/>
        <p:guide pos="7537"/>
        <p:guide pos="5223"/>
        <p:guide pos="5881"/>
        <p:guide pos="6562"/>
        <p:guide pos="7242"/>
        <p:guide orient="horz" pos="686"/>
        <p:guide orient="horz" pos="2886"/>
        <p:guide orient="horz" pos="3521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5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535CC-9EBF-47AB-894F-0E82E27A17A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A403A-0CD2-4458-A93C-AA42E0234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페이지에서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회원가입 후 이메일로 간단하게 로그인</a:t>
            </a:r>
            <a:r>
              <a:rPr lang="ko-KR" altLang="en-US" baseline="0" dirty="0" smtClean="0"/>
              <a:t>하면 서비스를 이용할 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044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페이지에서는 상단 헤더와 검색 그리고 상품 리스트로 구성되어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헤더에서 </a:t>
            </a:r>
            <a:r>
              <a:rPr lang="en-US" altLang="ko-KR" dirty="0" smtClean="0"/>
              <a:t>NFT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판매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마이 페이지로 이동할 수 있고 로그아웃이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검색란에서는 키워드로 판매 중인 상품을 검색할 수 있고</a:t>
            </a:r>
            <a:endParaRPr lang="en-US" altLang="ko-KR" dirty="0" smtClean="0"/>
          </a:p>
          <a:p>
            <a:r>
              <a:rPr lang="ko-KR" altLang="en-US" dirty="0" smtClean="0"/>
              <a:t>검색 결과</a:t>
            </a:r>
            <a:r>
              <a:rPr lang="ko-KR" altLang="en-US" baseline="0" dirty="0" smtClean="0"/>
              <a:t> 리스트가 하단에 나타납니다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490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NFT </a:t>
            </a:r>
            <a:r>
              <a:rPr lang="ko-KR" altLang="en-US" dirty="0" smtClean="0"/>
              <a:t>생성 페이지 에서는 </a:t>
            </a:r>
            <a:r>
              <a:rPr lang="en-US" altLang="ko-KR" dirty="0" smtClean="0"/>
              <a:t>NFT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상품명과 이미지 </a:t>
            </a:r>
            <a:r>
              <a:rPr lang="en-US" altLang="ko-KR" baseline="0" dirty="0" smtClean="0"/>
              <a:t>URI, </a:t>
            </a:r>
            <a:r>
              <a:rPr lang="ko-KR" altLang="en-US" baseline="0" dirty="0" smtClean="0"/>
              <a:t>상품 설명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카테고리를 입력 받아서 </a:t>
            </a:r>
            <a:r>
              <a:rPr lang="en-US" altLang="ko-KR" baseline="0" dirty="0" smtClean="0"/>
              <a:t>NFT</a:t>
            </a:r>
            <a:r>
              <a:rPr lang="ko-KR" altLang="en-US" baseline="0" dirty="0" smtClean="0"/>
              <a:t>를 생성합니다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376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마이페이지로</a:t>
            </a:r>
            <a:r>
              <a:rPr lang="ko-KR" altLang="en-US" dirty="0" smtClean="0"/>
              <a:t> 이동하면 </a:t>
            </a:r>
            <a:r>
              <a:rPr lang="ko-KR" altLang="en-US" dirty="0" err="1" smtClean="0"/>
              <a:t>언저</a:t>
            </a:r>
            <a:r>
              <a:rPr lang="ko-KR" altLang="en-US" dirty="0" smtClean="0"/>
              <a:t> 크롬의 메타마스크의 지갑과 연결을 하는 </a:t>
            </a:r>
            <a:r>
              <a:rPr lang="ko-KR" altLang="en-US" dirty="0" err="1" smtClean="0"/>
              <a:t>팝업창이</a:t>
            </a:r>
            <a:r>
              <a:rPr lang="ko-KR" altLang="en-US" dirty="0" smtClean="0"/>
              <a:t> 뜹니다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연결시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Wallet </a:t>
            </a:r>
            <a:r>
              <a:rPr lang="ko-KR" altLang="en-US" dirty="0" smtClean="0"/>
              <a:t>페이지의 지갑의 계정 주소가 보이고 저희 플랫폼에서 </a:t>
            </a:r>
            <a:r>
              <a:rPr lang="ko-KR" altLang="en-US" dirty="0" err="1" smtClean="0"/>
              <a:t>거래시</a:t>
            </a:r>
            <a:r>
              <a:rPr lang="ko-KR" altLang="en-US" dirty="0" smtClean="0"/>
              <a:t> 사용되는 </a:t>
            </a:r>
            <a:r>
              <a:rPr lang="en-US" altLang="ko-KR" dirty="0" smtClean="0"/>
              <a:t>NE</a:t>
            </a:r>
            <a:r>
              <a:rPr lang="ko-KR" altLang="en-US" dirty="0" smtClean="0"/>
              <a:t>토큰을 충전할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5087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마이페이지의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My NFT </a:t>
            </a:r>
            <a:r>
              <a:rPr lang="ko-KR" altLang="en-US" dirty="0" smtClean="0"/>
              <a:t>탭에는 내가 생성한 </a:t>
            </a:r>
            <a:r>
              <a:rPr lang="en-US" altLang="ko-KR" dirty="0" smtClean="0"/>
              <a:t>NFT</a:t>
            </a:r>
            <a:r>
              <a:rPr lang="ko-KR" altLang="en-US" baseline="0" dirty="0" smtClean="0"/>
              <a:t>들을 조회할 수 있습니다</a:t>
            </a:r>
            <a:r>
              <a:rPr lang="en-US" altLang="ko-KR" baseline="0" dirty="0" smtClean="0"/>
              <a:t>. </a:t>
            </a:r>
            <a:br>
              <a:rPr lang="en-US" altLang="ko-KR" baseline="0" dirty="0" smtClean="0"/>
            </a:br>
            <a:r>
              <a:rPr lang="en-US" altLang="ko-KR" baseline="0" dirty="0" smtClean="0"/>
              <a:t>NFT</a:t>
            </a:r>
            <a:r>
              <a:rPr lang="ko-KR" altLang="en-US" baseline="0" dirty="0" smtClean="0"/>
              <a:t>를 클릭하면 해당 </a:t>
            </a:r>
            <a:r>
              <a:rPr lang="en-US" altLang="ko-KR" baseline="0" dirty="0" smtClean="0"/>
              <a:t>NFT</a:t>
            </a:r>
            <a:r>
              <a:rPr lang="ko-KR" altLang="en-US" baseline="0" dirty="0" smtClean="0"/>
              <a:t>의 상세 페이지로 이동합니다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308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NFT </a:t>
            </a:r>
            <a:r>
              <a:rPr lang="ko-KR" altLang="en-US" dirty="0" smtClean="0"/>
              <a:t>상세 페이지에는 </a:t>
            </a:r>
            <a:r>
              <a:rPr lang="en-US" altLang="ko-KR" dirty="0" smtClean="0"/>
              <a:t>NFT</a:t>
            </a:r>
            <a:r>
              <a:rPr lang="ko-KR" altLang="en-US" dirty="0" smtClean="0"/>
              <a:t>의 상품명과 카테고리</a:t>
            </a:r>
            <a:r>
              <a:rPr lang="ko-KR" altLang="en-US" baseline="0" dirty="0" smtClean="0"/>
              <a:t> 정보가 있고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상품에 대한 설명과 트랜잭션 해시 주소를 조회할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판매등록</a:t>
            </a:r>
            <a:r>
              <a:rPr lang="ko-KR" altLang="en-US" baseline="0" dirty="0" smtClean="0"/>
              <a:t> 버튼을 누르면 판매 등록 페이지로 이동합니다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5605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34" y="1441839"/>
            <a:ext cx="6960031" cy="428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01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로그인 페이지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24" name="Google Shape;437;ge67cc682e5_4_95"/>
          <p:cNvSpPr txBox="1"/>
          <p:nvPr/>
        </p:nvSpPr>
        <p:spPr>
          <a:xfrm>
            <a:off x="5780048" y="1643083"/>
            <a:ext cx="39033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500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이메일로 간편 로그인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</p:txBody>
      </p:sp>
      <p:cxnSp>
        <p:nvCxnSpPr>
          <p:cNvPr id="25" name="Google Shape;439;ge67cc682e5_4_95"/>
          <p:cNvCxnSpPr>
            <a:stCxn id="27" idx="3"/>
            <a:endCxn id="26" idx="1"/>
          </p:cNvCxnSpPr>
          <p:nvPr/>
        </p:nvCxnSpPr>
        <p:spPr>
          <a:xfrm>
            <a:off x="3849333" y="4801269"/>
            <a:ext cx="527321" cy="419365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6" name="Google Shape;441;ge67cc682e5_4_95"/>
          <p:cNvSpPr txBox="1"/>
          <p:nvPr/>
        </p:nvSpPr>
        <p:spPr>
          <a:xfrm>
            <a:off x="4376654" y="5020599"/>
            <a:ext cx="738028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2500"/>
            </a:pPr>
            <a:r>
              <a:rPr lang="ko-KR" altLang="en-US" sz="2000" i="0" u="none" strike="noStrike" cap="none" dirty="0" err="1" smtClean="0">
                <a:solidFill>
                  <a:srgbClr val="00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클릭시</a:t>
            </a:r>
            <a:r>
              <a:rPr lang="ko-KR" altLang="en-US" sz="2000" i="0" u="none" strike="noStrike" cap="none" dirty="0" smtClean="0">
                <a:solidFill>
                  <a:srgbClr val="00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</a:t>
            </a:r>
            <a:r>
              <a:rPr lang="ko-KR" altLang="en-US" sz="2000" i="0" u="none" strike="noStrike" cap="none" dirty="0" err="1" smtClean="0">
                <a:solidFill>
                  <a:srgbClr val="000000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모달창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에서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회원가입</a:t>
            </a:r>
            <a:endParaRPr sz="2000" i="0" u="none" strike="noStrike" cap="none" dirty="0">
              <a:solidFill>
                <a:srgbClr val="000000"/>
              </a:solidFill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</p:txBody>
      </p:sp>
      <p:sp>
        <p:nvSpPr>
          <p:cNvPr id="27" name="Google Shape;440;ge67cc682e5_4_95"/>
          <p:cNvSpPr/>
          <p:nvPr/>
        </p:nvSpPr>
        <p:spPr>
          <a:xfrm>
            <a:off x="3025997" y="4581939"/>
            <a:ext cx="823336" cy="438660"/>
          </a:xfrm>
          <a:prstGeom prst="rect">
            <a:avLst/>
          </a:prstGeom>
          <a:noFill/>
          <a:ln w="28575" cap="sq" cmpd="sng">
            <a:solidFill>
              <a:schemeClr val="tx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 / 8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921" y="2619045"/>
            <a:ext cx="2966251" cy="351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6" name="Google Shape;439;ge67cc682e5_4_95"/>
          <p:cNvCxnSpPr>
            <a:stCxn id="24" idx="1"/>
          </p:cNvCxnSpPr>
          <p:nvPr/>
        </p:nvCxnSpPr>
        <p:spPr>
          <a:xfrm flipH="1">
            <a:off x="5369849" y="1843118"/>
            <a:ext cx="410199" cy="938162"/>
          </a:xfrm>
          <a:prstGeom prst="straightConnector1">
            <a:avLst/>
          </a:prstGeom>
          <a:noFill/>
          <a:ln w="38100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7" name="Google Shape;440;ge67cc682e5_4_95"/>
          <p:cNvSpPr/>
          <p:nvPr/>
        </p:nvSpPr>
        <p:spPr>
          <a:xfrm>
            <a:off x="2175218" y="2782957"/>
            <a:ext cx="5299008" cy="1516436"/>
          </a:xfrm>
          <a:prstGeom prst="rect">
            <a:avLst/>
          </a:prstGeom>
          <a:noFill/>
          <a:ln w="63500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67" y="1251795"/>
            <a:ext cx="8460930" cy="4227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02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메인 페이지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17" name="Google Shape;460;ge67cc682e5_1_25"/>
          <p:cNvSpPr txBox="1"/>
          <p:nvPr/>
        </p:nvSpPr>
        <p:spPr>
          <a:xfrm>
            <a:off x="8797200" y="2053496"/>
            <a:ext cx="67896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키워드로 상품 검색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cxnSp>
        <p:nvCxnSpPr>
          <p:cNvPr id="18" name="Google Shape;439;ge67cc682e5_4_95"/>
          <p:cNvCxnSpPr>
            <a:stCxn id="19" idx="3"/>
          </p:cNvCxnSpPr>
          <p:nvPr/>
        </p:nvCxnSpPr>
        <p:spPr>
          <a:xfrm>
            <a:off x="8403577" y="1934483"/>
            <a:ext cx="453455" cy="153041"/>
          </a:xfrm>
          <a:prstGeom prst="straightConnector1">
            <a:avLst/>
          </a:prstGeom>
          <a:noFill/>
          <a:ln w="38100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0" name="Google Shape;440;ge67cc682e5_4_95"/>
          <p:cNvSpPr/>
          <p:nvPr/>
        </p:nvSpPr>
        <p:spPr>
          <a:xfrm>
            <a:off x="2105020" y="1251795"/>
            <a:ext cx="8148294" cy="509255"/>
          </a:xfrm>
          <a:prstGeom prst="rect">
            <a:avLst/>
          </a:prstGeom>
          <a:noFill/>
          <a:ln w="63500" cap="sq" cmpd="sng">
            <a:solidFill>
              <a:srgbClr val="FBE8A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439;ge67cc682e5_4_95"/>
          <p:cNvCxnSpPr>
            <a:endCxn id="22" idx="1"/>
          </p:cNvCxnSpPr>
          <p:nvPr/>
        </p:nvCxnSpPr>
        <p:spPr>
          <a:xfrm>
            <a:off x="2285020" y="1761050"/>
            <a:ext cx="411300" cy="939344"/>
          </a:xfrm>
          <a:prstGeom prst="straightConnector1">
            <a:avLst/>
          </a:prstGeom>
          <a:noFill/>
          <a:ln w="38100" cap="flat" cmpd="sng">
            <a:solidFill>
              <a:srgbClr val="FBE8A6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2" name="Google Shape;460;ge67cc682e5_1_25"/>
          <p:cNvSpPr txBox="1"/>
          <p:nvPr/>
        </p:nvSpPr>
        <p:spPr>
          <a:xfrm>
            <a:off x="2696320" y="2115633"/>
            <a:ext cx="67896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500"/>
            </a:pPr>
            <a:r>
              <a:rPr lang="ko-KR" altLang="en-US" sz="24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헤더</a:t>
            </a:r>
            <a:endParaRPr lang="ko-KR" altLang="en-US" sz="2400" dirty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marL="342900" indent="-342900">
              <a:buSzPts val="2500"/>
              <a:buFontTx/>
              <a:buChar char="-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로고 메인 이동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,  NFT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생성 및 판매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marL="342900" indent="-342900">
              <a:buSzPts val="2500"/>
              <a:buFontTx/>
              <a:buChar char="-"/>
            </a:pP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마이페이지</a:t>
            </a:r>
            <a:r>
              <a:rPr lang="ko-KR" altLang="en-US" sz="2000" dirty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및 로그아웃</a:t>
            </a:r>
            <a:endParaRPr lang="ko-KR" altLang="en-US" sz="2000" dirty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</p:txBody>
      </p:sp>
      <p:sp>
        <p:nvSpPr>
          <p:cNvPr id="23" name="Google Shape;440;ge67cc682e5_4_95"/>
          <p:cNvSpPr/>
          <p:nvPr/>
        </p:nvSpPr>
        <p:spPr>
          <a:xfrm>
            <a:off x="1818641" y="3313263"/>
            <a:ext cx="8657656" cy="2093662"/>
          </a:xfrm>
          <a:prstGeom prst="rect">
            <a:avLst/>
          </a:prstGeom>
          <a:noFill/>
          <a:ln w="63500" cap="sq" cmpd="sng">
            <a:solidFill>
              <a:srgbClr val="92D05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439;ge67cc682e5_4_95"/>
          <p:cNvCxnSpPr>
            <a:endCxn id="25" idx="1"/>
          </p:cNvCxnSpPr>
          <p:nvPr/>
        </p:nvCxnSpPr>
        <p:spPr>
          <a:xfrm>
            <a:off x="5820837" y="5423221"/>
            <a:ext cx="933906" cy="60551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5" name="Google Shape;460;ge67cc682e5_1_25"/>
          <p:cNvSpPr txBox="1"/>
          <p:nvPr/>
        </p:nvSpPr>
        <p:spPr>
          <a:xfrm>
            <a:off x="6754743" y="5582470"/>
            <a:ext cx="6789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판매 등록된 상품 리스트 조회</a:t>
            </a:r>
            <a:endParaRPr lang="en-US" altLang="ko-KR" sz="2000" dirty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클릭시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판매 상품 상세 페이지로 이동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19" name="Google Shape;440;ge67cc682e5_4_95"/>
          <p:cNvSpPr/>
          <p:nvPr/>
        </p:nvSpPr>
        <p:spPr>
          <a:xfrm>
            <a:off x="4104569" y="1711131"/>
            <a:ext cx="4299008" cy="446703"/>
          </a:xfrm>
          <a:prstGeom prst="rect">
            <a:avLst/>
          </a:prstGeom>
          <a:noFill/>
          <a:ln w="63500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05;p2"/>
          <p:cNvSpPr/>
          <p:nvPr/>
        </p:nvSpPr>
        <p:spPr>
          <a:xfrm>
            <a:off x="5171503" y="6476174"/>
            <a:ext cx="117475" cy="117475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03 NFT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생성 페이지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88" y="1217162"/>
            <a:ext cx="4853266" cy="486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Google Shape;460;ge67cc682e5_1_25"/>
          <p:cNvSpPr txBox="1"/>
          <p:nvPr/>
        </p:nvSpPr>
        <p:spPr>
          <a:xfrm>
            <a:off x="1094239" y="2479256"/>
            <a:ext cx="3904544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상품명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이미지 업로드 및 제거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상품 설명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카테고리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ART / PHOTO</a:t>
            </a:r>
          </a:p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기입한 정보로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생성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34" name="Google Shape;440;ge67cc682e5_4_95"/>
          <p:cNvSpPr/>
          <p:nvPr/>
        </p:nvSpPr>
        <p:spPr>
          <a:xfrm>
            <a:off x="6630616" y="2110325"/>
            <a:ext cx="4454362" cy="2776636"/>
          </a:xfrm>
          <a:prstGeom prst="rect">
            <a:avLst/>
          </a:prstGeom>
          <a:noFill/>
          <a:ln w="28575" cap="sq" cmpd="sng">
            <a:solidFill>
              <a:srgbClr val="FFC00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439;ge67cc682e5_4_95"/>
          <p:cNvCxnSpPr>
            <a:stCxn id="34" idx="1"/>
          </p:cNvCxnSpPr>
          <p:nvPr/>
        </p:nvCxnSpPr>
        <p:spPr>
          <a:xfrm flipH="1" flipV="1">
            <a:off x="4206240" y="3098801"/>
            <a:ext cx="2424376" cy="399842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7" name="Google Shape;440;ge67cc682e5_4_95"/>
          <p:cNvSpPr/>
          <p:nvPr/>
        </p:nvSpPr>
        <p:spPr>
          <a:xfrm>
            <a:off x="6742831" y="5677212"/>
            <a:ext cx="684142" cy="272204"/>
          </a:xfrm>
          <a:prstGeom prst="rect">
            <a:avLst/>
          </a:prstGeom>
          <a:noFill/>
          <a:ln w="28575" cap="sq" cmpd="sng">
            <a:solidFill>
              <a:srgbClr val="FFC00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439;ge67cc682e5_4_95"/>
          <p:cNvCxnSpPr/>
          <p:nvPr/>
        </p:nvCxnSpPr>
        <p:spPr>
          <a:xfrm flipH="1" flipV="1">
            <a:off x="4395216" y="4165490"/>
            <a:ext cx="2350838" cy="1675198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oval" w="sm" len="sm"/>
          </a:ln>
        </p:spPr>
      </p:cxnSp>
    </p:spTree>
    <p:extLst>
      <p:ext uri="{BB962C8B-B14F-4D97-AF65-F5344CB8AC3E}">
        <p14:creationId xmlns:p14="http://schemas.microsoft.com/office/powerpoint/2010/main" val="30932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5;p2"/>
          <p:cNvSpPr/>
          <p:nvPr/>
        </p:nvSpPr>
        <p:spPr>
          <a:xfrm>
            <a:off x="5171503" y="6476174"/>
            <a:ext cx="117475" cy="117475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04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마이 페이지 </a:t>
            </a:r>
            <a:r>
              <a:rPr lang="en-US" altLang="ko-KR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- Wallet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49" y="1498893"/>
            <a:ext cx="2547143" cy="4479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86" y="1927581"/>
            <a:ext cx="4573088" cy="26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Google Shape;460;ge67cc682e5_1_25"/>
          <p:cNvSpPr txBox="1"/>
          <p:nvPr/>
        </p:nvSpPr>
        <p:spPr>
          <a:xfrm>
            <a:off x="5046562" y="1357101"/>
            <a:ext cx="40760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크롬의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메타마스크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지갑과 연결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cxnSp>
        <p:nvCxnSpPr>
          <p:cNvPr id="32" name="Google Shape;439;ge67cc682e5_4_95"/>
          <p:cNvCxnSpPr/>
          <p:nvPr/>
        </p:nvCxnSpPr>
        <p:spPr>
          <a:xfrm flipH="1">
            <a:off x="4131270" y="1744380"/>
            <a:ext cx="958116" cy="402993"/>
          </a:xfrm>
          <a:prstGeom prst="straightConnector1">
            <a:avLst/>
          </a:prstGeom>
          <a:noFill/>
          <a:ln w="38100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4" name="Google Shape;440;ge67cc682e5_4_95"/>
          <p:cNvSpPr/>
          <p:nvPr/>
        </p:nvSpPr>
        <p:spPr>
          <a:xfrm>
            <a:off x="1497987" y="1480911"/>
            <a:ext cx="2633282" cy="4466445"/>
          </a:xfrm>
          <a:prstGeom prst="rect">
            <a:avLst/>
          </a:prstGeom>
          <a:noFill/>
          <a:ln w="63500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9;ge67cc682e5_4_95"/>
          <p:cNvCxnSpPr>
            <a:endCxn id="55" idx="1"/>
          </p:cNvCxnSpPr>
          <p:nvPr/>
        </p:nvCxnSpPr>
        <p:spPr>
          <a:xfrm>
            <a:off x="6193410" y="3957393"/>
            <a:ext cx="684902" cy="1352244"/>
          </a:xfrm>
          <a:prstGeom prst="straightConnector1">
            <a:avLst/>
          </a:prstGeom>
          <a:noFill/>
          <a:ln w="38100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4" name="Google Shape;440;ge67cc682e5_4_95"/>
          <p:cNvSpPr/>
          <p:nvPr/>
        </p:nvSpPr>
        <p:spPr>
          <a:xfrm>
            <a:off x="5542600" y="3736812"/>
            <a:ext cx="650810" cy="220581"/>
          </a:xfrm>
          <a:prstGeom prst="rect">
            <a:avLst/>
          </a:prstGeom>
          <a:noFill/>
          <a:ln w="63500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460;ge67cc682e5_1_25"/>
          <p:cNvSpPr txBox="1"/>
          <p:nvPr/>
        </p:nvSpPr>
        <p:spPr>
          <a:xfrm>
            <a:off x="6878312" y="4863376"/>
            <a:ext cx="4076049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지갑의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이더리움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잔액으로 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NE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토큰 충전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7904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68" y="1470604"/>
            <a:ext cx="4418480" cy="435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05;p2"/>
          <p:cNvSpPr/>
          <p:nvPr/>
        </p:nvSpPr>
        <p:spPr>
          <a:xfrm>
            <a:off x="5171503" y="6476174"/>
            <a:ext cx="117475" cy="117475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04 </a:t>
            </a:r>
            <a:r>
              <a:rPr lang="ko-KR" altLang="en-US" sz="3500" b="1" dirty="0" err="1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마이페이지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 </a:t>
            </a:r>
            <a:r>
              <a:rPr lang="en-US" altLang="ko-KR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– My NFT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cxnSp>
        <p:nvCxnSpPr>
          <p:cNvPr id="22" name="Google Shape;439;ge67cc682e5_4_95"/>
          <p:cNvCxnSpPr>
            <a:stCxn id="28" idx="3"/>
          </p:cNvCxnSpPr>
          <p:nvPr/>
        </p:nvCxnSpPr>
        <p:spPr>
          <a:xfrm flipV="1">
            <a:off x="5288978" y="3055620"/>
            <a:ext cx="1469962" cy="91440"/>
          </a:xfrm>
          <a:prstGeom prst="straightConnector1">
            <a:avLst/>
          </a:prstGeom>
          <a:noFill/>
          <a:ln w="38100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8" name="Google Shape;440;ge67cc682e5_4_95"/>
          <p:cNvSpPr/>
          <p:nvPr/>
        </p:nvSpPr>
        <p:spPr>
          <a:xfrm>
            <a:off x="1453764" y="2240280"/>
            <a:ext cx="3835214" cy="1813560"/>
          </a:xfrm>
          <a:prstGeom prst="rect">
            <a:avLst/>
          </a:prstGeom>
          <a:noFill/>
          <a:ln w="63500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32" name="Google Shape;460;ge67cc682e5_1_25"/>
          <p:cNvSpPr txBox="1"/>
          <p:nvPr/>
        </p:nvSpPr>
        <p:spPr>
          <a:xfrm>
            <a:off x="6758940" y="2786330"/>
            <a:ext cx="5024088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내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목록 조회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/>
            </a:r>
            <a:b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</a:b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클릭시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해당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NFT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의 상세 페이지로 이동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33304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71" y="1160580"/>
            <a:ext cx="4501447" cy="4851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05 NFT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상세 페이지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cxnSp>
        <p:nvCxnSpPr>
          <p:cNvPr id="15" name="Google Shape;439;ge67cc682e5_4_95"/>
          <p:cNvCxnSpPr/>
          <p:nvPr/>
        </p:nvCxnSpPr>
        <p:spPr>
          <a:xfrm flipH="1">
            <a:off x="4230800" y="1465345"/>
            <a:ext cx="2389654" cy="857734"/>
          </a:xfrm>
          <a:prstGeom prst="straightConnector1">
            <a:avLst/>
          </a:prstGeom>
          <a:noFill/>
          <a:ln w="28575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4" name="Google Shape;440;ge67cc682e5_4_95"/>
          <p:cNvSpPr/>
          <p:nvPr/>
        </p:nvSpPr>
        <p:spPr>
          <a:xfrm rot="10800000">
            <a:off x="6620453" y="1160581"/>
            <a:ext cx="4454364" cy="546298"/>
          </a:xfrm>
          <a:prstGeom prst="rect">
            <a:avLst/>
          </a:prstGeom>
          <a:noFill/>
          <a:ln w="28575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40;ge67cc682e5_4_95"/>
          <p:cNvSpPr/>
          <p:nvPr/>
        </p:nvSpPr>
        <p:spPr>
          <a:xfrm>
            <a:off x="6620456" y="1805093"/>
            <a:ext cx="4454362" cy="3079665"/>
          </a:xfrm>
          <a:prstGeom prst="rect">
            <a:avLst/>
          </a:prstGeom>
          <a:noFill/>
          <a:ln w="28575" cap="sq" cmpd="sng">
            <a:solidFill>
              <a:srgbClr val="FFC00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439;ge67cc682e5_4_95"/>
          <p:cNvCxnSpPr>
            <a:stCxn id="25" idx="1"/>
          </p:cNvCxnSpPr>
          <p:nvPr/>
        </p:nvCxnSpPr>
        <p:spPr>
          <a:xfrm flipH="1" flipV="1">
            <a:off x="2731625" y="3306208"/>
            <a:ext cx="3888831" cy="38718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32" name="TextBox 31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sp>
        <p:nvSpPr>
          <p:cNvPr id="36" name="Google Shape;460;ge67cc682e5_1_25"/>
          <p:cNvSpPr txBox="1"/>
          <p:nvPr/>
        </p:nvSpPr>
        <p:spPr>
          <a:xfrm>
            <a:off x="970066" y="1969232"/>
            <a:ext cx="390454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NFT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상품명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37" name="Google Shape;460;ge67cc682e5_1_25"/>
          <p:cNvSpPr txBox="1"/>
          <p:nvPr/>
        </p:nvSpPr>
        <p:spPr>
          <a:xfrm>
            <a:off x="950230" y="3054947"/>
            <a:ext cx="40760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상품 이미지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38" name="Google Shape;460;ge67cc682e5_1_25"/>
          <p:cNvSpPr txBox="1"/>
          <p:nvPr/>
        </p:nvSpPr>
        <p:spPr>
          <a:xfrm>
            <a:off x="884313" y="3867444"/>
            <a:ext cx="40760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상품 설명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39" name="Google Shape;460;ge67cc682e5_1_25"/>
          <p:cNvSpPr txBox="1"/>
          <p:nvPr/>
        </p:nvSpPr>
        <p:spPr>
          <a:xfrm>
            <a:off x="884313" y="4807613"/>
            <a:ext cx="40760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판매 등록 페이지로 이동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43" name="Google Shape;440;ge67cc682e5_4_95"/>
          <p:cNvSpPr/>
          <p:nvPr/>
        </p:nvSpPr>
        <p:spPr>
          <a:xfrm>
            <a:off x="6620453" y="5000744"/>
            <a:ext cx="4454364" cy="401836"/>
          </a:xfrm>
          <a:prstGeom prst="rect">
            <a:avLst/>
          </a:prstGeom>
          <a:noFill/>
          <a:ln w="28575" cap="sq" cmpd="sng">
            <a:solidFill>
              <a:srgbClr val="92D05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39;ge67cc682e5_4_95"/>
          <p:cNvCxnSpPr>
            <a:stCxn id="43" idx="1"/>
          </p:cNvCxnSpPr>
          <p:nvPr/>
        </p:nvCxnSpPr>
        <p:spPr>
          <a:xfrm flipH="1" flipV="1">
            <a:off x="2500132" y="4136733"/>
            <a:ext cx="4120321" cy="1064929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45" name="Google Shape;440;ge67cc682e5_4_95"/>
          <p:cNvSpPr/>
          <p:nvPr/>
        </p:nvSpPr>
        <p:spPr>
          <a:xfrm>
            <a:off x="6620453" y="5450640"/>
            <a:ext cx="805238" cy="291030"/>
          </a:xfrm>
          <a:prstGeom prst="rect">
            <a:avLst/>
          </a:prstGeom>
          <a:noFill/>
          <a:ln w="28575" cap="sq" cmpd="sng">
            <a:solidFill>
              <a:srgbClr val="FFC00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39;ge67cc682e5_4_95"/>
          <p:cNvCxnSpPr>
            <a:stCxn id="45" idx="1"/>
          </p:cNvCxnSpPr>
          <p:nvPr/>
        </p:nvCxnSpPr>
        <p:spPr>
          <a:xfrm flipH="1" flipV="1">
            <a:off x="4128967" y="5109851"/>
            <a:ext cx="2491486" cy="486304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52" name="Google Shape;460;ge67cc682e5_1_25"/>
          <p:cNvSpPr txBox="1"/>
          <p:nvPr/>
        </p:nvSpPr>
        <p:spPr>
          <a:xfrm>
            <a:off x="884313" y="5355449"/>
            <a:ext cx="407604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NFT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의 트랜잭션 해시 주소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61" name="Google Shape;460;ge67cc682e5_1_25"/>
          <p:cNvSpPr txBox="1"/>
          <p:nvPr/>
        </p:nvSpPr>
        <p:spPr>
          <a:xfrm>
            <a:off x="970066" y="2374097"/>
            <a:ext cx="390454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상품 카테고리 그림 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/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사진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66" name="Google Shape;440;ge67cc682e5_4_95"/>
          <p:cNvSpPr/>
          <p:nvPr/>
        </p:nvSpPr>
        <p:spPr>
          <a:xfrm>
            <a:off x="6620453" y="5775715"/>
            <a:ext cx="4454364" cy="217754"/>
          </a:xfrm>
          <a:prstGeom prst="rect">
            <a:avLst/>
          </a:prstGeom>
          <a:noFill/>
          <a:ln w="28575" cap="sq" cmpd="sng">
            <a:solidFill>
              <a:srgbClr val="00B0F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439;ge67cc682e5_4_95"/>
          <p:cNvCxnSpPr/>
          <p:nvPr/>
        </p:nvCxnSpPr>
        <p:spPr>
          <a:xfrm flipH="1" flipV="1">
            <a:off x="4331970" y="5624738"/>
            <a:ext cx="2288482" cy="27854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</p:cxnSp>
    </p:spTree>
    <p:extLst>
      <p:ext uri="{BB962C8B-B14F-4D97-AF65-F5344CB8AC3E}">
        <p14:creationId xmlns:p14="http://schemas.microsoft.com/office/powerpoint/2010/main" val="18902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35000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07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판매 등록 페이지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9" y="1684460"/>
            <a:ext cx="4501447" cy="2742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440;ge67cc682e5_4_95"/>
          <p:cNvSpPr/>
          <p:nvPr/>
        </p:nvSpPr>
        <p:spPr>
          <a:xfrm>
            <a:off x="2401424" y="3849769"/>
            <a:ext cx="1067639" cy="346190"/>
          </a:xfrm>
          <a:prstGeom prst="rect">
            <a:avLst/>
          </a:prstGeom>
          <a:noFill/>
          <a:ln w="63500" cap="sq" cmpd="sng">
            <a:solidFill>
              <a:srgbClr val="FBE8A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439;ge67cc682e5_4_95"/>
          <p:cNvCxnSpPr>
            <a:stCxn id="19" idx="3"/>
          </p:cNvCxnSpPr>
          <p:nvPr/>
        </p:nvCxnSpPr>
        <p:spPr>
          <a:xfrm flipV="1">
            <a:off x="3469063" y="1952203"/>
            <a:ext cx="2686640" cy="2070661"/>
          </a:xfrm>
          <a:prstGeom prst="straightConnector1">
            <a:avLst/>
          </a:prstGeom>
          <a:noFill/>
          <a:ln w="38100" cap="flat" cmpd="sng">
            <a:solidFill>
              <a:srgbClr val="FBE8A6"/>
            </a:solidFill>
            <a:prstDash val="solid"/>
            <a:round/>
            <a:headEnd type="none" w="sm" len="sm"/>
            <a:tailEnd type="oval" w="sm" len="sm"/>
          </a:ln>
        </p:spPr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99" y="2703367"/>
            <a:ext cx="3663853" cy="2742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Google Shape;440;ge67cc682e5_4_95"/>
          <p:cNvSpPr/>
          <p:nvPr/>
        </p:nvSpPr>
        <p:spPr>
          <a:xfrm>
            <a:off x="7517063" y="4891634"/>
            <a:ext cx="2886536" cy="403030"/>
          </a:xfrm>
          <a:prstGeom prst="rect">
            <a:avLst/>
          </a:prstGeom>
          <a:noFill/>
          <a:ln w="63500" cap="sq" cmpd="sng">
            <a:solidFill>
              <a:srgbClr val="FBE8A6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439;ge67cc682e5_4_95"/>
          <p:cNvCxnSpPr/>
          <p:nvPr/>
        </p:nvCxnSpPr>
        <p:spPr>
          <a:xfrm flipH="1">
            <a:off x="5216112" y="5294664"/>
            <a:ext cx="2300953" cy="347860"/>
          </a:xfrm>
          <a:prstGeom prst="straightConnector1">
            <a:avLst/>
          </a:prstGeom>
          <a:noFill/>
          <a:ln w="38100" cap="flat" cmpd="sng">
            <a:solidFill>
              <a:srgbClr val="FBE8A6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3" name="Google Shape;460;ge67cc682e5_1_25"/>
          <p:cNvSpPr txBox="1"/>
          <p:nvPr/>
        </p:nvSpPr>
        <p:spPr>
          <a:xfrm>
            <a:off x="6365917" y="1511417"/>
            <a:ext cx="390454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판매 등록 시작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</p:txBody>
      </p:sp>
      <p:sp>
        <p:nvSpPr>
          <p:cNvPr id="24" name="Google Shape;460;ge67cc682e5_1_25"/>
          <p:cNvSpPr txBox="1"/>
          <p:nvPr/>
        </p:nvSpPr>
        <p:spPr>
          <a:xfrm>
            <a:off x="1747474" y="5373235"/>
            <a:ext cx="390454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buFontTx/>
              <a:buChar char="-"/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N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FT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가격 입력 및 등록</a:t>
            </a:r>
            <a:endParaRPr lang="en-US" altLang="ko-KR" sz="2000" dirty="0" smtClean="0">
              <a:latin typeface="HY엽서M" panose="02030600000101010101" pitchFamily="18" charset="-127"/>
              <a:ea typeface="HY엽서M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87744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;p2"/>
          <p:cNvSpPr/>
          <p:nvPr/>
        </p:nvSpPr>
        <p:spPr>
          <a:xfrm>
            <a:off x="316992" y="377952"/>
            <a:ext cx="11618976" cy="6156960"/>
          </a:xfrm>
          <a:custGeom>
            <a:avLst/>
            <a:gdLst/>
            <a:ahLst/>
            <a:cxnLst/>
            <a:rect l="l" t="t" r="r" b="b"/>
            <a:pathLst>
              <a:path w="11618976" h="6156960" extrusionOk="0">
                <a:moveTo>
                  <a:pt x="365760" y="0"/>
                </a:moveTo>
                <a:lnTo>
                  <a:pt x="11618976" y="0"/>
                </a:lnTo>
                <a:lnTo>
                  <a:pt x="11618976" y="6156960"/>
                </a:lnTo>
                <a:lnTo>
                  <a:pt x="24384" y="6156960"/>
                </a:lnTo>
                <a:lnTo>
                  <a:pt x="24384" y="597408"/>
                </a:lnTo>
                <a:lnTo>
                  <a:pt x="195072" y="548640"/>
                </a:lnTo>
                <a:lnTo>
                  <a:pt x="195072" y="329184"/>
                </a:lnTo>
                <a:lnTo>
                  <a:pt x="0" y="316992"/>
                </a:lnTo>
                <a:lnTo>
                  <a:pt x="0" y="0"/>
                </a:lnTo>
              </a:path>
            </a:pathLst>
          </a:custGeom>
          <a:noFill/>
          <a:ln w="50800" cap="flat" cmpd="sng">
            <a:gradFill flip="none" rotWithShape="1">
              <a:gsLst>
                <a:gs pos="25000">
                  <a:srgbClr val="84CEEB"/>
                </a:gs>
                <a:gs pos="0">
                  <a:srgbClr val="5580E9"/>
                </a:gs>
                <a:gs pos="50000">
                  <a:srgbClr val="5AB8EB"/>
                </a:gs>
                <a:gs pos="75000">
                  <a:srgbClr val="C1C8E4"/>
                </a:gs>
                <a:gs pos="91000">
                  <a:srgbClr val="8860D0"/>
                </a:gs>
              </a:gsLst>
              <a:lin ang="270000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2;p2"/>
          <p:cNvSpPr/>
          <p:nvPr/>
        </p:nvSpPr>
        <p:spPr>
          <a:xfrm>
            <a:off x="605325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580E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3849333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4CE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4;p2"/>
          <p:cNvSpPr/>
          <p:nvPr/>
        </p:nvSpPr>
        <p:spPr>
          <a:xfrm>
            <a:off x="9246088" y="28674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5AB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4;p2"/>
          <p:cNvSpPr/>
          <p:nvPr/>
        </p:nvSpPr>
        <p:spPr>
          <a:xfrm>
            <a:off x="2045188" y="6437780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C1C8E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"/>
          <p:cNvSpPr/>
          <p:nvPr/>
        </p:nvSpPr>
        <p:spPr>
          <a:xfrm>
            <a:off x="226992" y="285788"/>
            <a:ext cx="180000" cy="180000"/>
          </a:xfrm>
          <a:prstGeom prst="ellipse">
            <a:avLst/>
          </a:prstGeom>
          <a:solidFill>
            <a:schemeClr val="lt1"/>
          </a:solidFill>
          <a:ln w="44450" cap="flat" cmpd="thinThick">
            <a:solidFill>
              <a:srgbClr val="8860D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13;p2">
            <a:extLst>
              <a:ext uri="{FF2B5EF4-FFF2-40B4-BE49-F238E27FC236}">
                <a16:creationId xmlns:a16="http://schemas.microsoft.com/office/drawing/2014/main" id="{A3E9F573-F362-43B9-9E0B-0ED30ACAA7D4}"/>
              </a:ext>
            </a:extLst>
          </p:cNvPr>
          <p:cNvSpPr txBox="1"/>
          <p:nvPr/>
        </p:nvSpPr>
        <p:spPr>
          <a:xfrm>
            <a:off x="623425" y="529681"/>
            <a:ext cx="946969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08 </a:t>
            </a:r>
            <a:r>
              <a:rPr lang="ko-KR" altLang="en-US" sz="3500" b="1" dirty="0" smtClean="0">
                <a:solidFill>
                  <a:schemeClr val="dk1"/>
                </a:solidFill>
                <a:latin typeface="HY엽서M" panose="02030600000101010101" pitchFamily="18" charset="-127"/>
                <a:ea typeface="HY엽서M" panose="02030600000101010101" pitchFamily="18" charset="-127"/>
                <a:cs typeface="Malgun Gothic"/>
                <a:sym typeface="Malgun Gothic"/>
              </a:rPr>
              <a:t>판매 상품 상세 페이지</a:t>
            </a:r>
            <a:endParaRPr sz="2500" dirty="0">
              <a:solidFill>
                <a:schemeClr val="dk1"/>
              </a:solidFill>
              <a:latin typeface="HY엽서M" panose="02030600000101010101" pitchFamily="18" charset="-127"/>
              <a:ea typeface="HY엽서M" panose="02030600000101010101" pitchFamily="18" charset="-127"/>
              <a:cs typeface="Malgun Gothic"/>
              <a:sym typeface="Malgun Gothic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0048" y="613973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en-US" altLang="ko-KR" b="1" dirty="0" smtClean="0"/>
              <a:t> / </a:t>
            </a:r>
            <a:r>
              <a:rPr lang="en-US" altLang="ko-KR" b="1" dirty="0"/>
              <a:t>8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05" y="1312312"/>
            <a:ext cx="6460706" cy="4392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Google Shape;439;ge67cc682e5_4_95"/>
          <p:cNvCxnSpPr/>
          <p:nvPr/>
        </p:nvCxnSpPr>
        <p:spPr>
          <a:xfrm flipH="1">
            <a:off x="3949831" y="1223524"/>
            <a:ext cx="4630588" cy="991775"/>
          </a:xfrm>
          <a:prstGeom prst="straightConnector1">
            <a:avLst/>
          </a:prstGeom>
          <a:noFill/>
          <a:ln w="28575" cap="flat" cmpd="sng">
            <a:solidFill>
              <a:srgbClr val="F4976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7" name="Google Shape;440;ge67cc682e5_4_95"/>
          <p:cNvSpPr/>
          <p:nvPr/>
        </p:nvSpPr>
        <p:spPr>
          <a:xfrm rot="10800000">
            <a:off x="8580417" y="1160580"/>
            <a:ext cx="2494399" cy="3760211"/>
          </a:xfrm>
          <a:prstGeom prst="rect">
            <a:avLst/>
          </a:prstGeom>
          <a:noFill/>
          <a:ln w="28575" cap="sq" cmpd="sng">
            <a:solidFill>
              <a:srgbClr val="F4976C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40;ge67cc682e5_4_95"/>
          <p:cNvSpPr/>
          <p:nvPr/>
        </p:nvSpPr>
        <p:spPr>
          <a:xfrm>
            <a:off x="6345508" y="4895903"/>
            <a:ext cx="931340" cy="393442"/>
          </a:xfrm>
          <a:prstGeom prst="rect">
            <a:avLst/>
          </a:prstGeom>
          <a:noFill/>
          <a:ln w="28575" cap="sq" cmpd="sng">
            <a:solidFill>
              <a:srgbClr val="92D050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439;ge67cc682e5_4_95"/>
          <p:cNvCxnSpPr>
            <a:stCxn id="18" idx="1"/>
          </p:cNvCxnSpPr>
          <p:nvPr/>
        </p:nvCxnSpPr>
        <p:spPr>
          <a:xfrm flipH="1" flipV="1">
            <a:off x="2225188" y="4023499"/>
            <a:ext cx="4120320" cy="1069125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20" name="Google Shape;460;ge67cc682e5_1_25"/>
          <p:cNvSpPr txBox="1"/>
          <p:nvPr/>
        </p:nvSpPr>
        <p:spPr>
          <a:xfrm>
            <a:off x="970066" y="1969232"/>
            <a:ext cx="390454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en-US" altLang="ko-KR" sz="2000" dirty="0" err="1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Metamask</a:t>
            </a:r>
            <a:r>
              <a:rPr lang="en-US" altLang="ko-KR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결제 서명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21" name="Google Shape;460;ge67cc682e5_1_25"/>
          <p:cNvSpPr txBox="1"/>
          <p:nvPr/>
        </p:nvSpPr>
        <p:spPr>
          <a:xfrm>
            <a:off x="1324161" y="3484920"/>
            <a:ext cx="205063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200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- </a:t>
            </a:r>
            <a:r>
              <a:rPr lang="ko-KR" altLang="en-US" sz="2000" dirty="0" smtClean="0">
                <a:latin typeface="HY엽서M" panose="02030600000101010101" pitchFamily="18" charset="-127"/>
                <a:ea typeface="HY엽서M" panose="02030600000101010101" pitchFamily="18" charset="-127"/>
                <a:cs typeface="Jua"/>
                <a:sym typeface="Jua"/>
              </a:rPr>
              <a:t>구매 버튼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23351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308</Words>
  <Application>Microsoft Office PowerPoint</Application>
  <PresentationFormat>와이드스크린</PresentationFormat>
  <Paragraphs>61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HY엽서M</vt:lpstr>
      <vt:lpstr>Jua</vt:lpstr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edgar</dc:creator>
  <cp:lastModifiedBy>DaWit</cp:lastModifiedBy>
  <cp:revision>147</cp:revision>
  <dcterms:created xsi:type="dcterms:W3CDTF">2021-08-17T15:11:14Z</dcterms:created>
  <dcterms:modified xsi:type="dcterms:W3CDTF">2021-10-07T17:08:53Z</dcterms:modified>
</cp:coreProperties>
</file>