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F8756-FCEE-448D-BA27-48FC3C024ED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BFED3-D032-4180-AF8B-9EC97EC46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1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lnSpc>
        <a:spcPct val="200000"/>
      </a:lnSpc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4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4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1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6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DC7-493D-4043-9128-39B456AED17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80DB-5037-48A4-959A-B45FAFBB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2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92823"/>
            <a:ext cx="9144000" cy="1872355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신경망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6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손실함수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교차 엔트로피 오차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 는 </a:t>
                </a:r>
                <a:r>
                  <a:rPr lang="ko-KR" altLang="en-US" dirty="0" err="1" smtClean="0"/>
                  <a:t>소프트맥스</a:t>
                </a:r>
                <a:r>
                  <a:rPr lang="ko-KR" altLang="en-US" dirty="0" smtClean="0"/>
                  <a:t> 함수의 출력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Tk</a:t>
                </a:r>
                <a:r>
                  <a:rPr lang="ko-KR" altLang="en-US" dirty="0" smtClean="0"/>
                  <a:t>는 정답 레이블을 원</a:t>
                </a:r>
                <a:r>
                  <a:rPr lang="en-US" altLang="ko-KR" dirty="0" smtClean="0"/>
                  <a:t>-</a:t>
                </a:r>
                <a:r>
                  <a:rPr lang="ko-KR" altLang="en-US" dirty="0" err="1" smtClean="0"/>
                  <a:t>핫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인코딩한 것의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번째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정답이면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아니면 </a:t>
                </a:r>
                <a:r>
                  <a:rPr lang="en-US" altLang="ko-KR" dirty="0" smtClean="0"/>
                  <a:t>0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신경망이 정답과 가깝게 출력할수록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가 작아짐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5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74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손실함수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교차 엔트로피 오차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92584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과 가까워질수록 기하급수적으로 값이 작아짐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b="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정답의 신경망 출력이 작아질수록 값이 </a:t>
                </a:r>
                <a:r>
                  <a:rPr lang="ko-KR" altLang="en-US" dirty="0"/>
                  <a:t>커</a:t>
                </a:r>
                <a:r>
                  <a:rPr lang="ko-KR" altLang="en-US" dirty="0" smtClean="0"/>
                  <a:t>짐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=</a:t>
                </a:r>
                <a:r>
                  <a:rPr lang="ko-KR" altLang="en-US" dirty="0" smtClean="0"/>
                  <a:t>오차가 커짐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정답이 </a:t>
                </a:r>
                <a:r>
                  <a:rPr lang="ko-KR" altLang="en-US" dirty="0" err="1" smtClean="0"/>
                  <a:t>아닌곳은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t=0</a:t>
                </a:r>
                <a:r>
                  <a:rPr lang="ko-KR" altLang="en-US" dirty="0" smtClean="0"/>
                  <a:t>이므로 상관</a:t>
                </a:r>
                <a:r>
                  <a:rPr lang="en-US" altLang="ko-KR" dirty="0" smtClean="0"/>
                  <a:t>X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92584" cy="4351338"/>
              </a:xfrm>
              <a:blipFill>
                <a:blip r:embed="rId2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784" y="1825625"/>
            <a:ext cx="5906085" cy="40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미니배치학습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dirty="0" smtClean="0"/>
                  <a:t>훈련데이터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개에 대해서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평균 손실 함수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개가 너무 많을 때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일부만 골라 학습을 수행함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일부</a:t>
                </a:r>
                <a:r>
                  <a:rPr lang="en-US" altLang="ko-KR" dirty="0" smtClean="0"/>
                  <a:t>‘ =mini-batch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2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미니배치학습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평균 </a:t>
            </a:r>
            <a:r>
              <a:rPr lang="ko-KR" altLang="en-US" dirty="0" err="1" smtClean="0"/>
              <a:t>손실함수가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손실함수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대표</a:t>
            </a:r>
            <a:r>
              <a:rPr lang="en-US" altLang="ko-KR" dirty="0" smtClean="0"/>
              <a:t>＇</a:t>
            </a:r>
            <a:r>
              <a:rPr lang="ko-KR" altLang="en-US" dirty="0" smtClean="0"/>
              <a:t>한다고  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손실함수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작게하는</a:t>
            </a:r>
            <a:r>
              <a:rPr lang="ko-KR" altLang="en-US" dirty="0" smtClean="0"/>
              <a:t> 방향으로 가중치 조정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HOW?</a:t>
            </a:r>
          </a:p>
          <a:p>
            <a:pPr lvl="1"/>
            <a:r>
              <a:rPr lang="ko-KR" altLang="en-US" dirty="0" err="1" smtClean="0"/>
              <a:t>손실함수를</a:t>
            </a:r>
            <a:r>
              <a:rPr lang="ko-KR" altLang="en-US" dirty="0" smtClean="0"/>
              <a:t> 가중치 매개변수로 </a:t>
            </a:r>
            <a:r>
              <a:rPr lang="ko-KR" altLang="en-US" dirty="0" err="1" smtClean="0"/>
              <a:t>편미분했을</a:t>
            </a:r>
            <a:r>
              <a:rPr lang="ko-KR" altLang="en-US" dirty="0" smtClean="0"/>
              <a:t> 때 기울기가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될 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13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수치미분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dirty="0" smtClean="0"/>
                  <a:t>수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학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Python</a:t>
                </a:r>
                <a:r>
                  <a:rPr lang="ko-KR" altLang="en-US" dirty="0" smtClean="0"/>
                  <a:t>에서 구하는 기울기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>
                    <a:solidFill>
                      <a:srgbClr val="FFC000"/>
                    </a:solidFill>
                  </a:rPr>
                  <a:t>주황선</a:t>
                </a:r>
                <a:endParaRPr lang="en-US" altLang="ko-KR" dirty="0" smtClean="0">
                  <a:solidFill>
                    <a:srgbClr val="FFC000"/>
                  </a:solidFill>
                </a:endParaRPr>
              </a:p>
              <a:p>
                <a:pPr lvl="1"/>
                <a:endParaRPr lang="en-US" altLang="ko-KR" dirty="0">
                  <a:solidFill>
                    <a:srgbClr val="FFC000"/>
                  </a:solidFill>
                </a:endParaRPr>
              </a:p>
              <a:p>
                <a:r>
                  <a:rPr lang="ko-KR" altLang="en-US" dirty="0" smtClean="0"/>
                  <a:t>수학적 기울기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>
                    <a:solidFill>
                      <a:srgbClr val="C00000"/>
                    </a:solidFill>
                  </a:rPr>
                  <a:t>빨강선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Differentials(미분변수)::::수학과 사는 이야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5688"/>
            <a:ext cx="5310878" cy="356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7410203" y="3040084"/>
            <a:ext cx="1033153" cy="135378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908966" y="1571327"/>
            <a:ext cx="95003" cy="200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7683" y="1246549"/>
            <a:ext cx="16526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(f(</a:t>
            </a:r>
            <a:r>
              <a:rPr lang="en-US" altLang="ko-KR" dirty="0" err="1" smtClean="0"/>
              <a:t>a+dx</a:t>
            </a:r>
            <a:r>
              <a:rPr lang="en-US" altLang="ko-KR" dirty="0" smtClean="0"/>
              <a:t>)-f(a))/dx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00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수치미분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편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차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려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앞뒤로 구해서 접선과 편차의 </a:t>
                </a:r>
                <a:r>
                  <a:rPr lang="en-US" altLang="ko-KR" dirty="0" smtClean="0"/>
                  <a:t>+ - </a:t>
                </a:r>
                <a:r>
                  <a:rPr lang="ko-KR" altLang="en-US" dirty="0" smtClean="0"/>
                  <a:t>되는 부분을 더해서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최대한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가 되도록</a:t>
                </a:r>
                <a:r>
                  <a:rPr lang="en-US" altLang="ko-KR" dirty="0" smtClean="0"/>
                  <a:t>!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1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편미분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351338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Z = x^2 + y^2</a:t>
            </a:r>
          </a:p>
          <a:p>
            <a:pPr lvl="1"/>
            <a:r>
              <a:rPr lang="en-US" altLang="ko-KR" sz="1400" dirty="0" smtClean="0"/>
              <a:t>X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증감에따라</a:t>
            </a:r>
            <a:endParaRPr lang="en-US" altLang="ko-KR" sz="1400" dirty="0"/>
          </a:p>
          <a:p>
            <a:pPr lvl="2"/>
            <a:r>
              <a:rPr lang="en-US" altLang="ko-KR" sz="1200" dirty="0" smtClean="0"/>
              <a:t>Y</a:t>
            </a:r>
            <a:r>
              <a:rPr lang="ko-KR" altLang="en-US" sz="1200" dirty="0" smtClean="0"/>
              <a:t>의 증감은 관계가 없음</a:t>
            </a:r>
            <a:endParaRPr lang="en-US" altLang="ko-KR" sz="1200" dirty="0" smtClean="0"/>
          </a:p>
          <a:p>
            <a:pPr lvl="2"/>
            <a:endParaRPr lang="en-US" altLang="ko-KR" sz="1200" dirty="0"/>
          </a:p>
          <a:p>
            <a:r>
              <a:rPr lang="ko-KR" altLang="en-US" sz="1600" dirty="0" smtClean="0"/>
              <a:t>그렇다면 </a:t>
            </a:r>
            <a:r>
              <a:rPr lang="en-US" altLang="ko-KR" sz="1600" dirty="0" smtClean="0"/>
              <a:t>Z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x, y</a:t>
            </a:r>
            <a:r>
              <a:rPr lang="ko-KR" altLang="en-US" sz="1600" dirty="0" smtClean="0"/>
              <a:t>에 대해 미분</a:t>
            </a:r>
            <a:endParaRPr lang="en-US" altLang="ko-KR" sz="1600" dirty="0" smtClean="0"/>
          </a:p>
          <a:p>
            <a:pPr lvl="1"/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/dx = ((</a:t>
            </a:r>
            <a:r>
              <a:rPr lang="en-US" altLang="ko-KR" sz="1400" dirty="0" err="1" smtClean="0"/>
              <a:t>x+dx</a:t>
            </a:r>
            <a:r>
              <a:rPr lang="en-US" altLang="ko-KR" sz="1400" dirty="0" smtClean="0"/>
              <a:t>)^2 – x^2)/dx = 2x</a:t>
            </a:r>
          </a:p>
          <a:p>
            <a:pPr lvl="1"/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dy</a:t>
            </a:r>
            <a:r>
              <a:rPr lang="en-US" altLang="ko-KR" sz="1400" dirty="0" smtClean="0"/>
              <a:t> = ((</a:t>
            </a:r>
            <a:r>
              <a:rPr lang="en-US" altLang="ko-KR" sz="1400" dirty="0" err="1" smtClean="0"/>
              <a:t>x+dy</a:t>
            </a:r>
            <a:r>
              <a:rPr lang="en-US" altLang="ko-KR" sz="1400" dirty="0" smtClean="0"/>
              <a:t>)^2 – x^2)/</a:t>
            </a:r>
            <a:r>
              <a:rPr lang="en-US" altLang="ko-KR" sz="1400" dirty="0" err="1" smtClean="0"/>
              <a:t>dy</a:t>
            </a:r>
            <a:r>
              <a:rPr lang="en-US" altLang="ko-KR" sz="1400" dirty="0" smtClean="0"/>
              <a:t> = 2y</a:t>
            </a:r>
          </a:p>
          <a:p>
            <a:pPr lvl="1"/>
            <a:endParaRPr lang="en-US" altLang="ko-KR" sz="1400" dirty="0"/>
          </a:p>
          <a:p>
            <a:pPr lvl="2"/>
            <a:r>
              <a:rPr lang="en-US" altLang="ko-KR" sz="1200" dirty="0" smtClean="0"/>
              <a:t>Z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x</a:t>
            </a:r>
            <a:r>
              <a:rPr lang="ko-KR" altLang="en-US" sz="1200" dirty="0" err="1" smtClean="0"/>
              <a:t>에대해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미분할때는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고정값이므로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상수취급</a:t>
            </a:r>
            <a:r>
              <a:rPr lang="en-US" altLang="ko-KR" sz="1200" dirty="0" smtClean="0"/>
              <a:t>!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99" y="2553195"/>
            <a:ext cx="5342872" cy="37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편미분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3395" y="1991880"/>
            <a:ext cx="598615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Z = X^2 + Y^2 : </a:t>
            </a:r>
            <a:r>
              <a:rPr lang="ko-KR" altLang="en-US" dirty="0" err="1" smtClean="0"/>
              <a:t>손실함수라</a:t>
            </a:r>
            <a:r>
              <a:rPr lang="ko-KR" altLang="en-US" dirty="0" smtClean="0"/>
              <a:t> 할 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Dz</a:t>
            </a:r>
            <a:r>
              <a:rPr lang="en-US" altLang="ko-KR" dirty="0" smtClean="0"/>
              <a:t>/dx = ((</a:t>
            </a:r>
            <a:r>
              <a:rPr lang="en-US" altLang="ko-KR" dirty="0" err="1" smtClean="0"/>
              <a:t>x+dx</a:t>
            </a:r>
            <a:r>
              <a:rPr lang="en-US" altLang="ko-KR" dirty="0" smtClean="0"/>
              <a:t>)^2 – x^2)/dx = 2x</a:t>
            </a:r>
          </a:p>
          <a:p>
            <a:pPr marL="457200" lvl="1" indent="0">
              <a:buNone/>
            </a:pPr>
            <a:r>
              <a:rPr lang="en-US" altLang="ko-KR" dirty="0" err="1" smtClean="0"/>
              <a:t>Dz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 = ((</a:t>
            </a:r>
            <a:r>
              <a:rPr lang="en-US" altLang="ko-KR" dirty="0" err="1" smtClean="0"/>
              <a:t>x+dy</a:t>
            </a:r>
            <a:r>
              <a:rPr lang="en-US" altLang="ko-KR" dirty="0" smtClean="0"/>
              <a:t>)^2 – x^2)/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 = 2y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손실함수를</a:t>
            </a:r>
            <a:r>
              <a:rPr lang="ko-KR" altLang="en-US" dirty="0" smtClean="0"/>
              <a:t> 줄이려면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ko-KR" altLang="en-US" dirty="0" smtClean="0"/>
              <a:t>기울기가 감소되는 방향으로 값을 조정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 descr="https://blog.kakaocdn.net/dn/xLcSN/btqBlzMuqcd/QT6pJWck6kmwtpmQFi1kX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48" y="1690688"/>
            <a:ext cx="5641719" cy="37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0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경사법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ko-KR" altLang="en-US" dirty="0" smtClean="0"/>
                  <a:t>현 위치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x,y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에서 기울어진 방향으로 일정거리만큼 이동</a:t>
                </a:r>
                <a:endParaRPr lang="en-US" altLang="ko-KR" dirty="0" smtClean="0"/>
              </a:p>
              <a:p>
                <a:pPr marL="514350" indent="-514350">
                  <a:buAutoNum type="arabicPeriod"/>
                </a:pPr>
                <a:r>
                  <a:rPr lang="ko-KR" altLang="en-US" dirty="0" smtClean="0"/>
                  <a:t>이동한 곳에서 기울기 재 측정</a:t>
                </a:r>
                <a:endParaRPr lang="en-US" altLang="ko-KR" dirty="0" smtClean="0"/>
              </a:p>
              <a:p>
                <a:pPr marL="514350" indent="-514350">
                  <a:buAutoNum type="arabicPeriod"/>
                </a:pPr>
                <a:r>
                  <a:rPr lang="en-US" altLang="ko-KR" dirty="0" smtClean="0"/>
                  <a:t>1, 2</a:t>
                </a:r>
                <a:r>
                  <a:rPr lang="ko-KR" altLang="en-US" dirty="0" smtClean="0"/>
                  <a:t>번 반복</a:t>
                </a:r>
                <a:endParaRPr lang="en-US" altLang="ko-KR" dirty="0" smtClean="0"/>
              </a:p>
              <a:p>
                <a:pPr marL="514350" indent="-514350">
                  <a:buAutoNum type="arabicPeriod"/>
                </a:pPr>
                <a:r>
                  <a:rPr lang="ko-KR" altLang="en-US" dirty="0" smtClean="0"/>
                  <a:t>기울기가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인 곳에서 </a:t>
                </a:r>
                <a:r>
                  <a:rPr lang="en-US" altLang="ko-KR" dirty="0" smtClean="0"/>
                  <a:t>stop.</a:t>
                </a:r>
              </a:p>
              <a:p>
                <a:pPr marL="514350" indent="-514350">
                  <a:buAutoNum type="arabicPeriod"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85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경사법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N : eta, </a:t>
                </a:r>
                <a:r>
                  <a:rPr lang="ko-KR" altLang="en-US" dirty="0" err="1" smtClean="0"/>
                  <a:t>학습률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한번학습으로 얼만큼 학습한 후 갱신할지를 정하는 </a:t>
                </a:r>
                <a:r>
                  <a:rPr lang="en-US" altLang="ko-KR" dirty="0" err="1" smtClean="0"/>
                  <a:t>hyperparameter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사용자가 반드시 </a:t>
                </a:r>
                <a:r>
                  <a:rPr lang="ko-KR" altLang="en-US" dirty="0" err="1" smtClean="0"/>
                  <a:t>설정해줘야함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70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8818" y="139386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특징을 추출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5221" y="3535781"/>
            <a:ext cx="2734887" cy="93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사람이 생각한 특징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0692" y="2371033"/>
            <a:ext cx="5052752" cy="93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사람이 생각한 알고리즘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614" y="3569534"/>
            <a:ext cx="2734887" cy="9310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기계학습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2410692" y="4727170"/>
            <a:ext cx="5075809" cy="9310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신경망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딥 러닝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7463444" y="2836546"/>
            <a:ext cx="1929938" cy="116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 flipV="1">
            <a:off x="7486501" y="4001293"/>
            <a:ext cx="1922120" cy="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</p:cNvCxnSpPr>
          <p:nvPr/>
        </p:nvCxnSpPr>
        <p:spPr>
          <a:xfrm flipV="1">
            <a:off x="7486501" y="4001293"/>
            <a:ext cx="1918410" cy="119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393382" y="3482525"/>
            <a:ext cx="2006533" cy="1018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09057" y="4035046"/>
            <a:ext cx="69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경사법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학습률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ko-KR" altLang="en-US" dirty="0" smtClean="0"/>
              <a:t>적당히 </a:t>
            </a:r>
            <a:r>
              <a:rPr lang="ko-KR" altLang="en-US" dirty="0" err="1" smtClean="0"/>
              <a:t>극소값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최소값을 찾을 수 있도록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2" y="4044162"/>
            <a:ext cx="3361399" cy="226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270" y="4346369"/>
            <a:ext cx="23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좋은예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346369"/>
            <a:ext cx="19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나쁜예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107" y="4044162"/>
            <a:ext cx="3750211" cy="24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고양이 이야기] 고양이는 왜 웅크릴까? (식빵자세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84" y="225158"/>
            <a:ext cx="4706454" cy="35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고양이는 역시 치즈냥이 최고 - 스퀘어 카테고리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87" y="90453"/>
            <a:ext cx="3780091" cy="37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응사는 삼천포! 고양이계의 연기파 배우는? ::: 82cook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78" y="4045052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고양이는 역시 치즈냥이 최고 - 스퀘어 카테고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19" y="3587544"/>
            <a:ext cx="3183518" cy="31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응사는 삼천포! 고양이계의 연기파 배우는? ::: 82cook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39" y="1056913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6328" y="344385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훈련 데이터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74178" y="344385"/>
            <a:ext cx="14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시험 데이터</a:t>
            </a:r>
            <a:endParaRPr lang="ko-KR" altLang="en-US"/>
          </a:p>
        </p:txBody>
      </p:sp>
      <p:pic>
        <p:nvPicPr>
          <p:cNvPr id="2050" name="Picture 2" descr="주황고양이 사진, 이미지, 일러스트, 캘리그라피 - 크라우드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19" y="958347"/>
            <a:ext cx="3183518" cy="238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식빵굽는고양이 hashtag on Twit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39" y="4042104"/>
            <a:ext cx="3794784" cy="18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0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응사는 삼천포! 고양이계의 연기파 배우는? ::: 82coo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1" y="1045038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80762" y="510777"/>
            <a:ext cx="14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 데이터</a:t>
            </a:r>
            <a:endParaRPr lang="ko-KR" altLang="en-US" dirty="0"/>
          </a:p>
        </p:txBody>
      </p:sp>
      <p:pic>
        <p:nvPicPr>
          <p:cNvPr id="2052" name="Picture 4" descr="식빵굽는고양이 hashtag on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1" y="4030229"/>
            <a:ext cx="3794784" cy="18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5284519" y="2208810"/>
            <a:ext cx="1947554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284519" y="4916384"/>
            <a:ext cx="1947554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16783" y="51077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overfitting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2701" y="2273526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얘는 고양이야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62701" y="4791095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고양이</a:t>
            </a:r>
            <a:r>
              <a:rPr lang="en-US" altLang="ko-KR" dirty="0" smtClean="0"/>
              <a:t>..</a:t>
            </a:r>
            <a:r>
              <a:rPr lang="ko-KR" altLang="en-US" dirty="0" err="1" smtClean="0"/>
              <a:t>일려나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0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데이터를 분석하여 신경망이 추정한 값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현실 데이터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얼마나 </a:t>
            </a:r>
            <a:r>
              <a:rPr lang="ko-KR" altLang="en-US" dirty="0" err="1" smtClean="0"/>
              <a:t>틀렸나</a:t>
            </a:r>
            <a:r>
              <a:rPr lang="en-US" altLang="ko-KR" dirty="0" smtClean="0"/>
              <a:t>?</a:t>
            </a:r>
            <a:r>
              <a:rPr lang="ko-KR" altLang="en-US" dirty="0" smtClean="0"/>
              <a:t>를 나타내는 지표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손실함수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오차제곱합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 는 </a:t>
                </a:r>
                <a:r>
                  <a:rPr lang="ko-KR" altLang="en-US" dirty="0" err="1" smtClean="0"/>
                  <a:t>소프트맥스</a:t>
                </a:r>
                <a:r>
                  <a:rPr lang="ko-KR" altLang="en-US" dirty="0" smtClean="0"/>
                  <a:t> 함수의 출력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Tk</a:t>
                </a:r>
                <a:r>
                  <a:rPr lang="ko-KR" altLang="en-US" dirty="0" smtClean="0"/>
                  <a:t>는 정답 레이블을 원</a:t>
                </a:r>
                <a:r>
                  <a:rPr lang="en-US" altLang="ko-KR" dirty="0" smtClean="0"/>
                  <a:t>-</a:t>
                </a:r>
                <a:r>
                  <a:rPr lang="ko-KR" altLang="en-US" dirty="0" err="1" smtClean="0"/>
                  <a:t>핫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인코딩한 것의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번째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정답이면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아니면 </a:t>
                </a:r>
                <a:r>
                  <a:rPr lang="en-US" altLang="ko-KR" dirty="0" smtClean="0"/>
                  <a:t>0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신경망이 정답과 가깝게 출력할수록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가 작아짐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3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손실함수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오차제곱합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25945" cy="36175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46149" y="4465121"/>
            <a:ext cx="855023" cy="42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28982" y="4880758"/>
            <a:ext cx="855023" cy="42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손실함수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오차제곱합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56588" cy="35107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14504" y="4286992"/>
            <a:ext cx="855023" cy="42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701" y="4714504"/>
            <a:ext cx="855023" cy="42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1278" y="5403273"/>
            <a:ext cx="58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추정치 오차 </a:t>
            </a:r>
            <a:r>
              <a:rPr lang="en-US" altLang="ko-KR" dirty="0" smtClean="0"/>
              <a:t>up -&gt; </a:t>
            </a:r>
            <a:r>
              <a:rPr lang="ko-KR" altLang="en-US" dirty="0" err="1" smtClean="0"/>
              <a:t>오차제곱합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36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바탕"/>
        <a:cs typeface=""/>
      </a:majorFont>
      <a:minorFont>
        <a:latin typeface="Arial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289</Words>
  <Application>Microsoft Office PowerPoint</Application>
  <PresentationFormat>와이드스크린</PresentationFormat>
  <Paragraphs>112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바탕</vt:lpstr>
      <vt:lpstr>Arial</vt:lpstr>
      <vt:lpstr>Cambria Math</vt:lpstr>
      <vt:lpstr>Office 테마</vt:lpstr>
      <vt:lpstr>신경망 학습</vt:lpstr>
      <vt:lpstr>기계 학습</vt:lpstr>
      <vt:lpstr>PowerPoint 프레젠테이션</vt:lpstr>
      <vt:lpstr>PowerPoint 프레젠테이션</vt:lpstr>
      <vt:lpstr>PowerPoint 프레젠테이션</vt:lpstr>
      <vt:lpstr>손실함수</vt:lpstr>
      <vt:lpstr>손실함수 - 오차제곱합</vt:lpstr>
      <vt:lpstr>손실함수 - 오차제곱합</vt:lpstr>
      <vt:lpstr>손실함수 - 오차제곱합</vt:lpstr>
      <vt:lpstr>손실함수 - 교차 엔트로피 오차</vt:lpstr>
      <vt:lpstr>손실함수 - 교차 엔트로피 오차</vt:lpstr>
      <vt:lpstr>미니배치학습</vt:lpstr>
      <vt:lpstr>미니배치학습</vt:lpstr>
      <vt:lpstr>미분 - 수치미분</vt:lpstr>
      <vt:lpstr>미분 - 수치미분</vt:lpstr>
      <vt:lpstr>미분 - 편미분</vt:lpstr>
      <vt:lpstr>미분 - 편미분</vt:lpstr>
      <vt:lpstr>경사법</vt:lpstr>
      <vt:lpstr>경사법</vt:lpstr>
      <vt:lpstr>경사법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신경망 학습</dc:title>
  <dc:creator>wkjung</dc:creator>
  <cp:lastModifiedBy>wkjung</cp:lastModifiedBy>
  <cp:revision>23</cp:revision>
  <dcterms:created xsi:type="dcterms:W3CDTF">2021-03-11T03:24:01Z</dcterms:created>
  <dcterms:modified xsi:type="dcterms:W3CDTF">2021-03-11T10:02:19Z</dcterms:modified>
</cp:coreProperties>
</file>