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F2B8-CB48-B8D1-25F1-9BE7A36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0869-C923-6A37-71BD-58CD97436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3367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F2B8-CB48-B8D1-25F1-9BE7A3621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A0869-C923-6A37-71BD-58CD97436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DF66CE-670C-2429-92CB-644251CB2C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02363" y="1825625"/>
            <a:ext cx="5151437" cy="435133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36952-6242-422A-766D-03403726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9B7F-68EB-C4E7-121E-9F5C808C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FB7FE-EA9F-78E0-147E-18AAD3BF6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1F1D68-FA0C-1440-9CC3-43974DC720CF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CAF52-0F00-F811-95AD-3A2813AE0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7EBF-8C6B-8F66-B2D3-862636CC5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8E2F49-D414-E541-8112-AECCB28025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1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1A1549-56D8-FA5F-2217-B853C5A6B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599368-DA15-47FE-3EAC-C32871DB7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20498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163F2-0009-84D3-4F28-D79DEBF7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5E10ED-B895-46E6-EE4F-C8BC678A3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25A7-BCE8-000C-B14A-B5C78BC63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</p:txBody>
      </p:sp>
      <p:pic>
        <p:nvPicPr>
          <p:cNvPr id="6" name="Picture Placeholder 5" descr="A sign on a tile surface&#10;&#10;AI-generated content may be incorrect.">
            <a:extLst>
              <a:ext uri="{FF2B5EF4-FFF2-40B4-BE49-F238E27FC236}">
                <a16:creationId xmlns:a16="http://schemas.microsoft.com/office/drawing/2014/main" id="{01738047-7A5E-06E5-915D-121335D273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8324" r="18324"/>
          <a:stretch>
            <a:fillRect/>
          </a:stretch>
        </p:blipFill>
        <p:spPr>
          <a:xfrm rot="5400000">
            <a:off x="6602413" y="1425575"/>
            <a:ext cx="4351337" cy="5151438"/>
          </a:xfrm>
        </p:spPr>
      </p:pic>
    </p:spTree>
    <p:extLst>
      <p:ext uri="{BB962C8B-B14F-4D97-AF65-F5344CB8AC3E}">
        <p14:creationId xmlns:p14="http://schemas.microsoft.com/office/powerpoint/2010/main" val="213104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Title 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Mickey  Wakefield</dc:creator>
  <cp:lastModifiedBy>Mickey  Wakefield</cp:lastModifiedBy>
  <cp:revision>3</cp:revision>
  <dcterms:created xsi:type="dcterms:W3CDTF">2025-08-28T11:42:15Z</dcterms:created>
  <dcterms:modified xsi:type="dcterms:W3CDTF">2025-08-28T12:16:04Z</dcterms:modified>
</cp:coreProperties>
</file>