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ol.im/pub/art/2012/gjmr-ls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neuroph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odcisków palców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Urbański</a:t>
            </a:r>
          </a:p>
          <a:p>
            <a:r>
              <a:rPr lang="pl-PL" dirty="0" smtClean="0"/>
              <a:t>Łukasz </a:t>
            </a:r>
            <a:r>
              <a:rPr lang="pl-PL" dirty="0" err="1" smtClean="0"/>
              <a:t>janas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01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uczenia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 danych treningowych znajdują się:</a:t>
            </a:r>
          </a:p>
          <a:p>
            <a:r>
              <a:rPr lang="pl-PL" dirty="0" smtClean="0"/>
              <a:t> 4 różne odciski tego samego palca, dla których oczekujemy wartości </a:t>
            </a:r>
            <a:r>
              <a:rPr lang="pl-PL" sz="2800" dirty="0" smtClean="0">
                <a:latin typeface="Lucida Console" panose="020B0609040504020204" pitchFamily="49" charset="0"/>
              </a:rPr>
              <a:t>1</a:t>
            </a:r>
            <a:r>
              <a:rPr lang="pl-PL" dirty="0" smtClean="0"/>
              <a:t> na wyjściu sieci.</a:t>
            </a:r>
          </a:p>
          <a:p>
            <a:r>
              <a:rPr lang="pl-PL" dirty="0" smtClean="0"/>
              <a:t>5 odcisków różnych palców, dla których oczekujemy </a:t>
            </a:r>
            <a:r>
              <a:rPr lang="pl-PL" sz="2800" dirty="0">
                <a:latin typeface="Lucida Console" panose="020B0609040504020204" pitchFamily="49" charset="0"/>
              </a:rPr>
              <a:t>0</a:t>
            </a:r>
            <a:r>
              <a:rPr lang="pl-PL" dirty="0" smtClean="0"/>
              <a:t> na wyjściu sieci.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165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 testowania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Implementacja w JAVA i BASH</a:t>
            </a:r>
          </a:p>
          <a:p>
            <a:pPr marL="0" indent="0">
              <a:buNone/>
            </a:pPr>
            <a:r>
              <a:rPr lang="pl-PL" dirty="0" smtClean="0"/>
              <a:t>Sposób działania: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Przetwarzanie obrazka z odciskiem palca programem LSD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Wczytywanie przetworzonego obrazka (danych testowych)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Obliczenia sieci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Prezentacja wyniku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412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Część w </a:t>
            </a:r>
            <a:r>
              <a:rPr lang="pl-PL" dirty="0" err="1" smtClean="0"/>
              <a:t>java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Jest to program w pliku  *.jar, przyjmujący jako parametry wywołania </a:t>
            </a:r>
            <a:r>
              <a:rPr lang="pl-PL" dirty="0" err="1" smtClean="0"/>
              <a:t>scieżkę</a:t>
            </a:r>
            <a:r>
              <a:rPr lang="pl-PL" dirty="0" smtClean="0"/>
              <a:t> do pliku z przetworzonym odciskiem i rozmiary obrazka. Wczytuje plik, wczytuje sieć neuronową z pliku, dokonuje klasyfikacji i prezentuje wynik.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69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Część w BASH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ułatwić testowanie i prezentację programu powstał skrypt w </a:t>
            </a:r>
            <a:r>
              <a:rPr lang="pl-PL" dirty="0" err="1" smtClean="0"/>
              <a:t>bash</a:t>
            </a:r>
            <a:r>
              <a:rPr lang="pl-PL" dirty="0"/>
              <a:t> </a:t>
            </a:r>
            <a:r>
              <a:rPr lang="pl-PL" dirty="0" smtClean="0"/>
              <a:t>łączący część testującą napisaną w </a:t>
            </a:r>
            <a:r>
              <a:rPr lang="pl-PL" dirty="0" err="1" smtClean="0"/>
              <a:t>java</a:t>
            </a:r>
            <a:r>
              <a:rPr lang="pl-PL" dirty="0" smtClean="0"/>
              <a:t> i przetwarzanie odcisków programem LSD.</a:t>
            </a:r>
          </a:p>
          <a:p>
            <a:r>
              <a:rPr lang="pl-PL" dirty="0" smtClean="0"/>
              <a:t>Argumentem wywołania skryptu jest ścieżka do pliku z obrazkiem odcisku palca w formacie *.</a:t>
            </a:r>
            <a:r>
              <a:rPr lang="pl-PL" dirty="0" err="1" smtClean="0"/>
              <a:t>pgm</a:t>
            </a:r>
            <a:r>
              <a:rPr lang="pl-PL" dirty="0" smtClean="0"/>
              <a:t> o rozmiarze 448 na 478 </a:t>
            </a:r>
            <a:r>
              <a:rPr lang="pl-PL" dirty="0" err="1" smtClean="0"/>
              <a:t>pixeli</a:t>
            </a:r>
            <a:r>
              <a:rPr lang="pl-PL" dirty="0" smtClean="0"/>
              <a:t>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4922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08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081903"/>
            <a:ext cx="8791575" cy="2387600"/>
          </a:xfrm>
        </p:spPr>
        <p:txBody>
          <a:bodyPr/>
          <a:lstStyle/>
          <a:p>
            <a:r>
              <a:rPr lang="pl-PL" dirty="0" smtClean="0"/>
              <a:t>Moduły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Całość projektu złożona jest z kilku osobnych części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31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 smtClean="0"/>
              <a:t>LSD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Line Segment </a:t>
            </a:r>
            <a:r>
              <a:rPr lang="pl-PL" dirty="0" err="1" smtClean="0"/>
              <a:t>Detector</a:t>
            </a:r>
            <a:r>
              <a:rPr lang="pl-PL" dirty="0"/>
              <a:t/>
            </a:r>
            <a:br>
              <a:rPr lang="pl-PL" dirty="0"/>
            </a:br>
            <a:r>
              <a:rPr lang="pl-PL" sz="1800" i="1" dirty="0">
                <a:solidFill>
                  <a:schemeClr val="tx1">
                    <a:lumMod val="85000"/>
                  </a:schemeClr>
                </a:solidFill>
              </a:rPr>
              <a:t>Rafael </a:t>
            </a:r>
            <a:r>
              <a:rPr lang="pl-PL" sz="1800" i="1" dirty="0" err="1">
                <a:solidFill>
                  <a:schemeClr val="tx1">
                    <a:lumMod val="85000"/>
                  </a:schemeClr>
                </a:solidFill>
              </a:rPr>
              <a:t>Grompone</a:t>
            </a:r>
            <a:r>
              <a:rPr lang="pl-PL" sz="1800" i="1" dirty="0">
                <a:solidFill>
                  <a:schemeClr val="tx1">
                    <a:lumMod val="85000"/>
                  </a:schemeClr>
                </a:solidFill>
              </a:rPr>
              <a:t> von </a:t>
            </a:r>
            <a:r>
              <a:rPr lang="pl-PL" sz="1800" i="1" dirty="0" err="1">
                <a:solidFill>
                  <a:schemeClr val="tx1">
                    <a:lumMod val="85000"/>
                  </a:schemeClr>
                </a:solidFill>
              </a:rPr>
              <a:t>Gioi</a:t>
            </a:r>
            <a:r>
              <a:rPr lang="pl-PL" sz="18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pl-PL" sz="1800" i="1" dirty="0" err="1">
                <a:solidFill>
                  <a:schemeClr val="tx1">
                    <a:lumMod val="85000"/>
                  </a:schemeClr>
                </a:solidFill>
              </a:rPr>
              <a:t>Jérémie</a:t>
            </a:r>
            <a:r>
              <a:rPr lang="pl-PL" sz="1800" i="1" dirty="0">
                <a:solidFill>
                  <a:schemeClr val="tx1">
                    <a:lumMod val="85000"/>
                  </a:schemeClr>
                </a:solidFill>
              </a:rPr>
              <a:t> Jakubowicz, Jean-Michel Morel, Gregory </a:t>
            </a:r>
            <a:r>
              <a:rPr lang="pl-PL" sz="1800" i="1" dirty="0" err="1">
                <a:solidFill>
                  <a:schemeClr val="tx1">
                    <a:lumMod val="85000"/>
                  </a:schemeClr>
                </a:solidFill>
              </a:rPr>
              <a:t>Randall</a:t>
            </a:r>
            <a:r>
              <a:rPr lang="pl-PL" sz="18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pl-PL" sz="18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pl-PL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2"/>
              </a:rPr>
              <a:t>http://www.ipol.im/pub/art/2012/gjmr-lsd</a:t>
            </a:r>
            <a:r>
              <a:rPr lang="pl-PL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endParaRPr lang="pl-PL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pl-PL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Wykrywanie linii na obrazku</a:t>
            </a:r>
          </a:p>
          <a:p>
            <a:r>
              <a:rPr lang="pl-PL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Implementacja w C, skompilowany pod Linux</a:t>
            </a:r>
          </a:p>
        </p:txBody>
      </p:sp>
    </p:spTree>
    <p:extLst>
      <p:ext uri="{BB962C8B-B14F-4D97-AF65-F5344CB8AC3E}">
        <p14:creationId xmlns:p14="http://schemas.microsoft.com/office/powerpoint/2010/main" val="2492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0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LSD przyjmuje na wejściu obrazek *.</a:t>
            </a:r>
            <a:r>
              <a:rPr lang="pl-PL" dirty="0" err="1" smtClean="0"/>
              <a:t>pgm</a:t>
            </a:r>
            <a:r>
              <a:rPr lang="pl-PL" dirty="0" smtClean="0"/>
              <a:t> (</a:t>
            </a:r>
            <a:r>
              <a:rPr lang="pl-PL" dirty="0" err="1" smtClean="0"/>
              <a:t>portable</a:t>
            </a:r>
            <a:r>
              <a:rPr lang="pl-PL" dirty="0" smtClean="0"/>
              <a:t> </a:t>
            </a:r>
            <a:r>
              <a:rPr lang="pl-PL" dirty="0" err="1" smtClean="0"/>
              <a:t>gray</a:t>
            </a:r>
            <a:r>
              <a:rPr lang="pl-PL" dirty="0" smtClean="0"/>
              <a:t> map).</a:t>
            </a:r>
          </a:p>
          <a:p>
            <a:pPr marL="0" indent="0">
              <a:buNone/>
            </a:pPr>
            <a:r>
              <a:rPr lang="pl-PL" dirty="0" smtClean="0"/>
              <a:t>Wykrywa linie na obrazku, współrzędne linii zapisuje w pliku tekstowym.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5" y="3585805"/>
            <a:ext cx="2470769" cy="263622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97" y="3587143"/>
            <a:ext cx="2469515" cy="2634884"/>
          </a:xfrm>
          <a:prstGeom prst="rect">
            <a:avLst/>
          </a:prstGeom>
        </p:spPr>
      </p:pic>
      <p:sp>
        <p:nvSpPr>
          <p:cNvPr id="6" name="Strzałka w prawo 5"/>
          <p:cNvSpPr/>
          <p:nvPr/>
        </p:nvSpPr>
        <p:spPr>
          <a:xfrm>
            <a:off x="4864421" y="4423778"/>
            <a:ext cx="2459979" cy="9629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2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wyjściowe w formacie </a:t>
            </a:r>
            <a:r>
              <a:rPr lang="pl-PL" dirty="0" err="1" smtClean="0"/>
              <a:t>ascii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LSD zapisuje informacje o wykrytych liniach w pliku tekstowym w formacie: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Każda linia pliku opisuje jedną wykrytą linię na obrazku, 4 pierwsze liczby każdej linii to współrzędne x, y początku i końca. Z naszego punktu widzenia pozostałe informacje są zbędne.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48" y="2779783"/>
            <a:ext cx="7096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</a:t>
            </a:r>
            <a:r>
              <a:rPr lang="pl-PL" dirty="0" smtClean="0"/>
              <a:t>neuronowa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bibliotekę </a:t>
            </a:r>
            <a:r>
              <a:rPr lang="pl-PL" dirty="0" err="1" smtClean="0"/>
              <a:t>Neuroph</a:t>
            </a:r>
            <a:endParaRPr lang="pl-PL" dirty="0" smtClean="0"/>
          </a:p>
          <a:p>
            <a:r>
              <a:rPr lang="pl-PL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http</a:t>
            </a:r>
            <a:r>
              <a:rPr lang="pl-PL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://</a:t>
            </a:r>
            <a:r>
              <a:rPr lang="pl-PL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www.neuroph.sourceforge.net</a:t>
            </a:r>
            <a:endParaRPr lang="pl-PL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pl-PL" dirty="0" smtClean="0"/>
              <a:t>JAVA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90" y="714865"/>
            <a:ext cx="2381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Sieć dwuwarstwowa</a:t>
            </a:r>
          </a:p>
          <a:p>
            <a:r>
              <a:rPr lang="pl-PL" dirty="0" smtClean="0"/>
              <a:t>Ilość neuronów warstwy wejściowej: 80</a:t>
            </a:r>
          </a:p>
          <a:p>
            <a:r>
              <a:rPr lang="pl-PL" dirty="0"/>
              <a:t>Ilość neuronów </a:t>
            </a:r>
            <a:r>
              <a:rPr lang="pl-PL" dirty="0" smtClean="0"/>
              <a:t>warstwy ukrytej: 61</a:t>
            </a:r>
          </a:p>
          <a:p>
            <a:r>
              <a:rPr lang="pl-PL" dirty="0"/>
              <a:t>Ilość neuronów warstwy </a:t>
            </a:r>
            <a:r>
              <a:rPr lang="pl-PL" dirty="0" smtClean="0"/>
              <a:t>wyjściowej</a:t>
            </a:r>
            <a:r>
              <a:rPr lang="pl-PL" dirty="0"/>
              <a:t>: </a:t>
            </a:r>
            <a:r>
              <a:rPr lang="pl-PL" dirty="0" smtClean="0"/>
              <a:t>1</a:t>
            </a:r>
          </a:p>
          <a:p>
            <a:r>
              <a:rPr lang="pl-PL" dirty="0" smtClean="0"/>
              <a:t>Funkcja aktywacji: Tangens hiperboliczny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Powyższe parametry zostały dobrane w sposób heurystyczny. Na ilość neuronów największy wpływ miała wydajność procesu uczenia się.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0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 nauki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257579"/>
            <a:ext cx="9905999" cy="3541714"/>
          </a:xfrm>
        </p:spPr>
        <p:txBody>
          <a:bodyPr/>
          <a:lstStyle/>
          <a:p>
            <a:r>
              <a:rPr lang="pl-PL" dirty="0" smtClean="0"/>
              <a:t>Implementacja w JAVA</a:t>
            </a:r>
          </a:p>
          <a:p>
            <a:pPr marL="0" indent="0">
              <a:buNone/>
            </a:pPr>
            <a:r>
              <a:rPr lang="pl-PL" dirty="0" smtClean="0"/>
              <a:t>Sposób działania: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T</a:t>
            </a:r>
            <a:r>
              <a:rPr lang="pl-PL" dirty="0" smtClean="0"/>
              <a:t>worzenie sieci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Wczytywanie danych treningowych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Nauka sieci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Zapis nauczonej sieci do pliku</a:t>
            </a:r>
          </a:p>
        </p:txBody>
      </p:sp>
    </p:spTree>
    <p:extLst>
      <p:ext uri="{BB962C8B-B14F-4D97-AF65-F5344CB8AC3E}">
        <p14:creationId xmlns:p14="http://schemas.microsoft.com/office/powerpoint/2010/main" val="140299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treningowe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 treningowe są to pliki tekstowe uzyskane w wyniku przetwarzania obrazków odcisków palców programem LSD. </a:t>
            </a:r>
          </a:p>
          <a:p>
            <a:r>
              <a:rPr lang="pl-PL" dirty="0" smtClean="0"/>
              <a:t>Ze względów wydajności sieci wykorzystujemy tylko 20 linii z odcisku, które znajdują się na początku pliku tekstowego. Daje to 80 liczb typu </a:t>
            </a:r>
            <a:r>
              <a:rPr lang="pl-PL" dirty="0" err="1" smtClean="0">
                <a:latin typeface="Lucida Console" panose="020B0609040504020204" pitchFamily="49" charset="0"/>
              </a:rPr>
              <a:t>double</a:t>
            </a:r>
            <a:r>
              <a:rPr lang="pl-PL" dirty="0" smtClean="0"/>
              <a:t>.</a:t>
            </a:r>
          </a:p>
          <a:p>
            <a:r>
              <a:rPr lang="pl-PL" dirty="0" smtClean="0"/>
              <a:t>Przed podaniem liczb na warstwę wejściową sieci, liczby te są normalizowane.</a:t>
            </a:r>
          </a:p>
        </p:txBody>
      </p:sp>
    </p:spTree>
    <p:extLst>
      <p:ext uri="{BB962C8B-B14F-4D97-AF65-F5344CB8AC3E}">
        <p14:creationId xmlns:p14="http://schemas.microsoft.com/office/powerpoint/2010/main" val="407935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195</TotalTime>
  <Words>382</Words>
  <Application>Microsoft Office PowerPoint</Application>
  <PresentationFormat>Panoramiczny</PresentationFormat>
  <Paragraphs>59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Lucida Console</vt:lpstr>
      <vt:lpstr>Trebuchet MS</vt:lpstr>
      <vt:lpstr>Tw Cen MT</vt:lpstr>
      <vt:lpstr>Obwód</vt:lpstr>
      <vt:lpstr>Rozpoznawanie odcisków palców</vt:lpstr>
      <vt:lpstr>Moduły</vt:lpstr>
      <vt:lpstr>LSD</vt:lpstr>
      <vt:lpstr>Działanie</vt:lpstr>
      <vt:lpstr>Dane wyjściowe w formacie ascii</vt:lpstr>
      <vt:lpstr>Sieć neuronowa</vt:lpstr>
      <vt:lpstr>Architektura</vt:lpstr>
      <vt:lpstr>Moduł nauki sieci</vt:lpstr>
      <vt:lpstr>Dane treningowe</vt:lpstr>
      <vt:lpstr>Proces uczenia</vt:lpstr>
      <vt:lpstr>Moduł testowania sieci</vt:lpstr>
      <vt:lpstr>Część w java</vt:lpstr>
      <vt:lpstr>Część w BASH</vt:lpstr>
      <vt:lpstr>Dziękujemy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odcisków palców</dc:title>
  <dc:creator>Praocean</dc:creator>
  <cp:lastModifiedBy>Łukasz Janas</cp:lastModifiedBy>
  <cp:revision>11</cp:revision>
  <dcterms:created xsi:type="dcterms:W3CDTF">2016-06-07T08:40:20Z</dcterms:created>
  <dcterms:modified xsi:type="dcterms:W3CDTF">2016-06-07T17:03:40Z</dcterms:modified>
</cp:coreProperties>
</file>