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33C-D9DB-42AA-AE19-47535C290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F255-5257-4F11-82F0-BA8D4969B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5DFBB-CBB4-46CD-9C03-62E7B788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45D7-DD4A-4E44-AEAD-56DF3617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4C20-C7FF-40F6-9377-C8BC7512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14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C126-416E-4D8D-B83E-BC9DF40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F11F-598A-49F1-BF09-7EE2B527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1E08-4428-4EEC-B686-6A6BB0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E40E-D894-4C24-BBA9-8A711E0A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6F4C-570F-4CB9-84CA-92D88047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9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D4F4E-E689-47B1-98C1-D3D6D7413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5CD9-92A6-44FA-91C5-273408DA4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C7EC7-C627-4836-BE95-FC967BCC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FC84-BA29-40A3-8463-11703A3D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75750-83FA-4CC8-BE65-79B5933A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0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A8BD-6B5D-45D1-AA57-ECC4AF9C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683E-30A5-4431-B91B-00101BE0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D83B-D97D-4018-9154-581CB70C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E6FB-E58E-4A9B-B2A4-FF007640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A1F4E-C907-4AC0-A89B-9BBC01D4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41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A68E-00F3-4A75-91D9-CEA50D3E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13CD-E381-493E-A055-F8413D1B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0A63-603E-4314-ACA0-60C31583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2EC7-11FE-4E16-8F83-A409737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BAD6-259D-432E-823F-11910347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0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7A2C-933D-4E8C-AFDE-0076BAD0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A561-AAF7-44EE-AD0F-FD4CC02B8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80EB-2B16-4D5F-963B-1A0949B96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55AA8-84E2-4578-973E-EB2AF65F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A836-AE54-4390-9CB3-FA16F065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D1666-1006-4217-9C55-DF88038B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9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0336-AD1B-478A-96AB-5EF0D095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E0031-2152-4EB6-AA97-8E982285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1DD7F-04F0-49A6-9BF1-023656E12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5EF78-5551-4BD0-B524-2330539F9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29D1A-A4D5-4DDC-A42B-2307CB243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EB147-7D35-4B00-8E16-8DCA3F1F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9205E-EAFC-4038-AD9D-26C5DA9A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EAA66-5DF5-46A4-BE3A-034C9B8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5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7803-3A1E-4854-A8E2-DF0244A6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E9D21-BA9F-48A1-81DB-FAC9CFC3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623DA-B2E5-4265-85FF-4D1610C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B3232-0174-4048-A1F7-8ED5A0E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4A02E-9F22-4167-BBEB-2ED9A6EE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F3E9-94C4-4962-8070-FE93BA35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7B9F-059B-4A16-8210-1D114E9A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8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4E3-07EF-4D02-92B5-689D5DB9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10F0-EA65-4733-B132-61ACC59A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6CB9C-A50A-4E54-A969-27DD9061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085F3-BDF1-48E8-A23B-F69F8CE9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4A10-D578-4054-9C71-DC95A73B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D2F1C-0DC0-4502-8933-3B0B8D64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7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87EC-07D9-40C9-AB88-8EE0E0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5DD7F-24BC-4BE4-A145-BC76A9A63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950B-7901-4BBC-BDCE-DA72E048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19E6A-8501-42DB-B930-A3E8A566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95116-E21A-4158-BEAD-C253F3F5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EB44-5DDD-4F23-B5B4-6669BB26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0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DADB-7FBD-4B1E-85D9-46FFBF3A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C7C0-4BB8-4813-A922-B786FBA6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6317-1578-4AC3-BE5E-C735AD72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EF98-E410-4A70-91AB-7765B2330008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47BA-2F1B-4440-9B34-0DCC4F256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5139-3FE5-4D7A-B860-544CA6F7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0C79B-E3D5-4097-9C50-F2184859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9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DC3E-A8D6-4BFA-A19B-5E5B0D5D3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Этнонациональное разнообразие РФ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80A78-72C8-4807-986D-06A175397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Солодилов М. А. Б01-307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1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1FCB-C22A-4096-A65B-0354039E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5F82-792F-4338-8847-82BBCCD6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Этнонациональное разнообразие - это многообразие этнических групп и национальностей, проживающих на определенной территории. Россия, будучи многонациональной страной, обладает богатым этнонациональным разнообразием.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8C9F-3CE6-41EB-94A3-9435F70B6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676380" cy="497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2EFF-A133-4E5E-B85F-E6716987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Национальности России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A210-784A-436D-9D7A-BFEAC627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763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Состав населения России включает более 190 этнических групп, говорящих на различных языках. Наиболее крупные этнические группы включают русских, татар, украинцев, башкир, чеченцев и др.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E7928-ECFF-41F0-8629-8FE41744D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82" y="1825624"/>
            <a:ext cx="7039255" cy="42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64A5-C7A8-461C-B60B-B251AB3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даёт?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2E30-4760-48C6-901E-95387AE7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438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Каждая этническая группа вносит свой вклад в культуру и традиции страны. Россия является уникальным местом, где можно найти разнообразие языков, религий, кухни, народных обычаев и национальных праздников.</a:t>
            </a:r>
          </a:p>
          <a:p>
            <a:pPr marL="0" indent="0">
              <a:buNone/>
            </a:pPr>
            <a:r>
              <a:rPr lang="ru-RU" dirty="0"/>
              <a:t>Многонациональность России стала результатом долгой исторической эволюции. Российская империя, СССР и современная Российская Федерация объединяли различные территории и народы, формируя современную этническую картину страны.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C59EA-A5DA-4972-91AF-880A07A81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33" y="1745344"/>
            <a:ext cx="3105773" cy="2329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3A06D-BFF7-4D18-9ACE-0C14A4BC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05" y="3731678"/>
            <a:ext cx="3228432" cy="1815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7B0DA-0A99-4FB0-A242-5F9E1D00D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56" y="1745343"/>
            <a:ext cx="2725228" cy="1815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527F06-8B04-4979-BE22-854B78AAD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87" y="4324891"/>
            <a:ext cx="3260336" cy="21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FB43-B2AE-4391-8254-2C51F201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госудратва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2C38-9517-4053-8524-2A39D5D7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3645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Государство придает большое значение сохранению этнонационального разнообразия России. Конституция гарантирует права каждой национальности на использование своего языка, сохранение своей культуры и национальной идентичности. Например, в школах ввели предметы</a:t>
            </a:r>
            <a:r>
              <a:rPr lang="en-US" dirty="0"/>
              <a:t>: </a:t>
            </a:r>
            <a:r>
              <a:rPr lang="ru-RU" dirty="0"/>
              <a:t>родной язык и литература, с целью сохранить культуры разных народов.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7E341-8DB5-4159-BA18-B33367D9C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820" y="919723"/>
            <a:ext cx="4650592" cy="57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3580-4A9A-4CA7-80CB-ACFD9C16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на экономику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C0D8-357A-4244-8048-E96E253C6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Этнонациональное разнообразие России также оказывает значительное экономическое влияние на страну. Вот несколько аспектов, которые можно рассмотреть: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Региональные особенности: Различные регионы России имеют свои уникальные этнические структуры и культурные традиции, что отражается в их экономическом развитии. Например, республика Татарстан является одним из крупнейших промышленных центров России, благодаря своей развитой нефтеперерабатывающей и химической промышленности. Такие регионы, как Сибирь и Дальний Восток, имеют богатые природные ресурсы, что способствует развитию добычи нефти, газа, угля и древесины.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Межкультурный бизнес: Этнонациональное разнообразие России создает благоприятные условия для развития межкультурного бизнеса. Выходцы из разных этнических групп могут использовать свои культурные и языковые навыки для развития торговых и деловых связей с другими странами. Например, китайская диаспора в России играет важную роль в торговле и экономическом сотрудничестве между Россией и Китаем.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Туризм и культурная индустрия: Этнонациональное разнообразие России является привлекательным фактором для туризма. Туристы интересуются познанием различных культур, традиций и обычаев, и посещение различных регионов России позволяет им это сделать. Также культурная индустрия, включая музеи, театры, фестивали и национальные праздники, вносит значительный вклад в экономику страны.</a:t>
            </a:r>
          </a:p>
        </p:txBody>
      </p:sp>
    </p:spTree>
    <p:extLst>
      <p:ext uri="{BB962C8B-B14F-4D97-AF65-F5344CB8AC3E}">
        <p14:creationId xmlns:p14="http://schemas.microsoft.com/office/powerpoint/2010/main" val="159859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F203-C15A-4A7F-BDBB-1D770FB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8D23-B89F-4DDA-9A61-76C0045B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Этнонациональное разнообразие России является одним из самых важных аспектов ее идентичности. Россия гордится своим многонациональным характером, который способствует обогащению культурного наследия и создает уникальную атмосферу в стране. Сохранение этнонационального разнообразия является важной задачей для России, и государство продолжает поддерживать политику равенства и уважения к правам всех этнических групп.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5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Этнонациональное разнообразие РФ</vt:lpstr>
      <vt:lpstr>Общие сведения</vt:lpstr>
      <vt:lpstr>Национальности России</vt:lpstr>
      <vt:lpstr>Что это даёт?</vt:lpstr>
      <vt:lpstr>Отношение госудратва</vt:lpstr>
      <vt:lpstr>Влияние на экономику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Этнонациональное разнообразие РФ</dc:title>
  <dc:creator>Misha Solodilov</dc:creator>
  <cp:lastModifiedBy>Misha Solodilov</cp:lastModifiedBy>
  <cp:revision>7</cp:revision>
  <dcterms:created xsi:type="dcterms:W3CDTF">2024-02-15T10:44:54Z</dcterms:created>
  <dcterms:modified xsi:type="dcterms:W3CDTF">2024-02-15T12:04:06Z</dcterms:modified>
</cp:coreProperties>
</file>