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23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310F-A0BB-4E3C-9569-CE1D55E18987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0D7A-9276-4F87-88DD-5C772D43B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88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310F-A0BB-4E3C-9569-CE1D55E18987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0D7A-9276-4F87-88DD-5C772D43B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42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310F-A0BB-4E3C-9569-CE1D55E18987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0D7A-9276-4F87-88DD-5C772D43B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3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310F-A0BB-4E3C-9569-CE1D55E18987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0D7A-9276-4F87-88DD-5C772D43B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24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310F-A0BB-4E3C-9569-CE1D55E18987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0D7A-9276-4F87-88DD-5C772D43B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64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310F-A0BB-4E3C-9569-CE1D55E18987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0D7A-9276-4F87-88DD-5C772D43B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50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310F-A0BB-4E3C-9569-CE1D55E18987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0D7A-9276-4F87-88DD-5C772D43B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5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310F-A0BB-4E3C-9569-CE1D55E18987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0D7A-9276-4F87-88DD-5C772D43B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0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310F-A0BB-4E3C-9569-CE1D55E18987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0D7A-9276-4F87-88DD-5C772D43B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18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310F-A0BB-4E3C-9569-CE1D55E18987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0D7A-9276-4F87-88DD-5C772D43B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39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310F-A0BB-4E3C-9569-CE1D55E18987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0D7A-9276-4F87-88DD-5C772D43B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3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9310F-A0BB-4E3C-9569-CE1D55E18987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90D7A-9276-4F87-88DD-5C772D43B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34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esk.electimes.com/imgdata/200706/20070627_1458_1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1" y="311140"/>
            <a:ext cx="1221597" cy="172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robotics.org.za/image/data/Arduino/Arduino%20Boards/arduino_mega_r3_002_h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009" y="580001"/>
            <a:ext cx="3221653" cy="165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585197" y="2873828"/>
            <a:ext cx="690465" cy="218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42~51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05011" y="2873827"/>
            <a:ext cx="690465" cy="218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32~41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50770" y="2873826"/>
            <a:ext cx="690465" cy="218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22~31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49994" y="2873825"/>
            <a:ext cx="690465" cy="218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12~21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95753" y="2873824"/>
            <a:ext cx="690465" cy="218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2~</a:t>
            </a:r>
            <a:br>
              <a:rPr lang="en-US" altLang="ko-KR" sz="2400" b="1" dirty="0" smtClean="0">
                <a:solidFill>
                  <a:schemeClr val="tx1"/>
                </a:solidFill>
              </a:rPr>
            </a:br>
            <a:r>
              <a:rPr lang="en-US" altLang="ko-KR" sz="2400" b="1" dirty="0" smtClean="0">
                <a:solidFill>
                  <a:schemeClr val="tx1"/>
                </a:solidFill>
              </a:rPr>
              <a:t>11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46938" y="5692527"/>
            <a:ext cx="985206" cy="985206"/>
            <a:chOff x="410547" y="6774024"/>
            <a:chExt cx="1380931" cy="1380931"/>
          </a:xfrm>
        </p:grpSpPr>
        <p:sp>
          <p:nvSpPr>
            <p:cNvPr id="5" name="타원 4"/>
            <p:cNvSpPr/>
            <p:nvPr/>
          </p:nvSpPr>
          <p:spPr>
            <a:xfrm>
              <a:off x="410547" y="6774024"/>
              <a:ext cx="1380931" cy="13809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77786" y="7296539"/>
              <a:ext cx="345232" cy="34523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268251" y="7296539"/>
              <a:ext cx="345232" cy="34523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842115" y="5692527"/>
            <a:ext cx="985206" cy="985206"/>
            <a:chOff x="410547" y="6774024"/>
            <a:chExt cx="1380931" cy="1380931"/>
          </a:xfrm>
        </p:grpSpPr>
        <p:sp>
          <p:nvSpPr>
            <p:cNvPr id="16" name="타원 15"/>
            <p:cNvSpPr/>
            <p:nvPr/>
          </p:nvSpPr>
          <p:spPr>
            <a:xfrm>
              <a:off x="410547" y="6774024"/>
              <a:ext cx="1380931" cy="13809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77786" y="7296539"/>
              <a:ext cx="345232" cy="34523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268251" y="7296539"/>
              <a:ext cx="345232" cy="34523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037292" y="5692527"/>
            <a:ext cx="985206" cy="985206"/>
            <a:chOff x="410547" y="6774024"/>
            <a:chExt cx="1380931" cy="1380931"/>
          </a:xfrm>
        </p:grpSpPr>
        <p:sp>
          <p:nvSpPr>
            <p:cNvPr id="20" name="타원 19"/>
            <p:cNvSpPr/>
            <p:nvPr/>
          </p:nvSpPr>
          <p:spPr>
            <a:xfrm>
              <a:off x="410547" y="6774024"/>
              <a:ext cx="1380931" cy="13809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77786" y="7296539"/>
              <a:ext cx="345232" cy="34523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1268251" y="7296539"/>
              <a:ext cx="345232" cy="34523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232469" y="5692527"/>
            <a:ext cx="985206" cy="985206"/>
            <a:chOff x="410547" y="6774024"/>
            <a:chExt cx="1380931" cy="1380931"/>
          </a:xfrm>
        </p:grpSpPr>
        <p:sp>
          <p:nvSpPr>
            <p:cNvPr id="24" name="타원 23"/>
            <p:cNvSpPr/>
            <p:nvPr/>
          </p:nvSpPr>
          <p:spPr>
            <a:xfrm>
              <a:off x="410547" y="6774024"/>
              <a:ext cx="1380931" cy="13809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77786" y="7296539"/>
              <a:ext cx="345232" cy="34523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1268251" y="7296539"/>
              <a:ext cx="345232" cy="34523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427647" y="5692527"/>
            <a:ext cx="985206" cy="985206"/>
            <a:chOff x="410547" y="6774024"/>
            <a:chExt cx="1380931" cy="1380931"/>
          </a:xfrm>
        </p:grpSpPr>
        <p:sp>
          <p:nvSpPr>
            <p:cNvPr id="28" name="타원 27"/>
            <p:cNvSpPr/>
            <p:nvPr/>
          </p:nvSpPr>
          <p:spPr>
            <a:xfrm>
              <a:off x="410547" y="6774024"/>
              <a:ext cx="1380931" cy="13809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77786" y="7296539"/>
              <a:ext cx="345232" cy="34523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1268251" y="7296539"/>
              <a:ext cx="345232" cy="34523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46937" y="7044756"/>
            <a:ext cx="985206" cy="985206"/>
            <a:chOff x="410547" y="6774024"/>
            <a:chExt cx="1380931" cy="1380931"/>
          </a:xfrm>
        </p:grpSpPr>
        <p:sp>
          <p:nvSpPr>
            <p:cNvPr id="32" name="타원 31"/>
            <p:cNvSpPr/>
            <p:nvPr/>
          </p:nvSpPr>
          <p:spPr>
            <a:xfrm>
              <a:off x="410547" y="6774024"/>
              <a:ext cx="1380931" cy="13809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577786" y="7296539"/>
              <a:ext cx="345232" cy="34523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1268251" y="7296539"/>
              <a:ext cx="345232" cy="34523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842114" y="7044756"/>
            <a:ext cx="985206" cy="985206"/>
            <a:chOff x="410547" y="6774024"/>
            <a:chExt cx="1380931" cy="1380931"/>
          </a:xfrm>
        </p:grpSpPr>
        <p:sp>
          <p:nvSpPr>
            <p:cNvPr id="36" name="타원 35"/>
            <p:cNvSpPr/>
            <p:nvPr/>
          </p:nvSpPr>
          <p:spPr>
            <a:xfrm>
              <a:off x="410547" y="6774024"/>
              <a:ext cx="1380931" cy="13809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577786" y="7296539"/>
              <a:ext cx="345232" cy="34523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1268251" y="7296539"/>
              <a:ext cx="345232" cy="34523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037291" y="7044756"/>
            <a:ext cx="985206" cy="985206"/>
            <a:chOff x="410547" y="6774024"/>
            <a:chExt cx="1380931" cy="1380931"/>
          </a:xfrm>
        </p:grpSpPr>
        <p:sp>
          <p:nvSpPr>
            <p:cNvPr id="40" name="타원 39"/>
            <p:cNvSpPr/>
            <p:nvPr/>
          </p:nvSpPr>
          <p:spPr>
            <a:xfrm>
              <a:off x="410547" y="6774024"/>
              <a:ext cx="1380931" cy="13809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577786" y="7296539"/>
              <a:ext cx="345232" cy="34523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1268251" y="7296539"/>
              <a:ext cx="345232" cy="34523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232468" y="7044756"/>
            <a:ext cx="985206" cy="985206"/>
            <a:chOff x="410547" y="6774024"/>
            <a:chExt cx="1380931" cy="1380931"/>
          </a:xfrm>
        </p:grpSpPr>
        <p:sp>
          <p:nvSpPr>
            <p:cNvPr id="44" name="타원 43"/>
            <p:cNvSpPr/>
            <p:nvPr/>
          </p:nvSpPr>
          <p:spPr>
            <a:xfrm>
              <a:off x="410547" y="6774024"/>
              <a:ext cx="1380931" cy="13809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577786" y="7296539"/>
              <a:ext cx="345232" cy="34523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1268251" y="7296539"/>
              <a:ext cx="345232" cy="34523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427646" y="7044756"/>
            <a:ext cx="985206" cy="985206"/>
            <a:chOff x="410547" y="6774024"/>
            <a:chExt cx="1380931" cy="1380931"/>
          </a:xfrm>
        </p:grpSpPr>
        <p:sp>
          <p:nvSpPr>
            <p:cNvPr id="48" name="타원 47"/>
            <p:cNvSpPr/>
            <p:nvPr/>
          </p:nvSpPr>
          <p:spPr>
            <a:xfrm>
              <a:off x="410547" y="6774024"/>
              <a:ext cx="1380931" cy="13809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577786" y="7296539"/>
              <a:ext cx="345232" cy="34523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1268251" y="7296539"/>
              <a:ext cx="345232" cy="34523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/>
          <p:cNvCxnSpPr/>
          <p:nvPr/>
        </p:nvCxnSpPr>
        <p:spPr>
          <a:xfrm flipH="1">
            <a:off x="1505155" y="580001"/>
            <a:ext cx="2390354" cy="22938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9" idx="0"/>
          </p:cNvCxnSpPr>
          <p:nvPr/>
        </p:nvCxnSpPr>
        <p:spPr>
          <a:xfrm flipH="1">
            <a:off x="2795227" y="579999"/>
            <a:ext cx="1227270" cy="22938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3659399" y="733129"/>
            <a:ext cx="2380164" cy="22681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4725071" y="885529"/>
            <a:ext cx="1466892" cy="20239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>
            <a:off x="5659253" y="885529"/>
            <a:ext cx="500370" cy="20975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01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6</Words>
  <Application>Microsoft Office PowerPoint</Application>
  <PresentationFormat>A4 용지(210x297mm)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서울</dc:creator>
  <cp:lastModifiedBy>서울</cp:lastModifiedBy>
  <cp:revision>4</cp:revision>
  <dcterms:created xsi:type="dcterms:W3CDTF">2015-10-20T01:38:29Z</dcterms:created>
  <dcterms:modified xsi:type="dcterms:W3CDTF">2015-10-20T03:33:11Z</dcterms:modified>
</cp:coreProperties>
</file>