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Inter SemiBold"/>
      <p:regular r:id="rId14"/>
      <p:bold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Inter"/>
      <p:regular r:id="rId24"/>
      <p:bold r:id="rId25"/>
    </p:embeddedFont>
    <p:embeddedFont>
      <p:font typeface="Inter Medium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29ED5F-CEFF-4B34-82BB-D1CE6BD0B219}">
  <a:tblStyle styleId="{8329ED5F-CEFF-4B34-82BB-D1CE6BD0B2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Inter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InterMedium-regular.fntdata"/><Relationship Id="rId25" Type="http://schemas.openxmlformats.org/officeDocument/2006/relationships/font" Target="fonts/Inter-bold.fntdata"/><Relationship Id="rId27" Type="http://schemas.openxmlformats.org/officeDocument/2006/relationships/font" Target="fonts/InterMedium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InterSemiBold-bold.fntdata"/><Relationship Id="rId14" Type="http://schemas.openxmlformats.org/officeDocument/2006/relationships/font" Target="fonts/InterSemiBold-regular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f8c650a9b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f8c650a9b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979a2d92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979a2d92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979a2d922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e979a2d922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f8c650a9b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8f8c650a9b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f8c650a9b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8f8c650a9b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f8c650a9b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8f8c650a9b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Y0dWqIseXLM" TargetMode="External"/><Relationship Id="rId4" Type="http://schemas.openxmlformats.org/officeDocument/2006/relationships/image" Target="../media/image4.jp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200">
                <a:latin typeface="Inter"/>
                <a:ea typeface="Inter"/>
                <a:cs typeface="Inter"/>
                <a:sym typeface="Inter"/>
              </a:rPr>
              <a:t>Flanner</a:t>
            </a:r>
            <a:endParaRPr b="1" sz="72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816275" y="3924925"/>
            <a:ext cx="36459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nter SemiBold"/>
                <a:ea typeface="Inter SemiBold"/>
                <a:cs typeface="Inter SemiBold"/>
                <a:sym typeface="Inter SemiBold"/>
              </a:rPr>
              <a:t>Cross-platform interactive health care app</a:t>
            </a:r>
            <a:endParaRPr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latin typeface="Inter Medium"/>
                <a:ea typeface="Inter Medium"/>
                <a:cs typeface="Inter Medium"/>
                <a:sym typeface="Inter Medium"/>
              </a:rPr>
              <a:t>OUR TEA</a:t>
            </a:r>
            <a:r>
              <a:rPr lang="ru" sz="4800">
                <a:latin typeface="Inter Medium"/>
                <a:ea typeface="Inter Medium"/>
                <a:cs typeface="Inter Medium"/>
                <a:sym typeface="Inter Medium"/>
              </a:rPr>
              <a:t>M</a:t>
            </a:r>
            <a:endParaRPr sz="4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graphicFrame>
        <p:nvGraphicFramePr>
          <p:cNvPr id="141" name="Google Shape;141;p14"/>
          <p:cNvGraphicFramePr/>
          <p:nvPr/>
        </p:nvGraphicFramePr>
        <p:xfrm>
          <a:off x="952500" y="169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{8329ED5F-CEFF-4B34-82BB-D1CE6BD0B219}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66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GEORGE SELIVANOV</a:t>
                      </a:r>
                      <a:endParaRPr b="1" sz="16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DANILA KOCHEGAROV</a:t>
                      </a:r>
                      <a:endParaRPr b="1" sz="16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ALEKSEI</a:t>
                      </a:r>
                      <a:endParaRPr b="1" sz="16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FOMINYKH</a:t>
                      </a:r>
                      <a:endParaRPr b="1" sz="16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SAVVA PONOMAREV</a:t>
                      </a:r>
                      <a:endParaRPr b="1" sz="16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302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manager / programmer</a:t>
                      </a:r>
                      <a:endParaRPr sz="11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team lead</a:t>
                      </a:r>
                      <a:r>
                        <a:rPr lang="ru" sz="110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/ programmer</a:t>
                      </a:r>
                      <a:endParaRPr sz="11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programmer</a:t>
                      </a:r>
                      <a:endParaRPr sz="11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10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programmer / designer </a:t>
                      </a:r>
                      <a:endParaRPr sz="11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1473050"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Inter"/>
                        <a:buChar char="●"/>
                      </a:pPr>
                      <a:r>
                        <a:rPr lang="ru" sz="130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calories calculator</a:t>
                      </a:r>
                      <a:endParaRPr sz="13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Inter"/>
                        <a:buChar char="●"/>
                      </a:pPr>
                      <a:r>
                        <a:rPr lang="ru" sz="130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training calculator</a:t>
                      </a:r>
                      <a:endParaRPr sz="13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Inter"/>
                        <a:buChar char="●"/>
                      </a:pPr>
                      <a:r>
                        <a:rPr lang="ru" sz="130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presentation</a:t>
                      </a:r>
                      <a:endParaRPr sz="13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Inter"/>
                        <a:buChar char="●"/>
                      </a:pPr>
                      <a:r>
                        <a:rPr lang="ru" sz="130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team leader </a:t>
                      </a:r>
                      <a:endParaRPr sz="13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Inter"/>
                        <a:buChar char="●"/>
                      </a:pPr>
                      <a:r>
                        <a:rPr lang="ru" sz="130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habit tracker</a:t>
                      </a:r>
                      <a:endParaRPr sz="13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Inter"/>
                        <a:buChar char="●"/>
                      </a:pPr>
                      <a:r>
                        <a:rPr lang="ru" sz="130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main screen</a:t>
                      </a:r>
                      <a:endParaRPr sz="13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Inter"/>
                        <a:buChar char="●"/>
                      </a:pPr>
                      <a:r>
                        <a:rPr lang="ru" sz="130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localization</a:t>
                      </a:r>
                      <a:endParaRPr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Inter"/>
                        <a:buChar char="●"/>
                      </a:pPr>
                      <a:r>
                        <a:rPr lang="ru" sz="130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notes</a:t>
                      </a:r>
                      <a:endParaRPr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Inter"/>
                        <a:buChar char="●"/>
                      </a:pPr>
                      <a:r>
                        <a:rPr lang="ru" sz="130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animations</a:t>
                      </a:r>
                      <a:endParaRPr sz="13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Inter"/>
                        <a:buChar char="●"/>
                      </a:pPr>
                      <a:r>
                        <a:rPr lang="ru" sz="130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themes</a:t>
                      </a:r>
                      <a:endParaRPr sz="13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Inter"/>
                        <a:buChar char="●"/>
                      </a:pPr>
                      <a:r>
                        <a:rPr lang="ru" sz="130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menius</a:t>
                      </a:r>
                      <a:endParaRPr sz="13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Inter"/>
                        <a:buChar char="●"/>
                      </a:pPr>
                      <a:r>
                        <a:rPr lang="ru" sz="130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localization</a:t>
                      </a:r>
                      <a:endParaRPr sz="13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Inter"/>
                        <a:buChar char="●"/>
                      </a:pPr>
                      <a:r>
                        <a:rPr lang="ru" sz="130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pages</a:t>
                      </a:r>
                      <a:endParaRPr sz="13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Inter"/>
                        <a:buChar char="●"/>
                      </a:pPr>
                      <a:r>
                        <a:rPr lang="ru" sz="130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launch screen</a:t>
                      </a:r>
                      <a:endParaRPr sz="13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368500" y="372250"/>
            <a:ext cx="82008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latin typeface="Inter Medium"/>
                <a:ea typeface="Inter Medium"/>
                <a:cs typeface="Inter Medium"/>
                <a:sym typeface="Inter Medium"/>
              </a:rPr>
              <a:t>PROBLEM STATEMENT</a:t>
            </a:r>
            <a:endParaRPr sz="4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600150" y="1571350"/>
            <a:ext cx="765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Background:</a:t>
            </a:r>
            <a:r>
              <a:rPr lang="ru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need for a utility to keep track of habits, exercises and nutrition records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600150" y="2076825"/>
            <a:ext cx="681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Solution: </a:t>
            </a:r>
            <a:r>
              <a:rPr lang="ru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 app for daily use to eat and exercise properly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600150" y="2582275"/>
            <a:ext cx="5206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Main goals: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ru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food calorie count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ru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habit tracker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ru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statistics collection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4690350" y="3074875"/>
            <a:ext cx="5176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ru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training calorie count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ru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notes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ru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calendar accounting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8712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latin typeface="Inter Medium"/>
                <a:ea typeface="Inter Medium"/>
                <a:cs typeface="Inter Medium"/>
                <a:sym typeface="Inter Medium"/>
              </a:rPr>
              <a:t>APP ARCHITECTURE </a:t>
            </a:r>
            <a:endParaRPr sz="4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825" y="1176250"/>
            <a:ext cx="6918500" cy="389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2700" y="1176250"/>
            <a:ext cx="247650" cy="39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322188" y="1638288"/>
            <a:ext cx="100100" cy="691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825" y="1658244"/>
            <a:ext cx="1936726" cy="19367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 txBox="1"/>
          <p:nvPr/>
        </p:nvSpPr>
        <p:spPr>
          <a:xfrm>
            <a:off x="0" y="3594975"/>
            <a:ext cx="235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check out the high-quality version on Miro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latin typeface="Inter Medium"/>
                <a:ea typeface="Inter Medium"/>
                <a:cs typeface="Inter Medium"/>
                <a:sym typeface="Inter Medium"/>
              </a:rPr>
              <a:t>MAIN CHALLENGES</a:t>
            </a:r>
            <a:endParaRPr sz="4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380375" y="1551550"/>
            <a:ext cx="40257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COMMON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Library version conflict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problem:</a:t>
            </a: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flutter dependent libraries conflict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solution:</a:t>
            </a: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used customised </a:t>
            </a:r>
            <a:r>
              <a:rPr i="1" lang="ru" sz="13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pub get</a:t>
            </a:r>
            <a:endParaRPr i="1" sz="13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Github branch conflict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problem</a:t>
            </a: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some code had merge  conflicts with current version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solution</a:t>
            </a: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created new branch, rewrite all code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4459600" y="1551550"/>
            <a:ext cx="43047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</a:t>
            </a:r>
            <a:r>
              <a:rPr b="1" lang="ru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COMMON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1"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b="1"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nimations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problem</a:t>
            </a: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an inappropriate library was used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solution: </a:t>
            </a: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found and used </a:t>
            </a:r>
            <a:r>
              <a:rPr i="1" lang="ru" sz="13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custom painter </a:t>
            </a: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library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1"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r>
              <a:rPr b="1"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ocalization problems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problem: localization does not work correctly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solution: </a:t>
            </a:r>
            <a:r>
              <a:rPr i="1" lang="ru" sz="13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l18n </a:t>
            </a: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library was used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latin typeface="Inter Medium"/>
                <a:ea typeface="Inter Medium"/>
                <a:cs typeface="Inter Medium"/>
                <a:sym typeface="Inter Medium"/>
              </a:rPr>
              <a:t>APP DEMONSTRATION</a:t>
            </a:r>
            <a:endParaRPr sz="4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73" name="Google Shape;173;p18" title="2024 07 01 23 38 2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1975" y="1478250"/>
            <a:ext cx="4380500" cy="329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500" y="1648975"/>
            <a:ext cx="2080149" cy="208014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8"/>
          <p:cNvSpPr txBox="1"/>
          <p:nvPr/>
        </p:nvSpPr>
        <p:spPr>
          <a:xfrm>
            <a:off x="1052525" y="3998700"/>
            <a:ext cx="2570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Check our demo YouTube video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823850" y="961200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Thank you for your attention!</a:t>
            </a:r>
            <a:endParaRPr sz="4800"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1075475" y="2874350"/>
            <a:ext cx="1911000" cy="17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You can track changes to the project and download the current version of our project from github</a:t>
            </a:r>
            <a:endParaRPr/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7950" y="2679575"/>
            <a:ext cx="1978576" cy="197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