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B920-11A6-4BD1-ACA5-B0BBA6DF3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0" dirty="0">
                <a:latin typeface="Thintel" pitchFamily="2" charset="0"/>
              </a:rPr>
              <a:t>IRRUPTION</a:t>
            </a:r>
            <a:endParaRPr lang="ru-RU" sz="18000" dirty="0">
              <a:latin typeface="Thintel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48D2E7-DB0D-47BB-AE0A-58CB0147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2302" y="4553712"/>
            <a:ext cx="2893698" cy="706186"/>
          </a:xfrm>
        </p:spPr>
        <p:txBody>
          <a:bodyPr>
            <a:noAutofit/>
          </a:bodyPr>
          <a:lstStyle/>
          <a:p>
            <a:r>
              <a:rPr lang="ru-RU" sz="4400" dirty="0">
                <a:latin typeface="Thintel" pitchFamily="2" charset="0"/>
              </a:rPr>
              <a:t>Кочегаров Данила</a:t>
            </a:r>
          </a:p>
        </p:txBody>
      </p:sp>
    </p:spTree>
    <p:extLst>
      <p:ext uri="{BB962C8B-B14F-4D97-AF65-F5344CB8AC3E}">
        <p14:creationId xmlns:p14="http://schemas.microsoft.com/office/powerpoint/2010/main" val="53503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D3CE2-2EAF-438E-9014-586CD076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0000" dirty="0">
                <a:latin typeface="Thintel" pitchFamily="2" charset="0"/>
              </a:rPr>
              <a:t>Идея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BE4FE2-B8A6-441F-8D36-6C21C8352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2698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168EC-C7E6-4E99-A36A-AB7A2D5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99" y="2851627"/>
            <a:ext cx="2834640" cy="115474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9600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E93AD-F41E-445D-BD8A-99FD030D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Моя игра – это </a:t>
            </a:r>
            <a:r>
              <a:rPr lang="ru-RU" sz="2400" dirty="0" err="1"/>
              <a:t>платформер</a:t>
            </a:r>
            <a:r>
              <a:rPr lang="ru-RU" sz="2400" dirty="0"/>
              <a:t> с неким сюжетом. Называется она </a:t>
            </a:r>
            <a:r>
              <a:rPr lang="en-US" sz="2400" dirty="0"/>
              <a:t>Irruption (</a:t>
            </a:r>
            <a:r>
              <a:rPr lang="ru-RU" sz="2400" dirty="0"/>
              <a:t>с англ. </a:t>
            </a:r>
            <a:r>
              <a:rPr lang="ru-RU" sz="2400" i="1" dirty="0"/>
              <a:t>Вторжение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ru-RU" sz="2400" dirty="0"/>
              <a:t>Сюжет игры:</a:t>
            </a:r>
          </a:p>
          <a:p>
            <a:pPr marL="0" indent="0">
              <a:buNone/>
            </a:pPr>
            <a:r>
              <a:rPr lang="ru-RU" sz="2400" dirty="0"/>
              <a:t>    Действия происходят на Земле, на которой остались одни животные – из-за сильного экологического загрязнения люди покинули планету. Животные же мутировали в человекоподобных из-за этого. Теперь игрок, управляя одним из животных должен пройти через препятствия и выполнить задания, чтобы дойти до… до финала.</a:t>
            </a:r>
          </a:p>
        </p:txBody>
      </p:sp>
    </p:spTree>
    <p:extLst>
      <p:ext uri="{BB962C8B-B14F-4D97-AF65-F5344CB8AC3E}">
        <p14:creationId xmlns:p14="http://schemas.microsoft.com/office/powerpoint/2010/main" val="8019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31494-6A0E-464A-97F2-BF161A0F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9600" dirty="0"/>
              <a:t>Описание реализации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BB6DF1-E3BA-48AA-960A-412F7392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296912" cy="402755"/>
          </a:xfrm>
        </p:spPr>
        <p:txBody>
          <a:bodyPr>
            <a:normAutofit fontScale="92500"/>
          </a:bodyPr>
          <a:lstStyle/>
          <a:p>
            <a:r>
              <a:rPr lang="ru-RU" dirty="0"/>
              <a:t>Структура программного кода, использованные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245326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DFF6B-DC7B-46A4-A900-684676F2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296BAD-D9F8-4088-A65C-E52DE985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Библиотеки, которые использовались для реализации проекта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7513D0F-FDDD-49D1-8063-F6BC11CA5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7912" y="2690336"/>
            <a:ext cx="752962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Основная библиотека (Движок игры)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sqlite3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Библиотека для работы с БД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pytmx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Библиотека загрузки карт для уровней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Библиотека для работы с операционной системой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Библиотека для работы с файлами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7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DFF6B-DC7B-46A4-A900-684676F2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296BAD-D9F8-4088-A65C-E52DE985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Структура программного кода.</a:t>
            </a:r>
          </a:p>
          <a:p>
            <a:r>
              <a:rPr lang="ru-RU" dirty="0"/>
              <a:t>Классы, функции…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59971-8E82-451A-9B3B-13373AAC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2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31494-6A0E-464A-97F2-BF161A0F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6500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BB6DF1-E3BA-48AA-960A-412F7392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296912" cy="402755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Выводы по работе, возможности для доработки и 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35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168EC-C7E6-4E99-A36A-AB7A2D5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99" y="2851627"/>
            <a:ext cx="2834640" cy="115474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96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E93AD-F41E-445D-BD8A-99FD030D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Благодаря работе над этим проектом я узнал очень много новой информации, закрепил уже полученные знания и получил бесценный опыт в сфере написания игр. </a:t>
            </a:r>
          </a:p>
          <a:p>
            <a:endParaRPr lang="ru-RU" sz="2400" dirty="0"/>
          </a:p>
          <a:p>
            <a:r>
              <a:rPr lang="ru-RU" sz="2400" dirty="0"/>
              <a:t>В планах у меня дальше развиваться в сфере создания игр и возможно взять данный проект за основу чего-то большего.</a:t>
            </a:r>
          </a:p>
        </p:txBody>
      </p:sp>
    </p:spTree>
    <p:extLst>
      <p:ext uri="{BB962C8B-B14F-4D97-AF65-F5344CB8AC3E}">
        <p14:creationId xmlns:p14="http://schemas.microsoft.com/office/powerpoint/2010/main" val="151279302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Другая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6C8C1A"/>
      </a:accent1>
      <a:accent2>
        <a:srgbClr val="485D11"/>
      </a:accent2>
      <a:accent3>
        <a:srgbClr val="90BB23"/>
      </a:accent3>
      <a:accent4>
        <a:srgbClr val="6C8C1A"/>
      </a:accent4>
      <a:accent5>
        <a:srgbClr val="485D11"/>
      </a:accent5>
      <a:accent6>
        <a:srgbClr val="485D11"/>
      </a:accent6>
      <a:hlink>
        <a:srgbClr val="90BB23"/>
      </a:hlink>
      <a:folHlink>
        <a:srgbClr val="EAF5CE"/>
      </a:folHlink>
    </a:clrScheme>
    <a:fontScheme name="Другая 1">
      <a:majorFont>
        <a:latin typeface="Thintel"/>
        <a:ea typeface=""/>
        <a:cs typeface=""/>
      </a:majorFont>
      <a:minorFont>
        <a:latin typeface="Corbe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108</TotalTime>
  <Words>205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Consolas</vt:lpstr>
      <vt:lpstr>Corbel</vt:lpstr>
      <vt:lpstr>Thintel</vt:lpstr>
      <vt:lpstr>Wingdings 2</vt:lpstr>
      <vt:lpstr>YS Text</vt:lpstr>
      <vt:lpstr>Рамка</vt:lpstr>
      <vt:lpstr>IRRUPTION</vt:lpstr>
      <vt:lpstr>Идея проекта</vt:lpstr>
      <vt:lpstr>Идея</vt:lpstr>
      <vt:lpstr>Описание реализации</vt:lpstr>
      <vt:lpstr>Технологии</vt:lpstr>
      <vt:lpstr>Структура</vt:lpstr>
      <vt:lpstr>Заключение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IRRUPTION</dc:title>
  <dc:creator>Woolfer0097 Woolfer0097</dc:creator>
  <cp:lastModifiedBy>Woolfer0097 Woolfer0097</cp:lastModifiedBy>
  <cp:revision>6</cp:revision>
  <dcterms:created xsi:type="dcterms:W3CDTF">2021-02-03T17:33:53Z</dcterms:created>
  <dcterms:modified xsi:type="dcterms:W3CDTF">2021-02-03T19:22:33Z</dcterms:modified>
</cp:coreProperties>
</file>