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E82802-31F1-479B-8F7E-2A85625D70B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3B812F3-4CB0-4682-930A-1F211C6B19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58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9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99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34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26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9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5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6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61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E82802-31F1-479B-8F7E-2A85625D70BF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B812F3-4CB0-4682-930A-1F211C6B1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10821-8224-47DB-A1A2-B943524BE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Волчья библиотека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2E8063-CECB-4F40-8553-14881ADFD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Кочегаров Данила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5A5E3F-AE8B-499A-A83C-E584A4701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758952"/>
            <a:ext cx="2544534" cy="25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71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3581D-0A14-4A3A-BF8B-0043E679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97F3B-7ECF-4B4C-AD5E-4C892D95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9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89082-131A-4A24-91FB-168021B1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B9302-25DD-4F08-B881-BC3CCA55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87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5F693-4F62-467D-80C8-4078DC6E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C7A51-F40E-4DF3-A79B-48CC46DE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29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CCFAC-540B-464D-AF68-EB9D5297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09E1F-F262-41B9-B36C-7366EAEA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C4DD3-FA79-426E-8247-AC7F5835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D712D-D14F-4D6B-B9B0-6DB62AE0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7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D9716-120B-4ECB-8B89-C248489D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F09AB-C7BA-403C-A177-C0474DA1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0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3439-1CE5-4672-9B19-C5EB075A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B283A-A11C-4C6F-AE94-7DF0BB2CE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2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03D1D-0907-4718-BF01-80A25453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DB5FFC-8AFD-4189-8AAC-78F5F08A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38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3A954-0E9D-47A6-8965-8CB5DB5D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  <a:br>
              <a:rPr lang="ru-RU" dirty="0"/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Выводы по работе, возможности для доработки и развития.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E61B6C-52A3-4A0A-A2AE-FD6A3E99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43200"/>
            <a:ext cx="8595360" cy="2321201"/>
          </a:xfrm>
        </p:spPr>
        <p:txBody>
          <a:bodyPr/>
          <a:lstStyle/>
          <a:p>
            <a:r>
              <a:rPr lang="ru-RU" sz="1800" dirty="0"/>
              <a:t>Благодаря работе над этим проектом я узнал очень много новой информации, закрепил уже полученные знания и получил бесценный опыт в сфере написания сайтов. </a:t>
            </a:r>
          </a:p>
          <a:p>
            <a:endParaRPr lang="ru-RU" sz="1800" dirty="0"/>
          </a:p>
          <a:p>
            <a:r>
              <a:rPr lang="ru-RU" sz="1800" dirty="0"/>
              <a:t>В планах у меня дальше развиваться в сфере создания сайтов и заниматься этим на профессиональном уровне.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91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5C0687-985A-416B-87D8-FCB879BC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08" y="0"/>
            <a:ext cx="6831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6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1E8E9-FC6C-4A43-8ADB-1A48F209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  <a:br>
              <a:rPr lang="ru-RU" dirty="0"/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Введение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6EF71-902E-45E6-80DF-563A9C2C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946632"/>
            <a:ext cx="8595360" cy="1256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    Мой сайт представляет из себя веб-приложение, с помощью которого можно читать, изменять и добавлять собственные и нет, литературные произведения.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241421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19DDE-4E7C-4EFA-B01F-FEAC8221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  <a:br>
              <a:rPr lang="ru-RU" dirty="0"/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Структура программного кода (Функции, классы)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EFF9D-9B1D-4EEE-B522-5D921085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Технологии:</a:t>
            </a:r>
          </a:p>
        </p:txBody>
      </p:sp>
    </p:spTree>
    <p:extLst>
      <p:ext uri="{BB962C8B-B14F-4D97-AF65-F5344CB8AC3E}">
        <p14:creationId xmlns:p14="http://schemas.microsoft.com/office/powerpoint/2010/main" val="212603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1A59E-298C-4F79-87B6-FFA98CAB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2754CC-8FCF-4AAE-BA95-63759600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3F88B-F710-481B-AEBA-0C17A3D2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AD6DC-C8D8-46D5-AAA0-D48E5E136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0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AE8E5-5DDB-4ED9-8B92-7B976F3D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48AB8-6D42-44EB-93BE-E93EACAE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5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3BDE5-A49E-4235-ABB6-8DE63225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554EB-CECB-46DA-AA63-49E5124F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39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B8E05-896C-4858-AB19-174C41FA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803F2-A5BA-499E-A929-26E53734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1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76FBF-487E-4712-B2E1-5570EBCE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99B62-57B8-4C2C-8A3A-9ACEA6FC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18252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10</TotalTime>
  <Words>99</Words>
  <Application>Microsoft Office PowerPoint</Application>
  <PresentationFormat>Широкоэкранный</PresentationFormat>
  <Paragraphs>10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Вид</vt:lpstr>
      <vt:lpstr>Волчья библиотека</vt:lpstr>
      <vt:lpstr>Идея проекта Введение</vt:lpstr>
      <vt:lpstr>Описание реализации Структура программного кода (Функции, классы)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Выводы по работе, возможности для доработки и развития.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Волчья библиотека</dc:title>
  <dc:creator>Woolfer0097 Woolfer0097</dc:creator>
  <cp:lastModifiedBy>Woolfer0097 Woolfer0097</cp:lastModifiedBy>
  <cp:revision>2</cp:revision>
  <dcterms:created xsi:type="dcterms:W3CDTF">2021-04-21T21:26:55Z</dcterms:created>
  <dcterms:modified xsi:type="dcterms:W3CDTF">2021-04-21T21:37:04Z</dcterms:modified>
</cp:coreProperties>
</file>