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77" r:id="rId11"/>
    <p:sldId id="264" r:id="rId12"/>
    <p:sldId id="278" r:id="rId13"/>
    <p:sldId id="279" r:id="rId14"/>
    <p:sldId id="280" r:id="rId15"/>
    <p:sldId id="281" r:id="rId16"/>
    <p:sldId id="282" r:id="rId17"/>
    <p:sldId id="28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588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9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99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34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26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9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5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6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61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CE82802-31F1-479B-8F7E-2A85625D70BF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B812F3-4CB0-4682-930A-1F211C6B19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10821-8224-47DB-A1A2-B943524BE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Волчья библиотека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2E8063-CECB-4F40-8553-14881ADFD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Кочегаров Данила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5A5E3F-AE8B-499A-A83C-E584A4701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758952"/>
            <a:ext cx="2544534" cy="25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71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BDE5-A49E-4235-ABB6-8DE63225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554EB-CECB-46DA-AA63-49E5124F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Удаление книги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9638" y="2973916"/>
            <a:ext cx="51911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239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76FBF-487E-4712-B2E1-5570EBCE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99B62-57B8-4C2C-8A3A-9ACEA6FC9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Главная страница и личный кабинет</a:t>
            </a:r>
          </a:p>
          <a:p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9146" y="2391833"/>
            <a:ext cx="685958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67182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3BB7E-D829-4986-9283-18EB1953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759" y="365760"/>
            <a:ext cx="9692640" cy="86081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B119FD-FEB1-4D80-BC37-0B250EAE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59" y="1328816"/>
            <a:ext cx="9738482" cy="516342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1BF596-C67F-46FF-93CC-AC4EFB611487}"/>
              </a:ext>
            </a:extLst>
          </p:cNvPr>
          <p:cNvSpPr/>
          <p:nvPr/>
        </p:nvSpPr>
        <p:spPr>
          <a:xfrm>
            <a:off x="1308683" y="2214695"/>
            <a:ext cx="1459684" cy="184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3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03245C-A910-4EB3-B417-1B0525AB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A7AEF7-BC49-4184-9942-8C9D6FFBF2DD}"/>
              </a:ext>
            </a:extLst>
          </p:cNvPr>
          <p:cNvSpPr/>
          <p:nvPr/>
        </p:nvSpPr>
        <p:spPr>
          <a:xfrm>
            <a:off x="92279" y="1753299"/>
            <a:ext cx="1845578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75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03FDE3-9C3F-43CD-B496-27DD6BD6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2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5E48B6-723D-40E8-B799-40B1A3CF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138985-24E2-43DF-B6D3-581B8BF6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59"/>
            <a:ext cx="12192000" cy="3282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50F390-5E7E-4663-9071-47B33694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050"/>
            <a:ext cx="121920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1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508D4B-F3DE-4FE3-92DD-5BF800A7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A26BAC-80F0-487C-952A-710F2A591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74" y="3011648"/>
            <a:ext cx="10000325" cy="28094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B47B4F1-04D8-4801-BB1B-8DA8E6911B2D}"/>
              </a:ext>
            </a:extLst>
          </p:cNvPr>
          <p:cNvSpPr/>
          <p:nvPr/>
        </p:nvSpPr>
        <p:spPr>
          <a:xfrm>
            <a:off x="117446" y="1510018"/>
            <a:ext cx="1845578" cy="2265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35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3A954-0E9D-47A6-8965-8CB5DB5D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  <a:br>
              <a:rPr lang="ru-RU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Выводы по работе, возможности для доработки и развития.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E61B6C-52A3-4A0A-A2AE-FD6A3E99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43200"/>
            <a:ext cx="8595360" cy="2321201"/>
          </a:xfrm>
        </p:spPr>
        <p:txBody>
          <a:bodyPr/>
          <a:lstStyle/>
          <a:p>
            <a:r>
              <a:rPr lang="ru-RU" sz="1800" dirty="0"/>
              <a:t>Благодаря работе над этим проектом я узнал очень много новой информации, закрепил уже полученные знания и получил бесценный опыт в сфере написания сайтов. </a:t>
            </a:r>
          </a:p>
          <a:p>
            <a:endParaRPr lang="ru-RU" sz="1800" dirty="0"/>
          </a:p>
          <a:p>
            <a:r>
              <a:rPr lang="ru-RU" sz="1800" dirty="0"/>
              <a:t>В планах у меня дальше развиваться в сфере создания сайтов и заниматься этим на профессиональном уровне.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91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5C0687-985A-416B-87D8-FCB879BC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308" y="0"/>
            <a:ext cx="6831384" cy="6858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F38481-B3C9-43A1-9850-8242DD6A3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07936" cy="18285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24B8F4-7B8C-41E9-84F3-F6D0A7120F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476" y="5029429"/>
            <a:ext cx="6209524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6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1E8E9-FC6C-4A43-8ADB-1A48F209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br>
              <a:rPr lang="ru-RU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Введение</a:t>
            </a:r>
            <a:endParaRPr lang="ru-RU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6EF71-902E-45E6-80DF-563A9C2C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946632"/>
            <a:ext cx="8595360" cy="1256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    Мой сайт представляет из себя веб-приложение, с помощью которого можно читать, изменять и добавлять собственные и нет, литературные произведения.</a:t>
            </a:r>
          </a:p>
        </p:txBody>
      </p:sp>
    </p:spTree>
    <p:extLst>
      <p:ext uri="{BB962C8B-B14F-4D97-AF65-F5344CB8AC3E}">
        <p14:creationId xmlns:p14="http://schemas.microsoft.com/office/powerpoint/2010/main" val="241421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19DDE-4E7C-4EFA-B01F-FEAC8221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  <a:br>
              <a:rPr lang="ru-RU" dirty="0"/>
            </a:br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Структура программного кода (Функции, классы)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EFF9D-9B1D-4EEE-B522-5D921085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Технологии: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Библиотеки: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Datetime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Flask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Flask_login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SqlAlchemy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Flask_restful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60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1A59E-298C-4F79-87B6-FFA98CAB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466"/>
            <a:ext cx="8127661" cy="685801"/>
          </a:xfrm>
        </p:spPr>
        <p:txBody>
          <a:bodyPr>
            <a:normAutofit fontScale="90000"/>
          </a:bodyPr>
          <a:lstStyle/>
          <a:p>
            <a:r>
              <a:rPr lang="ru-RU" dirty="0"/>
              <a:t>Классы (Формы)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8346" y="988152"/>
            <a:ext cx="5134692" cy="952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529" y="2039937"/>
            <a:ext cx="68214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000" y="3147483"/>
            <a:ext cx="5181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763" y="4189413"/>
            <a:ext cx="5172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3521" y="5286375"/>
            <a:ext cx="6345237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8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3F88B-F710-481B-AEBA-0C17A3D2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(Модель книги и жанра)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3711" y="2018828"/>
            <a:ext cx="6763694" cy="2972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3571" y="5053542"/>
            <a:ext cx="6459537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8005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AE8E5-5DDB-4ED9-8B92-7B976F3D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пользователя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82315" y="2913704"/>
            <a:ext cx="6954221" cy="2181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845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BDE5-A49E-4235-ABB6-8DE63225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554EB-CECB-46DA-AA63-49E5124F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книги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8213" y="1919280"/>
            <a:ext cx="5081588" cy="462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239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BDE5-A49E-4235-ABB6-8DE63225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554EB-CECB-46DA-AA63-49E5124F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Редактирование книги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9082" y="529673"/>
            <a:ext cx="5657318" cy="598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239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3BDE5-A49E-4235-ABB6-8DE63225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7554EB-CECB-46DA-AA63-49E5124FB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 описания книги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3675" y="2783417"/>
            <a:ext cx="8450263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239970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225</TotalTime>
  <Words>145</Words>
  <Application>Microsoft Office PowerPoint</Application>
  <PresentationFormat>Широкоэкранный</PresentationFormat>
  <Paragraphs>32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Вид</vt:lpstr>
      <vt:lpstr>Волчья библиотека</vt:lpstr>
      <vt:lpstr>Идея проекта Введение</vt:lpstr>
      <vt:lpstr>Описание реализации Структура программного кода (Функции, классы)</vt:lpstr>
      <vt:lpstr>Классы (Формы)</vt:lpstr>
      <vt:lpstr>Модели (Модель книги и жанра)</vt:lpstr>
      <vt:lpstr>Модель пользователя</vt:lpstr>
      <vt:lpstr>Функции</vt:lpstr>
      <vt:lpstr>Функции</vt:lpstr>
      <vt:lpstr>Функции</vt:lpstr>
      <vt:lpstr>Функции</vt:lpstr>
      <vt:lpstr>Функции</vt:lpstr>
      <vt:lpstr>Реализация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 Выводы по работе, возможности для доработки и развития.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Волчья библиотека</dc:title>
  <dc:creator>Woolfer0097 Woolfer0097</dc:creator>
  <cp:lastModifiedBy>Woolfer0097 Woolfer0097</cp:lastModifiedBy>
  <cp:revision>8</cp:revision>
  <dcterms:created xsi:type="dcterms:W3CDTF">2021-04-21T21:26:55Z</dcterms:created>
  <dcterms:modified xsi:type="dcterms:W3CDTF">2021-04-22T20:09:16Z</dcterms:modified>
</cp:coreProperties>
</file>