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64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9958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019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89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434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22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06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54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25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79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96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2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7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910821-8224-47DB-A1A2-B943524B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Волчья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02E8063-CECB-4F40-8553-14881ADFD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Кочегаров Данила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15A5E3F-AE8B-499A-A83C-E584A4701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872" y="758952"/>
            <a:ext cx="2544534" cy="25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997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книги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9638" y="2973916"/>
            <a:ext cx="5191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23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276FBF-487E-4712-B2E1-5570EBCE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B99B62-57B8-4C2C-8A3A-9ACEA6FC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Главная страница и личный кабинет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146" y="2391833"/>
            <a:ext cx="68595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718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93A954-0E9D-47A6-8965-8CB5DB5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Выводы по работе, возможности для доработки и развития.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E61B6C-52A3-4A0A-A2AE-FD6A3E99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43200"/>
            <a:ext cx="8595360" cy="2321201"/>
          </a:xfrm>
        </p:spPr>
        <p:txBody>
          <a:bodyPr/>
          <a:lstStyle/>
          <a:p>
            <a:r>
              <a:rPr lang="ru-RU" sz="1800" dirty="0"/>
              <a:t>Благодаря работе над этим проектом я узнал очень много новой информации, закрепил уже полученные знания и получил бесценный опыт в сфере написания сайтов. </a:t>
            </a:r>
          </a:p>
          <a:p>
            <a:endParaRPr lang="ru-RU" sz="1800" dirty="0"/>
          </a:p>
          <a:p>
            <a:r>
              <a:rPr lang="ru-RU" sz="1800" dirty="0"/>
              <a:t>В планах у меня дальше развиваться в сфере создания сайтов и заниматься этим на профессиональном уровне.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4091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55C0687-985A-416B-87D8-FCB879BC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0308" y="0"/>
            <a:ext cx="6831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0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21E8E9-FC6C-4A43-8ADB-1A48F209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Введение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256EF71-902E-45E6-80DF-563A9C2C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46632"/>
            <a:ext cx="8595360" cy="1256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    Мой сайт представляет из себя веб-приложение, с помощью которого можно читать, изменять и добавлять собственные и нет, литературные 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4142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B19DDE-4E7C-4EFA-B01F-FEAC822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Структура программного кода (Функции, классы)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4EFF9D-9B1D-4EEE-B522-5D92108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Технологии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Библиотеки: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Datetime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Flask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Flask_login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Flask_restful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260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D1A59E-298C-4F79-87B6-FFA98CA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466"/>
            <a:ext cx="8127661" cy="6858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Классы (Формы)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346" y="988152"/>
            <a:ext cx="5134692" cy="95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529" y="2039937"/>
            <a:ext cx="68214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3147483"/>
            <a:ext cx="5181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763" y="4189413"/>
            <a:ext cx="5172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3521" y="5286375"/>
            <a:ext cx="63452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38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73F88B-F710-481B-AEBA-0C17A3D2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(Модель книги и жанра)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711" y="2018828"/>
            <a:ext cx="6763694" cy="297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571" y="5053542"/>
            <a:ext cx="645953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0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5AE8E5-5DDB-4ED9-8B92-7B976F3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пользователя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2315" y="2913704"/>
            <a:ext cx="6954221" cy="218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84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книги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1919280"/>
            <a:ext cx="5081588" cy="462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239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книги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082" y="529673"/>
            <a:ext cx="5657318" cy="598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23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описания</a:t>
            </a:r>
            <a:r>
              <a:rPr lang="ru-RU" dirty="0" smtClean="0"/>
              <a:t> книги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675" y="2783417"/>
            <a:ext cx="845026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239970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43</TotalTime>
  <Words>118</Words>
  <Application>Microsoft Office PowerPoint</Application>
  <PresentationFormat>Произвольный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Вид</vt:lpstr>
      <vt:lpstr>Волчья библиотека</vt:lpstr>
      <vt:lpstr>Идея проекта Введение</vt:lpstr>
      <vt:lpstr>Описание реализации Структура программного кода (Функции, классы)</vt:lpstr>
      <vt:lpstr>Классы (Формы)</vt:lpstr>
      <vt:lpstr>Модели (Модель книги и жанра)</vt:lpstr>
      <vt:lpstr>Модель пользователя</vt:lpstr>
      <vt:lpstr>Функции</vt:lpstr>
      <vt:lpstr>Функции</vt:lpstr>
      <vt:lpstr>Функции</vt:lpstr>
      <vt:lpstr>Функции</vt:lpstr>
      <vt:lpstr>Функции</vt:lpstr>
      <vt:lpstr>Заключение Выводы по работе, возможности для доработки и развития.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Волчья библиотека</dc:title>
  <dc:creator>Woolfer0097 Woolfer0097</dc:creator>
  <cp:lastModifiedBy>Uchenik</cp:lastModifiedBy>
  <cp:revision>6</cp:revision>
  <dcterms:created xsi:type="dcterms:W3CDTF">2021-04-21T21:26:55Z</dcterms:created>
  <dcterms:modified xsi:type="dcterms:W3CDTF">2021-04-22T16:00:55Z</dcterms:modified>
</cp:coreProperties>
</file>