
<file path=[Content_Types].xml><?xml version="1.0" encoding="utf-8"?>
<Types xmlns="http://schemas.openxmlformats.org/package/2006/content-types"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ato" panose="020F0502020204030203" pitchFamily="34" charset="0"/>
      <p:regular r:id="rId7"/>
      <p:bold r:id="rId8"/>
      <p:italic r:id="rId9"/>
      <p:boldItalic r:id="rId10"/>
    </p:embeddedFont>
    <p:embeddedFont>
      <p:font typeface="Montserrat" panose="000005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7732F7-69E2-4393-9DE9-B4857236609E}" v="147" dt="2022-01-10T12:49:26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font" Target="fonts/font4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Woolford" userId="S::bwoolford@totton.ac.uk::0877476b-8b36-4512-9b3c-ae206b286e0e" providerId="AD" clId="Web-{327732F7-69E2-4393-9DE9-B4857236609E}"/>
    <pc:docChg chg="addSld modSld">
      <pc:chgData name="Ben Woolford" userId="S::bwoolford@totton.ac.uk::0877476b-8b36-4512-9b3c-ae206b286e0e" providerId="AD" clId="Web-{327732F7-69E2-4393-9DE9-B4857236609E}" dt="2022-01-10T12:49:25.541" v="141" actId="20577"/>
      <pc:docMkLst>
        <pc:docMk/>
      </pc:docMkLst>
      <pc:sldChg chg="modSp">
        <pc:chgData name="Ben Woolford" userId="S::bwoolford@totton.ac.uk::0877476b-8b36-4512-9b3c-ae206b286e0e" providerId="AD" clId="Web-{327732F7-69E2-4393-9DE9-B4857236609E}" dt="2022-01-10T12:43:58.627" v="5" actId="20577"/>
        <pc:sldMkLst>
          <pc:docMk/>
          <pc:sldMk cId="0" sldId="256"/>
        </pc:sldMkLst>
        <pc:spChg chg="mod">
          <ac:chgData name="Ben Woolford" userId="S::bwoolford@totton.ac.uk::0877476b-8b36-4512-9b3c-ae206b286e0e" providerId="AD" clId="Web-{327732F7-69E2-4393-9DE9-B4857236609E}" dt="2022-01-10T12:43:58.627" v="5" actId="20577"/>
          <ac:spMkLst>
            <pc:docMk/>
            <pc:sldMk cId="0" sldId="256"/>
            <ac:spMk id="134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327732F7-69E2-4393-9DE9-B4857236609E}" dt="2022-01-10T12:44:21.550" v="13" actId="20577"/>
        <pc:sldMkLst>
          <pc:docMk/>
          <pc:sldMk cId="0" sldId="257"/>
        </pc:sldMkLst>
        <pc:spChg chg="mod">
          <ac:chgData name="Ben Woolford" userId="S::bwoolford@totton.ac.uk::0877476b-8b36-4512-9b3c-ae206b286e0e" providerId="AD" clId="Web-{327732F7-69E2-4393-9DE9-B4857236609E}" dt="2022-01-10T12:44:21.550" v="13" actId="20577"/>
          <ac:spMkLst>
            <pc:docMk/>
            <pc:sldMk cId="0" sldId="257"/>
            <ac:spMk id="141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327732F7-69E2-4393-9DE9-B4857236609E}" dt="2022-01-10T12:48:59.947" v="123" actId="20577"/>
        <pc:sldMkLst>
          <pc:docMk/>
          <pc:sldMk cId="0" sldId="258"/>
        </pc:sldMkLst>
        <pc:spChg chg="mod">
          <ac:chgData name="Ben Woolford" userId="S::bwoolford@totton.ac.uk::0877476b-8b36-4512-9b3c-ae206b286e0e" providerId="AD" clId="Web-{327732F7-69E2-4393-9DE9-B4857236609E}" dt="2022-01-10T12:48:59.947" v="123" actId="20577"/>
          <ac:spMkLst>
            <pc:docMk/>
            <pc:sldMk cId="0" sldId="258"/>
            <ac:spMk id="147" creationId="{00000000-0000-0000-0000-000000000000}"/>
          </ac:spMkLst>
        </pc:spChg>
      </pc:sldChg>
      <pc:sldChg chg="modSp new">
        <pc:chgData name="Ben Woolford" userId="S::bwoolford@totton.ac.uk::0877476b-8b36-4512-9b3c-ae206b286e0e" providerId="AD" clId="Web-{327732F7-69E2-4393-9DE9-B4857236609E}" dt="2022-01-10T12:49:25.541" v="141" actId="20577"/>
        <pc:sldMkLst>
          <pc:docMk/>
          <pc:sldMk cId="1662113260" sldId="259"/>
        </pc:sldMkLst>
        <pc:spChg chg="mod">
          <ac:chgData name="Ben Woolford" userId="S::bwoolford@totton.ac.uk::0877476b-8b36-4512-9b3c-ae206b286e0e" providerId="AD" clId="Web-{327732F7-69E2-4393-9DE9-B4857236609E}" dt="2022-01-10T12:49:04.260" v="127" actId="20577"/>
          <ac:spMkLst>
            <pc:docMk/>
            <pc:sldMk cId="1662113260" sldId="259"/>
            <ac:spMk id="2" creationId="{566741FB-0FFE-4942-A830-8E153DB4DD69}"/>
          </ac:spMkLst>
        </pc:spChg>
        <pc:spChg chg="mod">
          <ac:chgData name="Ben Woolford" userId="S::bwoolford@totton.ac.uk::0877476b-8b36-4512-9b3c-ae206b286e0e" providerId="AD" clId="Web-{327732F7-69E2-4393-9DE9-B4857236609E}" dt="2022-01-10T12:49:25.541" v="141" actId="20577"/>
          <ac:spMkLst>
            <pc:docMk/>
            <pc:sldMk cId="1662113260" sldId="259"/>
            <ac:spMk id="3" creationId="{01E9D9C3-A3B2-4403-BCAF-29D8F8569A11}"/>
          </ac:spMkLst>
        </pc:spChg>
      </pc:sldChg>
    </pc:docChg>
  </pc:docChgLst>
  <pc:docChgLst>
    <pc:chgData clId="Web-{327732F7-69E2-4393-9DE9-B4857236609E}"/>
    <pc:docChg chg="modSld">
      <pc:chgData name="" userId="" providerId="" clId="Web-{327732F7-69E2-4393-9DE9-B4857236609E}" dt="2022-01-10T12:43:55.690" v="0" actId="20577"/>
      <pc:docMkLst>
        <pc:docMk/>
      </pc:docMkLst>
      <pc:sldChg chg="modSp">
        <pc:chgData name="" userId="" providerId="" clId="Web-{327732F7-69E2-4393-9DE9-B4857236609E}" dt="2022-01-10T12:43:55.690" v="0" actId="20577"/>
        <pc:sldMkLst>
          <pc:docMk/>
          <pc:sldMk cId="0" sldId="256"/>
        </pc:sldMkLst>
        <pc:spChg chg="mod">
          <ac:chgData name="" userId="" providerId="" clId="Web-{327732F7-69E2-4393-9DE9-B4857236609E}" dt="2022-01-10T12:43:55.690" v="0" actId="20577"/>
          <ac:spMkLst>
            <pc:docMk/>
            <pc:sldMk cId="0" sldId="256"/>
            <ac:spMk id="13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c02c1a0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c02c1a0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c02c1a02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c02c1a02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arrays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7" y="1782297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Lesson 6-Arrays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begin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On teams download the folder LS_6_Arrays.zip and extract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/>
              <a:t>Go onto your computers and type in visual studio.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/>
              <a:t>Open the project by clicking LS_6_Arrays.sln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Exercises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9899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70535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0"/>
              <a:buAutoNum type="arabicPeriod"/>
            </a:pPr>
            <a:r>
              <a:rPr lang="en-GB" sz="1550" dirty="0"/>
              <a:t>Read through the comments at the top (the green text).</a:t>
            </a:r>
            <a:endParaRPr lang="en-US" sz="1550" dirty="0"/>
          </a:p>
          <a:p>
            <a:pPr marL="800100" lvl="0" indent="-3429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AutoNum type="arabicPeriod"/>
            </a:pPr>
            <a:endParaRPr sz="1590"/>
          </a:p>
          <a:p>
            <a:pPr marL="470535" indent="-342900">
              <a:lnSpc>
                <a:spcPct val="95000"/>
              </a:lnSpc>
              <a:spcBef>
                <a:spcPts val="1200"/>
              </a:spcBef>
              <a:buSzPts val="1590"/>
              <a:buAutoNum type="arabicPeriod"/>
            </a:pPr>
            <a:r>
              <a:rPr lang="en-GB" sz="1550" dirty="0"/>
              <a:t>Change the Values of the array and try and output them on the screen</a:t>
            </a:r>
          </a:p>
          <a:p>
            <a:pPr marL="470535" indent="-342900">
              <a:lnSpc>
                <a:spcPct val="95000"/>
              </a:lnSpc>
              <a:spcBef>
                <a:spcPts val="1200"/>
              </a:spcBef>
              <a:buSzPts val="1590"/>
              <a:buAutoNum type="arabicPeriod"/>
            </a:pPr>
            <a:endParaRPr lang="en-GB" sz="1550" dirty="0"/>
          </a:p>
          <a:p>
            <a:pPr marL="470535" indent="-342900">
              <a:lnSpc>
                <a:spcPct val="95000"/>
              </a:lnSpc>
              <a:spcBef>
                <a:spcPts val="1200"/>
              </a:spcBef>
              <a:buSzPts val="1590"/>
              <a:buAutoNum type="arabicPeriod"/>
            </a:pPr>
            <a:r>
              <a:rPr lang="en-GB" sz="1550" dirty="0"/>
              <a:t>Make an array of string and output it to the screen</a:t>
            </a:r>
          </a:p>
          <a:p>
            <a:pPr marL="470535" indent="-342900">
              <a:lnSpc>
                <a:spcPct val="95000"/>
              </a:lnSpc>
              <a:spcBef>
                <a:spcPts val="1200"/>
              </a:spcBef>
              <a:buSzPts val="1590"/>
              <a:buAutoNum type="arabicPeriod"/>
            </a:pPr>
            <a:endParaRPr lang="en-GB" sz="1550" dirty="0"/>
          </a:p>
          <a:p>
            <a:pPr marL="127635" indent="0">
              <a:lnSpc>
                <a:spcPct val="95000"/>
              </a:lnSpc>
              <a:spcBef>
                <a:spcPts val="1200"/>
              </a:spcBef>
              <a:buSzPts val="1590"/>
              <a:buNone/>
            </a:pPr>
            <a:r>
              <a:rPr lang="en-GB" sz="1550" dirty="0"/>
              <a:t>Extra: Out put the values in the array in reverse order (last to first)</a:t>
            </a:r>
          </a:p>
          <a:p>
            <a:pPr marL="470535" indent="-342900">
              <a:lnSpc>
                <a:spcPct val="95000"/>
              </a:lnSpc>
              <a:spcBef>
                <a:spcPts val="1200"/>
              </a:spcBef>
              <a:buSzPts val="1590"/>
              <a:buAutoNum type="arabicPeriod"/>
            </a:pPr>
            <a:endParaRPr lang="en-GB" sz="15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41FB-0FFE-4942-A830-8E153DB4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9D9C3-A3B2-4403-BCAF-29D8F8569A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https://docs.microsoft.com/en-us/dotnet/csharp/programming-guide/arrays/</a:t>
            </a:r>
            <a:r>
              <a:rPr lang="en-GB" dirty="0"/>
              <a:t> </a:t>
            </a:r>
            <a:endParaRPr lang="en-GB"/>
          </a:p>
          <a:p>
            <a:pPr>
              <a:lnSpc>
                <a:spcPct val="114999"/>
              </a:lnSpc>
            </a:pPr>
            <a:r>
              <a:rPr lang="en-GB" dirty="0"/>
              <a:t>-- for any more information on arrays read here</a:t>
            </a:r>
          </a:p>
        </p:txBody>
      </p:sp>
    </p:spTree>
    <p:extLst>
      <p:ext uri="{BB962C8B-B14F-4D97-AF65-F5344CB8AC3E}">
        <p14:creationId xmlns:p14="http://schemas.microsoft.com/office/powerpoint/2010/main" val="1662113260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CDC77CC74F864194878CE9AD447132" ma:contentTypeVersion="2" ma:contentTypeDescription="Create a new document." ma:contentTypeScope="" ma:versionID="674020fc98a05b7641655acf54f68399">
  <xsd:schema xmlns:xsd="http://www.w3.org/2001/XMLSchema" xmlns:xs="http://www.w3.org/2001/XMLSchema" xmlns:p="http://schemas.microsoft.com/office/2006/metadata/properties" xmlns:ns2="452eed2e-84bb-47cc-877d-e624b3b1b504" targetNamespace="http://schemas.microsoft.com/office/2006/metadata/properties" ma:root="true" ma:fieldsID="7e3cc93d13913bb19ceed26edffdf21a" ns2:_="">
    <xsd:import namespace="452eed2e-84bb-47cc-877d-e624b3b1b5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2eed2e-84bb-47cc-877d-e624b3b1b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8B3D89-B008-4231-8E46-6BDA870D34B2}"/>
</file>

<file path=customXml/itemProps2.xml><?xml version="1.0" encoding="utf-8"?>
<ds:datastoreItem xmlns:ds="http://schemas.openxmlformats.org/officeDocument/2006/customXml" ds:itemID="{D8C9EA49-2184-4B00-9C4E-D5B4A89C484F}"/>
</file>

<file path=customXml/itemProps3.xml><?xml version="1.0" encoding="utf-8"?>
<ds:datastoreItem xmlns:ds="http://schemas.openxmlformats.org/officeDocument/2006/customXml" ds:itemID="{7D9BE668-B49F-47BF-BE91-D97B73101987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4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Focus</vt:lpstr>
      <vt:lpstr>Lesson 6-Arrays</vt:lpstr>
      <vt:lpstr>To begin</vt:lpstr>
      <vt:lpstr>Exercises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6-Input</dc:title>
  <cp:revision>29</cp:revision>
  <dcterms:modified xsi:type="dcterms:W3CDTF">2022-01-10T12:49:28Z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0x01010052CDC77CC74F864194878CE9AD447132</vt:lpwstr>
  </property>
</Properties>
</file>