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0DB92-D0D4-AF89-3C98-49AE2C1E2498}" v="142" dt="2022-01-17T12:40:44.229"/>
    <p1510:client id="{327732F7-69E2-4393-9DE9-B4857236609E}" v="147" dt="2022-01-10T12:49:26.901"/>
    <p1510:client id="{4750CB19-48D0-4123-8076-2699EC7D24A7}" v="134" dt="2022-01-17T09:35:32.930"/>
    <p1510:client id="{479CA4D7-3915-AD2F-D783-7DF558C1F5D4}" v="273" dt="2022-01-24T10:52:41.743"/>
    <p1510:client id="{61933F59-78A5-56FD-DFAE-82701478F394}" v="245" dt="2022-01-21T09:26:14.473"/>
    <p1510:client id="{649B011F-67F2-DBA6-B4C9-B7D4BA3C758C}" v="7" dt="2022-01-24T12:26:38.278"/>
    <p1510:client id="{84F06E0D-7DD2-4DDF-867C-E4259841F208}" v="121" dt="2022-01-17T10:25:04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Woolford" userId="S::bwoolford@totton.ac.uk::0877476b-8b36-4512-9b3c-ae206b286e0e" providerId="AD" clId="Web-{4750CB19-48D0-4123-8076-2699EC7D24A7}"/>
    <pc:docChg chg="modSld">
      <pc:chgData name="Ben Woolford" userId="S::bwoolford@totton.ac.uk::0877476b-8b36-4512-9b3c-ae206b286e0e" providerId="AD" clId="Web-{4750CB19-48D0-4123-8076-2699EC7D24A7}" dt="2022-01-17T09:35:32.930" v="131" actId="20577"/>
      <pc:docMkLst>
        <pc:docMk/>
      </pc:docMkLst>
      <pc:sldChg chg="modSp">
        <pc:chgData name="Ben Woolford" userId="S::bwoolford@totton.ac.uk::0877476b-8b36-4512-9b3c-ae206b286e0e" providerId="AD" clId="Web-{4750CB19-48D0-4123-8076-2699EC7D24A7}" dt="2022-01-17T09:26:15.052" v="3" actId="20577"/>
        <pc:sldMkLst>
          <pc:docMk/>
          <pc:sldMk cId="0" sldId="256"/>
        </pc:sldMkLst>
        <pc:spChg chg="mod">
          <ac:chgData name="Ben Woolford" userId="S::bwoolford@totton.ac.uk::0877476b-8b36-4512-9b3c-ae206b286e0e" providerId="AD" clId="Web-{4750CB19-48D0-4123-8076-2699EC7D24A7}" dt="2022-01-17T09:26:15.052" v="3" actId="20577"/>
          <ac:spMkLst>
            <pc:docMk/>
            <pc:sldMk cId="0" sldId="256"/>
            <ac:spMk id="134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4750CB19-48D0-4123-8076-2699EC7D24A7}" dt="2022-01-17T09:26:48.662" v="6" actId="20577"/>
        <pc:sldMkLst>
          <pc:docMk/>
          <pc:sldMk cId="0" sldId="257"/>
        </pc:sldMkLst>
        <pc:spChg chg="mod">
          <ac:chgData name="Ben Woolford" userId="S::bwoolford@totton.ac.uk::0877476b-8b36-4512-9b3c-ae206b286e0e" providerId="AD" clId="Web-{4750CB19-48D0-4123-8076-2699EC7D24A7}" dt="2022-01-17T09:26:48.662" v="6" actId="20577"/>
          <ac:spMkLst>
            <pc:docMk/>
            <pc:sldMk cId="0" sldId="257"/>
            <ac:spMk id="141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4750CB19-48D0-4123-8076-2699EC7D24A7}" dt="2022-01-17T09:35:32.930" v="131" actId="20577"/>
        <pc:sldMkLst>
          <pc:docMk/>
          <pc:sldMk cId="0" sldId="258"/>
        </pc:sldMkLst>
        <pc:spChg chg="mod">
          <ac:chgData name="Ben Woolford" userId="S::bwoolford@totton.ac.uk::0877476b-8b36-4512-9b3c-ae206b286e0e" providerId="AD" clId="Web-{4750CB19-48D0-4123-8076-2699EC7D24A7}" dt="2022-01-17T09:35:32.930" v="131" actId="20577"/>
          <ac:spMkLst>
            <pc:docMk/>
            <pc:sldMk cId="0" sldId="258"/>
            <ac:spMk id="147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4750CB19-48D0-4123-8076-2699EC7D24A7}" dt="2022-01-17T09:28:36.291" v="10" actId="20577"/>
        <pc:sldMkLst>
          <pc:docMk/>
          <pc:sldMk cId="1662113260" sldId="259"/>
        </pc:sldMkLst>
        <pc:spChg chg="mod">
          <ac:chgData name="Ben Woolford" userId="S::bwoolford@totton.ac.uk::0877476b-8b36-4512-9b3c-ae206b286e0e" providerId="AD" clId="Web-{4750CB19-48D0-4123-8076-2699EC7D24A7}" dt="2022-01-17T09:28:36.291" v="10" actId="20577"/>
          <ac:spMkLst>
            <pc:docMk/>
            <pc:sldMk cId="1662113260" sldId="259"/>
            <ac:spMk id="3" creationId="{01E9D9C3-A3B2-4403-BCAF-29D8F8569A11}"/>
          </ac:spMkLst>
        </pc:spChg>
      </pc:sldChg>
    </pc:docChg>
  </pc:docChgLst>
  <pc:docChgLst>
    <pc:chgData name="Ben Woolford" userId="S::bwoolford@totton.ac.uk::0877476b-8b36-4512-9b3c-ae206b286e0e" providerId="AD" clId="Web-{61933F59-78A5-56FD-DFAE-82701478F394}"/>
    <pc:docChg chg="modSld">
      <pc:chgData name="Ben Woolford" userId="S::bwoolford@totton.ac.uk::0877476b-8b36-4512-9b3c-ae206b286e0e" providerId="AD" clId="Web-{61933F59-78A5-56FD-DFAE-82701478F394}" dt="2022-01-21T09:26:14.473" v="236" actId="20577"/>
      <pc:docMkLst>
        <pc:docMk/>
      </pc:docMkLst>
      <pc:sldChg chg="modSp">
        <pc:chgData name="Ben Woolford" userId="S::bwoolford@totton.ac.uk::0877476b-8b36-4512-9b3c-ae206b286e0e" providerId="AD" clId="Web-{61933F59-78A5-56FD-DFAE-82701478F394}" dt="2022-01-21T09:17:28.913" v="5" actId="20577"/>
        <pc:sldMkLst>
          <pc:docMk/>
          <pc:sldMk cId="0" sldId="257"/>
        </pc:sldMkLst>
        <pc:spChg chg="mod">
          <ac:chgData name="Ben Woolford" userId="S::bwoolford@totton.ac.uk::0877476b-8b36-4512-9b3c-ae206b286e0e" providerId="AD" clId="Web-{61933F59-78A5-56FD-DFAE-82701478F394}" dt="2022-01-21T09:17:28.913" v="5" actId="20577"/>
          <ac:spMkLst>
            <pc:docMk/>
            <pc:sldMk cId="0" sldId="257"/>
            <ac:spMk id="141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61933F59-78A5-56FD-DFAE-82701478F394}" dt="2022-01-21T09:26:14.473" v="236" actId="20577"/>
        <pc:sldMkLst>
          <pc:docMk/>
          <pc:sldMk cId="0" sldId="258"/>
        </pc:sldMkLst>
        <pc:spChg chg="mod">
          <ac:chgData name="Ben Woolford" userId="S::bwoolford@totton.ac.uk::0877476b-8b36-4512-9b3c-ae206b286e0e" providerId="AD" clId="Web-{61933F59-78A5-56FD-DFAE-82701478F394}" dt="2022-01-21T09:26:14.473" v="236" actId="20577"/>
          <ac:spMkLst>
            <pc:docMk/>
            <pc:sldMk cId="0" sldId="258"/>
            <ac:spMk id="147" creationId="{00000000-0000-0000-0000-000000000000}"/>
          </ac:spMkLst>
        </pc:spChg>
      </pc:sldChg>
      <pc:sldChg chg="addSp modSp">
        <pc:chgData name="Ben Woolford" userId="S::bwoolford@totton.ac.uk::0877476b-8b36-4512-9b3c-ae206b286e0e" providerId="AD" clId="Web-{61933F59-78A5-56FD-DFAE-82701478F394}" dt="2022-01-21T09:21:51.192" v="113" actId="14100"/>
        <pc:sldMkLst>
          <pc:docMk/>
          <pc:sldMk cId="1662113260" sldId="259"/>
        </pc:sldMkLst>
        <pc:spChg chg="mod">
          <ac:chgData name="Ben Woolford" userId="S::bwoolford@totton.ac.uk::0877476b-8b36-4512-9b3c-ae206b286e0e" providerId="AD" clId="Web-{61933F59-78A5-56FD-DFAE-82701478F394}" dt="2022-01-21T09:17:48.382" v="6" actId="20577"/>
          <ac:spMkLst>
            <pc:docMk/>
            <pc:sldMk cId="1662113260" sldId="259"/>
            <ac:spMk id="3" creationId="{01E9D9C3-A3B2-4403-BCAF-29D8F8569A11}"/>
          </ac:spMkLst>
        </pc:spChg>
        <pc:spChg chg="add mod">
          <ac:chgData name="Ben Woolford" userId="S::bwoolford@totton.ac.uk::0877476b-8b36-4512-9b3c-ae206b286e0e" providerId="AD" clId="Web-{61933F59-78A5-56FD-DFAE-82701478F394}" dt="2022-01-21T09:21:51.192" v="113" actId="14100"/>
          <ac:spMkLst>
            <pc:docMk/>
            <pc:sldMk cId="1662113260" sldId="259"/>
            <ac:spMk id="4" creationId="{B509A122-2798-4D54-A137-72A640FF3839}"/>
          </ac:spMkLst>
        </pc:spChg>
      </pc:sldChg>
    </pc:docChg>
  </pc:docChgLst>
  <pc:docChgLst>
    <pc:chgData clId="Web-{0960DB92-D0D4-AF89-3C98-49AE2C1E2498}"/>
    <pc:docChg chg="modSld">
      <pc:chgData name="" userId="" providerId="" clId="Web-{0960DB92-D0D4-AF89-3C98-49AE2C1E2498}" dt="2022-01-17T11:27:43.171" v="0" actId="20577"/>
      <pc:docMkLst>
        <pc:docMk/>
      </pc:docMkLst>
      <pc:sldChg chg="modSp">
        <pc:chgData name="" userId="" providerId="" clId="Web-{0960DB92-D0D4-AF89-3C98-49AE2C1E2498}" dt="2022-01-17T11:27:43.171" v="0" actId="20577"/>
        <pc:sldMkLst>
          <pc:docMk/>
          <pc:sldMk cId="0" sldId="256"/>
        </pc:sldMkLst>
        <pc:spChg chg="mod">
          <ac:chgData name="" userId="" providerId="" clId="Web-{0960DB92-D0D4-AF89-3C98-49AE2C1E2498}" dt="2022-01-17T11:27:43.171" v="0" actId="20577"/>
          <ac:spMkLst>
            <pc:docMk/>
            <pc:sldMk cId="0" sldId="256"/>
            <ac:spMk id="134" creationId="{00000000-0000-0000-0000-000000000000}"/>
          </ac:spMkLst>
        </pc:spChg>
      </pc:sldChg>
    </pc:docChg>
  </pc:docChgLst>
  <pc:docChgLst>
    <pc:chgData name="Ben Woolford" userId="S::bwoolford@totton.ac.uk::0877476b-8b36-4512-9b3c-ae206b286e0e" providerId="AD" clId="Web-{84F06E0D-7DD2-4DDF-867C-E4259841F208}"/>
    <pc:docChg chg="modSld">
      <pc:chgData name="Ben Woolford" userId="S::bwoolford@totton.ac.uk::0877476b-8b36-4512-9b3c-ae206b286e0e" providerId="AD" clId="Web-{84F06E0D-7DD2-4DDF-867C-E4259841F208}" dt="2022-01-17T10:25:04.733" v="119" actId="20577"/>
      <pc:docMkLst>
        <pc:docMk/>
      </pc:docMkLst>
      <pc:sldChg chg="modSp">
        <pc:chgData name="Ben Woolford" userId="S::bwoolford@totton.ac.uk::0877476b-8b36-4512-9b3c-ae206b286e0e" providerId="AD" clId="Web-{84F06E0D-7DD2-4DDF-867C-E4259841F208}" dt="2022-01-17T10:21:47.307" v="1" actId="20577"/>
        <pc:sldMkLst>
          <pc:docMk/>
          <pc:sldMk cId="0" sldId="256"/>
        </pc:sldMkLst>
        <pc:spChg chg="mod">
          <ac:chgData name="Ben Woolford" userId="S::bwoolford@totton.ac.uk::0877476b-8b36-4512-9b3c-ae206b286e0e" providerId="AD" clId="Web-{84F06E0D-7DD2-4DDF-867C-E4259841F208}" dt="2022-01-17T10:21:47.307" v="1" actId="20577"/>
          <ac:spMkLst>
            <pc:docMk/>
            <pc:sldMk cId="0" sldId="256"/>
            <ac:spMk id="134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84F06E0D-7DD2-4DDF-867C-E4259841F208}" dt="2022-01-17T10:22:18.714" v="9" actId="20577"/>
        <pc:sldMkLst>
          <pc:docMk/>
          <pc:sldMk cId="0" sldId="257"/>
        </pc:sldMkLst>
        <pc:spChg chg="mod">
          <ac:chgData name="Ben Woolford" userId="S::bwoolford@totton.ac.uk::0877476b-8b36-4512-9b3c-ae206b286e0e" providerId="AD" clId="Web-{84F06E0D-7DD2-4DDF-867C-E4259841F208}" dt="2022-01-17T10:22:18.714" v="9" actId="20577"/>
          <ac:spMkLst>
            <pc:docMk/>
            <pc:sldMk cId="0" sldId="257"/>
            <ac:spMk id="141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84F06E0D-7DD2-4DDF-867C-E4259841F208}" dt="2022-01-17T10:25:04.733" v="119" actId="20577"/>
        <pc:sldMkLst>
          <pc:docMk/>
          <pc:sldMk cId="0" sldId="258"/>
        </pc:sldMkLst>
        <pc:spChg chg="mod">
          <ac:chgData name="Ben Woolford" userId="S::bwoolford@totton.ac.uk::0877476b-8b36-4512-9b3c-ae206b286e0e" providerId="AD" clId="Web-{84F06E0D-7DD2-4DDF-867C-E4259841F208}" dt="2022-01-17T10:25:04.733" v="119" actId="20577"/>
          <ac:spMkLst>
            <pc:docMk/>
            <pc:sldMk cId="0" sldId="258"/>
            <ac:spMk id="147" creationId="{00000000-0000-0000-0000-000000000000}"/>
          </ac:spMkLst>
        </pc:spChg>
      </pc:sldChg>
    </pc:docChg>
  </pc:docChgLst>
  <pc:docChgLst>
    <pc:chgData name="Ben Woolford" userId="S::bwoolford@totton.ac.uk::0877476b-8b36-4512-9b3c-ae206b286e0e" providerId="AD" clId="Web-{327732F7-69E2-4393-9DE9-B4857236609E}"/>
    <pc:docChg chg="addSld modSld">
      <pc:chgData name="Ben Woolford" userId="S::bwoolford@totton.ac.uk::0877476b-8b36-4512-9b3c-ae206b286e0e" providerId="AD" clId="Web-{327732F7-69E2-4393-9DE9-B4857236609E}" dt="2022-01-10T12:49:25.541" v="141" actId="20577"/>
      <pc:docMkLst>
        <pc:docMk/>
      </pc:docMkLst>
      <pc:sldChg chg="modSp">
        <pc:chgData name="Ben Woolford" userId="S::bwoolford@totton.ac.uk::0877476b-8b36-4512-9b3c-ae206b286e0e" providerId="AD" clId="Web-{327732F7-69E2-4393-9DE9-B4857236609E}" dt="2022-01-10T12:43:58.627" v="5" actId="20577"/>
        <pc:sldMkLst>
          <pc:docMk/>
          <pc:sldMk cId="0" sldId="256"/>
        </pc:sldMkLst>
        <pc:spChg chg="mod">
          <ac:chgData name="Ben Woolford" userId="S::bwoolford@totton.ac.uk::0877476b-8b36-4512-9b3c-ae206b286e0e" providerId="AD" clId="Web-{327732F7-69E2-4393-9DE9-B4857236609E}" dt="2022-01-10T12:43:58.627" v="5" actId="20577"/>
          <ac:spMkLst>
            <pc:docMk/>
            <pc:sldMk cId="0" sldId="256"/>
            <ac:spMk id="134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327732F7-69E2-4393-9DE9-B4857236609E}" dt="2022-01-10T12:44:21.550" v="13" actId="20577"/>
        <pc:sldMkLst>
          <pc:docMk/>
          <pc:sldMk cId="0" sldId="257"/>
        </pc:sldMkLst>
        <pc:spChg chg="mod">
          <ac:chgData name="Ben Woolford" userId="S::bwoolford@totton.ac.uk::0877476b-8b36-4512-9b3c-ae206b286e0e" providerId="AD" clId="Web-{327732F7-69E2-4393-9DE9-B4857236609E}" dt="2022-01-10T12:44:21.550" v="13" actId="20577"/>
          <ac:spMkLst>
            <pc:docMk/>
            <pc:sldMk cId="0" sldId="257"/>
            <ac:spMk id="141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327732F7-69E2-4393-9DE9-B4857236609E}" dt="2022-01-10T12:48:59.947" v="123" actId="20577"/>
        <pc:sldMkLst>
          <pc:docMk/>
          <pc:sldMk cId="0" sldId="258"/>
        </pc:sldMkLst>
        <pc:spChg chg="mod">
          <ac:chgData name="Ben Woolford" userId="S::bwoolford@totton.ac.uk::0877476b-8b36-4512-9b3c-ae206b286e0e" providerId="AD" clId="Web-{327732F7-69E2-4393-9DE9-B4857236609E}" dt="2022-01-10T12:48:59.947" v="123" actId="20577"/>
          <ac:spMkLst>
            <pc:docMk/>
            <pc:sldMk cId="0" sldId="258"/>
            <ac:spMk id="147" creationId="{00000000-0000-0000-0000-000000000000}"/>
          </ac:spMkLst>
        </pc:spChg>
      </pc:sldChg>
      <pc:sldChg chg="modSp new">
        <pc:chgData name="Ben Woolford" userId="S::bwoolford@totton.ac.uk::0877476b-8b36-4512-9b3c-ae206b286e0e" providerId="AD" clId="Web-{327732F7-69E2-4393-9DE9-B4857236609E}" dt="2022-01-10T12:49:25.541" v="141" actId="20577"/>
        <pc:sldMkLst>
          <pc:docMk/>
          <pc:sldMk cId="1662113260" sldId="259"/>
        </pc:sldMkLst>
        <pc:spChg chg="mod">
          <ac:chgData name="Ben Woolford" userId="S::bwoolford@totton.ac.uk::0877476b-8b36-4512-9b3c-ae206b286e0e" providerId="AD" clId="Web-{327732F7-69E2-4393-9DE9-B4857236609E}" dt="2022-01-10T12:49:04.260" v="127" actId="20577"/>
          <ac:spMkLst>
            <pc:docMk/>
            <pc:sldMk cId="1662113260" sldId="259"/>
            <ac:spMk id="2" creationId="{566741FB-0FFE-4942-A830-8E153DB4DD69}"/>
          </ac:spMkLst>
        </pc:spChg>
        <pc:spChg chg="mod">
          <ac:chgData name="Ben Woolford" userId="S::bwoolford@totton.ac.uk::0877476b-8b36-4512-9b3c-ae206b286e0e" providerId="AD" clId="Web-{327732F7-69E2-4393-9DE9-B4857236609E}" dt="2022-01-10T12:49:25.541" v="141" actId="20577"/>
          <ac:spMkLst>
            <pc:docMk/>
            <pc:sldMk cId="1662113260" sldId="259"/>
            <ac:spMk id="3" creationId="{01E9D9C3-A3B2-4403-BCAF-29D8F8569A11}"/>
          </ac:spMkLst>
        </pc:spChg>
      </pc:sldChg>
    </pc:docChg>
  </pc:docChgLst>
  <pc:docChgLst>
    <pc:chgData name="Ben Woolford" userId="S::bwoolford@totton.ac.uk::0877476b-8b36-4512-9b3c-ae206b286e0e" providerId="AD" clId="Web-{0960DB92-D0D4-AF89-3C98-49AE2C1E2498}"/>
    <pc:docChg chg="modSld">
      <pc:chgData name="Ben Woolford" userId="S::bwoolford@totton.ac.uk::0877476b-8b36-4512-9b3c-ae206b286e0e" providerId="AD" clId="Web-{0960DB92-D0D4-AF89-3C98-49AE2C1E2498}" dt="2022-01-17T12:40:44.229" v="138" actId="20577"/>
      <pc:docMkLst>
        <pc:docMk/>
      </pc:docMkLst>
      <pc:sldChg chg="modSp">
        <pc:chgData name="Ben Woolford" userId="S::bwoolford@totton.ac.uk::0877476b-8b36-4512-9b3c-ae206b286e0e" providerId="AD" clId="Web-{0960DB92-D0D4-AF89-3C98-49AE2C1E2498}" dt="2022-01-17T11:27:45.405" v="1" actId="20577"/>
        <pc:sldMkLst>
          <pc:docMk/>
          <pc:sldMk cId="0" sldId="256"/>
        </pc:sldMkLst>
        <pc:spChg chg="mod">
          <ac:chgData name="Ben Woolford" userId="S::bwoolford@totton.ac.uk::0877476b-8b36-4512-9b3c-ae206b286e0e" providerId="AD" clId="Web-{0960DB92-D0D4-AF89-3C98-49AE2C1E2498}" dt="2022-01-17T11:27:45.405" v="1" actId="20577"/>
          <ac:spMkLst>
            <pc:docMk/>
            <pc:sldMk cId="0" sldId="256"/>
            <ac:spMk id="134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0960DB92-D0D4-AF89-3C98-49AE2C1E2498}" dt="2022-01-17T11:27:59.187" v="6" actId="20577"/>
        <pc:sldMkLst>
          <pc:docMk/>
          <pc:sldMk cId="0" sldId="257"/>
        </pc:sldMkLst>
        <pc:spChg chg="mod">
          <ac:chgData name="Ben Woolford" userId="S::bwoolford@totton.ac.uk::0877476b-8b36-4512-9b3c-ae206b286e0e" providerId="AD" clId="Web-{0960DB92-D0D4-AF89-3C98-49AE2C1E2498}" dt="2022-01-17T11:27:59.187" v="6" actId="20577"/>
          <ac:spMkLst>
            <pc:docMk/>
            <pc:sldMk cId="0" sldId="257"/>
            <ac:spMk id="141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0960DB92-D0D4-AF89-3C98-49AE2C1E2498}" dt="2022-01-17T12:38:51.054" v="100" actId="20577"/>
        <pc:sldMkLst>
          <pc:docMk/>
          <pc:sldMk cId="0" sldId="258"/>
        </pc:sldMkLst>
        <pc:spChg chg="mod">
          <ac:chgData name="Ben Woolford" userId="S::bwoolford@totton.ac.uk::0877476b-8b36-4512-9b3c-ae206b286e0e" providerId="AD" clId="Web-{0960DB92-D0D4-AF89-3C98-49AE2C1E2498}" dt="2022-01-17T12:38:51.054" v="100" actId="20577"/>
          <ac:spMkLst>
            <pc:docMk/>
            <pc:sldMk cId="0" sldId="258"/>
            <ac:spMk id="147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0960DB92-D0D4-AF89-3C98-49AE2C1E2498}" dt="2022-01-17T12:40:44.229" v="138" actId="20577"/>
        <pc:sldMkLst>
          <pc:docMk/>
          <pc:sldMk cId="1662113260" sldId="259"/>
        </pc:sldMkLst>
        <pc:spChg chg="mod">
          <ac:chgData name="Ben Woolford" userId="S::bwoolford@totton.ac.uk::0877476b-8b36-4512-9b3c-ae206b286e0e" providerId="AD" clId="Web-{0960DB92-D0D4-AF89-3C98-49AE2C1E2498}" dt="2022-01-17T12:40:44.229" v="138" actId="20577"/>
          <ac:spMkLst>
            <pc:docMk/>
            <pc:sldMk cId="1662113260" sldId="259"/>
            <ac:spMk id="3" creationId="{01E9D9C3-A3B2-4403-BCAF-29D8F8569A11}"/>
          </ac:spMkLst>
        </pc:spChg>
      </pc:sldChg>
    </pc:docChg>
  </pc:docChgLst>
  <pc:docChgLst>
    <pc:chgData clId="Web-{327732F7-69E2-4393-9DE9-B4857236609E}"/>
    <pc:docChg chg="modSld">
      <pc:chgData name="" userId="" providerId="" clId="Web-{327732F7-69E2-4393-9DE9-B4857236609E}" dt="2022-01-10T12:43:55.690" v="0" actId="20577"/>
      <pc:docMkLst>
        <pc:docMk/>
      </pc:docMkLst>
      <pc:sldChg chg="modSp">
        <pc:chgData name="" userId="" providerId="" clId="Web-{327732F7-69E2-4393-9DE9-B4857236609E}" dt="2022-01-10T12:43:55.690" v="0" actId="20577"/>
        <pc:sldMkLst>
          <pc:docMk/>
          <pc:sldMk cId="0" sldId="256"/>
        </pc:sldMkLst>
        <pc:spChg chg="mod">
          <ac:chgData name="" userId="" providerId="" clId="Web-{327732F7-69E2-4393-9DE9-B4857236609E}" dt="2022-01-10T12:43:55.690" v="0" actId="20577"/>
          <ac:spMkLst>
            <pc:docMk/>
            <pc:sldMk cId="0" sldId="256"/>
            <ac:spMk id="134" creationId="{00000000-0000-0000-0000-000000000000}"/>
          </ac:spMkLst>
        </pc:spChg>
      </pc:sldChg>
    </pc:docChg>
  </pc:docChgLst>
  <pc:docChgLst>
    <pc:chgData name="Ben Woolford" userId="S::bwoolford@totton.ac.uk::0877476b-8b36-4512-9b3c-ae206b286e0e" providerId="AD" clId="Web-{649B011F-67F2-DBA6-B4C9-B7D4BA3C758C}"/>
    <pc:docChg chg="modSld">
      <pc:chgData name="Ben Woolford" userId="S::bwoolford@totton.ac.uk::0877476b-8b36-4512-9b3c-ae206b286e0e" providerId="AD" clId="Web-{649B011F-67F2-DBA6-B4C9-B7D4BA3C758C}" dt="2022-01-24T12:26:38.278" v="3" actId="20577"/>
      <pc:docMkLst>
        <pc:docMk/>
      </pc:docMkLst>
      <pc:sldChg chg="modSp">
        <pc:chgData name="Ben Woolford" userId="S::bwoolford@totton.ac.uk::0877476b-8b36-4512-9b3c-ae206b286e0e" providerId="AD" clId="Web-{649B011F-67F2-DBA6-B4C9-B7D4BA3C758C}" dt="2022-01-24T12:26:38.278" v="3" actId="20577"/>
        <pc:sldMkLst>
          <pc:docMk/>
          <pc:sldMk cId="1662113260" sldId="259"/>
        </pc:sldMkLst>
        <pc:spChg chg="mod">
          <ac:chgData name="Ben Woolford" userId="S::bwoolford@totton.ac.uk::0877476b-8b36-4512-9b3c-ae206b286e0e" providerId="AD" clId="Web-{649B011F-67F2-DBA6-B4C9-B7D4BA3C758C}" dt="2022-01-24T12:26:38.278" v="3" actId="20577"/>
          <ac:spMkLst>
            <pc:docMk/>
            <pc:sldMk cId="1662113260" sldId="259"/>
            <ac:spMk id="4" creationId="{B509A122-2798-4D54-A137-72A640FF3839}"/>
          </ac:spMkLst>
        </pc:spChg>
      </pc:sldChg>
    </pc:docChg>
  </pc:docChgLst>
  <pc:docChgLst>
    <pc:chgData name="Ben Woolford" userId="S::bwoolford@totton.ac.uk::0877476b-8b36-4512-9b3c-ae206b286e0e" providerId="AD" clId="Web-{479CA4D7-3915-AD2F-D783-7DF558C1F5D4}"/>
    <pc:docChg chg="modSld">
      <pc:chgData name="Ben Woolford" userId="S::bwoolford@totton.ac.uk::0877476b-8b36-4512-9b3c-ae206b286e0e" providerId="AD" clId="Web-{479CA4D7-3915-AD2F-D783-7DF558C1F5D4}" dt="2022-01-24T10:52:41.743" v="269" actId="20577"/>
      <pc:docMkLst>
        <pc:docMk/>
      </pc:docMkLst>
      <pc:sldChg chg="modSp">
        <pc:chgData name="Ben Woolford" userId="S::bwoolford@totton.ac.uk::0877476b-8b36-4512-9b3c-ae206b286e0e" providerId="AD" clId="Web-{479CA4D7-3915-AD2F-D783-7DF558C1F5D4}" dt="2022-01-24T10:21:35.276" v="8" actId="20577"/>
        <pc:sldMkLst>
          <pc:docMk/>
          <pc:sldMk cId="0" sldId="256"/>
        </pc:sldMkLst>
        <pc:spChg chg="mod">
          <ac:chgData name="Ben Woolford" userId="S::bwoolford@totton.ac.uk::0877476b-8b36-4512-9b3c-ae206b286e0e" providerId="AD" clId="Web-{479CA4D7-3915-AD2F-D783-7DF558C1F5D4}" dt="2022-01-24T10:21:35.276" v="8" actId="20577"/>
          <ac:spMkLst>
            <pc:docMk/>
            <pc:sldMk cId="0" sldId="256"/>
            <ac:spMk id="134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479CA4D7-3915-AD2F-D783-7DF558C1F5D4}" dt="2022-01-24T10:23:14.653" v="11" actId="20577"/>
        <pc:sldMkLst>
          <pc:docMk/>
          <pc:sldMk cId="0" sldId="257"/>
        </pc:sldMkLst>
        <pc:spChg chg="mod">
          <ac:chgData name="Ben Woolford" userId="S::bwoolford@totton.ac.uk::0877476b-8b36-4512-9b3c-ae206b286e0e" providerId="AD" clId="Web-{479CA4D7-3915-AD2F-D783-7DF558C1F5D4}" dt="2022-01-24T10:23:14.653" v="11" actId="20577"/>
          <ac:spMkLst>
            <pc:docMk/>
            <pc:sldMk cId="0" sldId="257"/>
            <ac:spMk id="141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479CA4D7-3915-AD2F-D783-7DF558C1F5D4}" dt="2022-01-24T10:52:41.743" v="269" actId="20577"/>
        <pc:sldMkLst>
          <pc:docMk/>
          <pc:sldMk cId="0" sldId="258"/>
        </pc:sldMkLst>
        <pc:spChg chg="mod">
          <ac:chgData name="Ben Woolford" userId="S::bwoolford@totton.ac.uk::0877476b-8b36-4512-9b3c-ae206b286e0e" providerId="AD" clId="Web-{479CA4D7-3915-AD2F-D783-7DF558C1F5D4}" dt="2022-01-24T10:52:41.743" v="269" actId="20577"/>
          <ac:spMkLst>
            <pc:docMk/>
            <pc:sldMk cId="0" sldId="258"/>
            <ac:spMk id="14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c02c1a0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c02c1a0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c02c1a02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c02c1a02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fundamentals/object-oriented/inheritance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7" y="1782297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GB" dirty="0"/>
              <a:t>Lesson 11-Class Inheritance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begin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On teams download the folder LS_11_Classes_Inheritance.zip and extract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/>
              <a:t>Go onto your computers and type in visual studio.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/>
              <a:t>Open the project by clicking LS_11_Classes_Inheritance.sln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Exercises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989950"/>
            <a:ext cx="7038900" cy="2395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70535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0"/>
              <a:buAutoNum type="arabicPeriod"/>
            </a:pPr>
            <a:r>
              <a:rPr lang="en-GB" sz="1550" dirty="0"/>
              <a:t>Read through the comments at the top (the green text).</a:t>
            </a:r>
            <a:endParaRPr lang="en-US" sz="1550" dirty="0"/>
          </a:p>
          <a:p>
            <a:pPr marL="800100" lvl="0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AutoNum type="arabicPeriod"/>
            </a:pPr>
            <a:endParaRPr sz="1590"/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r>
              <a:rPr lang="en-GB" sz="1550" dirty="0"/>
              <a:t>Create a new public member in </a:t>
            </a:r>
            <a:r>
              <a:rPr lang="en-GB" sz="1550" dirty="0" err="1"/>
              <a:t>MyClass</a:t>
            </a:r>
            <a:r>
              <a:rPr lang="en-GB" sz="1550" dirty="0"/>
              <a:t> that is a string called </a:t>
            </a:r>
            <a:r>
              <a:rPr lang="en-GB" sz="1550" dirty="0" err="1"/>
              <a:t>class_string</a:t>
            </a:r>
            <a:r>
              <a:rPr lang="en-GB" sz="1550" dirty="0"/>
              <a:t> and access it within </a:t>
            </a:r>
            <a:r>
              <a:rPr lang="en-GB" sz="1550" dirty="0" err="1"/>
              <a:t>MyInheritedClass</a:t>
            </a:r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r>
              <a:rPr lang="en-GB" sz="1550" dirty="0"/>
              <a:t>Create  a new class called Entity with variables </a:t>
            </a:r>
            <a:r>
              <a:rPr lang="en-GB" sz="1550"/>
              <a:t>name, health, attack</a:t>
            </a:r>
            <a:r>
              <a:rPr lang="en-GB" sz="1550" dirty="0"/>
              <a:t>  and then another class called Player that inherits from Entity and has variables </a:t>
            </a:r>
            <a:r>
              <a:rPr lang="en-GB" sz="1550"/>
              <a:t>speed, defence</a:t>
            </a:r>
            <a:r>
              <a:rPr lang="en-GB" sz="1550" dirty="0"/>
              <a:t> and a function writing all its variables to the console</a:t>
            </a:r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endParaRPr lang="en-GB" sz="1550" dirty="0"/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r>
              <a:rPr lang="en-GB" sz="1550" dirty="0"/>
              <a:t>Create another class called </a:t>
            </a:r>
            <a:r>
              <a:rPr lang="en-GB" sz="1550" err="1"/>
              <a:t>FighterPlayer</a:t>
            </a:r>
            <a:r>
              <a:rPr lang="en-GB" sz="1550" dirty="0"/>
              <a:t> that inherits from Player in its </a:t>
            </a:r>
            <a:r>
              <a:rPr lang="en-GB" sz="1550"/>
              <a:t>initialisation function set its variables </a:t>
            </a:r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endParaRPr lang="en-GB" sz="1550" dirty="0"/>
          </a:p>
          <a:p>
            <a:pPr marL="127635" indent="0">
              <a:lnSpc>
                <a:spcPct val="95000"/>
              </a:lnSpc>
              <a:spcBef>
                <a:spcPts val="1200"/>
              </a:spcBef>
              <a:buSzPts val="1590"/>
              <a:buNone/>
            </a:pPr>
            <a:r>
              <a:rPr lang="en-GB" sz="1550" dirty="0"/>
              <a:t>Extra: Using everything you’ve learned so far create an enemy class and a </a:t>
            </a:r>
            <a:r>
              <a:rPr lang="en-GB" sz="1550"/>
              <a:t>damage function in entity and have player's and </a:t>
            </a:r>
            <a:r>
              <a:rPr lang="en-GB" sz="1550" dirty="0"/>
              <a:t>enemy's fight.</a:t>
            </a:r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endParaRPr lang="en-GB" sz="15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41FB-0FFE-4942-A830-8E153DB4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9D9C3-A3B2-4403-BCAF-29D8F8569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pPr>
              <a:lnSpc>
                <a:spcPct val="114999"/>
              </a:lnSpc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9A122-2798-4D54-A137-72A640FF3839}"/>
              </a:ext>
            </a:extLst>
          </p:cNvPr>
          <p:cNvSpPr txBox="1"/>
          <p:nvPr/>
        </p:nvSpPr>
        <p:spPr>
          <a:xfrm>
            <a:off x="1596512" y="1200150"/>
            <a:ext cx="715849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hlinkClick r:id="rId2"/>
              </a:rPr>
              <a:t>https://docs.microsoft.com/en-us/dotnet/csharp/fundamentals/object-oriented/inheritance</a:t>
            </a:r>
            <a:r>
              <a:rPr lang="en-GB" dirty="0"/>
              <a:t>  </a:t>
            </a:r>
            <a:endParaRPr lang="en-US"/>
          </a:p>
          <a:p>
            <a:pPr algn="l"/>
            <a:r>
              <a:rPr lang="en-GB">
                <a:solidFill>
                  <a:schemeClr val="bg1"/>
                </a:solidFill>
              </a:rPr>
              <a:t>-Inheritance</a:t>
            </a:r>
          </a:p>
        </p:txBody>
      </p:sp>
    </p:spTree>
    <p:extLst>
      <p:ext uri="{BB962C8B-B14F-4D97-AF65-F5344CB8AC3E}">
        <p14:creationId xmlns:p14="http://schemas.microsoft.com/office/powerpoint/2010/main" val="1662113260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CDC77CC74F864194878CE9AD447132" ma:contentTypeVersion="2" ma:contentTypeDescription="Create a new document." ma:contentTypeScope="" ma:versionID="674020fc98a05b7641655acf54f68399">
  <xsd:schema xmlns:xsd="http://www.w3.org/2001/XMLSchema" xmlns:xs="http://www.w3.org/2001/XMLSchema" xmlns:p="http://schemas.microsoft.com/office/2006/metadata/properties" xmlns:ns2="452eed2e-84bb-47cc-877d-e624b3b1b504" targetNamespace="http://schemas.microsoft.com/office/2006/metadata/properties" ma:root="true" ma:fieldsID="7e3cc93d13913bb19ceed26edffdf21a" ns2:_="">
    <xsd:import namespace="452eed2e-84bb-47cc-877d-e624b3b1b5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eed2e-84bb-47cc-877d-e624b3b1b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89DF95-6478-450E-A297-95ECF2476E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2eed2e-84bb-47cc-877d-e624b3b1b5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9BE668-B49F-47BF-BE91-D97B7310198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8C9EA49-2184-4B00-9C4E-D5B4A89C48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Focus</vt:lpstr>
      <vt:lpstr>Lesson 11-Class Inheritance</vt:lpstr>
      <vt:lpstr>To begin</vt:lpstr>
      <vt:lpstr>Exercises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6-Input</dc:title>
  <cp:revision>210</cp:revision>
  <dcterms:modified xsi:type="dcterms:W3CDTF">2022-01-24T12:26:42Z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0x01010052CDC77CC74F864194878CE9AD447132</vt:lpwstr>
  </property>
</Properties>
</file>