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0DB92-D0D4-AF89-3C98-49AE2C1E2498}" v="142" dt="2022-01-17T12:40:44.229"/>
    <p1510:client id="{327732F7-69E2-4393-9DE9-B4857236609E}" v="147" dt="2022-01-10T12:49:26.901"/>
    <p1510:client id="{4750CB19-48D0-4123-8076-2699EC7D24A7}" v="134" dt="2022-01-17T09:35:32.930"/>
    <p1510:client id="{479CA4D7-3915-AD2F-D783-7DF558C1F5D4}" v="271" dt="2022-01-24T10:52:32.430"/>
    <p1510:client id="{5D83D719-14DF-C7C3-D142-6CFD4C68890E}" v="180" dt="2022-01-24T12:54:57.240"/>
    <p1510:client id="{61933F59-78A5-56FD-DFAE-82701478F394}" v="245" dt="2022-01-21T09:26:14.473"/>
    <p1510:client id="{84F06E0D-7DD2-4DDF-867C-E4259841F208}" v="121" dt="2022-01-17T10:25:0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4750CB19-48D0-4123-8076-2699EC7D24A7}"/>
    <pc:docChg chg="modSld">
      <pc:chgData name="Ben Woolford" userId="S::bwoolford@totton.ac.uk::0877476b-8b36-4512-9b3c-ae206b286e0e" providerId="AD" clId="Web-{4750CB19-48D0-4123-8076-2699EC7D24A7}" dt="2022-01-17T09:35:32.930" v="131" actId="20577"/>
      <pc:docMkLst>
        <pc:docMk/>
      </pc:docMkLst>
      <pc:sldChg chg="modSp">
        <pc:chgData name="Ben Woolford" userId="S::bwoolford@totton.ac.uk::0877476b-8b36-4512-9b3c-ae206b286e0e" providerId="AD" clId="Web-{4750CB19-48D0-4123-8076-2699EC7D24A7}" dt="2022-01-17T09:26:15.052" v="3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50CB19-48D0-4123-8076-2699EC7D24A7}" dt="2022-01-17T09:26:15.052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6:48.662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50CB19-48D0-4123-8076-2699EC7D24A7}" dt="2022-01-17T09:26:48.662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35:32.930" v="131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50CB19-48D0-4123-8076-2699EC7D24A7}" dt="2022-01-17T09:35:32.930" v="131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8:36.291" v="10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4750CB19-48D0-4123-8076-2699EC7D24A7}" dt="2022-01-17T09:28:36.291" v="10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84F06E0D-7DD2-4DDF-867C-E4259841F208}"/>
    <pc:docChg chg="modSld">
      <pc:chgData name="Ben Woolford" userId="S::bwoolford@totton.ac.uk::0877476b-8b36-4512-9b3c-ae206b286e0e" providerId="AD" clId="Web-{84F06E0D-7DD2-4DDF-867C-E4259841F208}" dt="2022-01-17T10:25:04.733" v="119" actId="20577"/>
      <pc:docMkLst>
        <pc:docMk/>
      </pc:docMkLst>
      <pc:sldChg chg="modSp">
        <pc:chgData name="Ben Woolford" userId="S::bwoolford@totton.ac.uk::0877476b-8b36-4512-9b3c-ae206b286e0e" providerId="AD" clId="Web-{84F06E0D-7DD2-4DDF-867C-E4259841F208}" dt="2022-01-17T10:21:47.307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84F06E0D-7DD2-4DDF-867C-E4259841F208}" dt="2022-01-17T10:21:47.307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2:18.714" v="9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84F06E0D-7DD2-4DDF-867C-E4259841F208}" dt="2022-01-17T10:22:18.714" v="9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5:04.733" v="119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84F06E0D-7DD2-4DDF-867C-E4259841F208}" dt="2022-01-17T10:25:04.733" v="119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  <pc:docChgLst>
    <pc:chgData clId="Web-{0960DB92-D0D4-AF89-3C98-49AE2C1E2498}"/>
    <pc:docChg chg="modSld">
      <pc:chgData name="" userId="" providerId="" clId="Web-{0960DB92-D0D4-AF89-3C98-49AE2C1E2498}" dt="2022-01-17T11:27:43.171" v="0" actId="20577"/>
      <pc:docMkLst>
        <pc:docMk/>
      </pc:docMkLst>
      <pc:sldChg chg="modSp">
        <pc:chgData name="" userId="" providerId="" clId="Web-{0960DB92-D0D4-AF89-3C98-49AE2C1E2498}" dt="2022-01-17T11:27:43.171" v="0" actId="20577"/>
        <pc:sldMkLst>
          <pc:docMk/>
          <pc:sldMk cId="0" sldId="256"/>
        </pc:sldMkLst>
        <pc:spChg chg="mod">
          <ac:chgData name="" userId="" providerId="" clId="Web-{0960DB92-D0D4-AF89-3C98-49AE2C1E2498}" dt="2022-01-17T11:27:43.171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61933F59-78A5-56FD-DFAE-82701478F394}"/>
    <pc:docChg chg="modSld">
      <pc:chgData name="Ben Woolford" userId="S::bwoolford@totton.ac.uk::0877476b-8b36-4512-9b3c-ae206b286e0e" providerId="AD" clId="Web-{61933F59-78A5-56FD-DFAE-82701478F394}" dt="2022-01-21T09:26:14.473" v="236" actId="20577"/>
      <pc:docMkLst>
        <pc:docMk/>
      </pc:docMkLst>
      <pc:sldChg chg="modSp">
        <pc:chgData name="Ben Woolford" userId="S::bwoolford@totton.ac.uk::0877476b-8b36-4512-9b3c-ae206b286e0e" providerId="AD" clId="Web-{61933F59-78A5-56FD-DFAE-82701478F394}" dt="2022-01-21T09:17:28.913" v="5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61933F59-78A5-56FD-DFAE-82701478F394}" dt="2022-01-21T09:17:28.913" v="5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61933F59-78A5-56FD-DFAE-82701478F394}" dt="2022-01-21T09:26:14.473" v="236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61933F59-78A5-56FD-DFAE-82701478F394}" dt="2022-01-21T09:26:14.473" v="236" actId="20577"/>
          <ac:spMkLst>
            <pc:docMk/>
            <pc:sldMk cId="0" sldId="258"/>
            <ac:spMk id="147" creationId="{00000000-0000-0000-0000-000000000000}"/>
          </ac:spMkLst>
        </pc:spChg>
      </pc:sldChg>
      <pc:sldChg chg="addSp modSp">
        <pc:chgData name="Ben Woolford" userId="S::bwoolford@totton.ac.uk::0877476b-8b36-4512-9b3c-ae206b286e0e" providerId="AD" clId="Web-{61933F59-78A5-56FD-DFAE-82701478F394}" dt="2022-01-21T09:21:51.192" v="113" actId="14100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61933F59-78A5-56FD-DFAE-82701478F394}" dt="2022-01-21T09:17:48.382" v="6" actId="20577"/>
          <ac:spMkLst>
            <pc:docMk/>
            <pc:sldMk cId="1662113260" sldId="259"/>
            <ac:spMk id="3" creationId="{01E9D9C3-A3B2-4403-BCAF-29D8F8569A11}"/>
          </ac:spMkLst>
        </pc:spChg>
        <pc:spChg chg="add mod">
          <ac:chgData name="Ben Woolford" userId="S::bwoolford@totton.ac.uk::0877476b-8b36-4512-9b3c-ae206b286e0e" providerId="AD" clId="Web-{61933F59-78A5-56FD-DFAE-82701478F394}" dt="2022-01-21T09:21:51.192" v="113" actId="14100"/>
          <ac:spMkLst>
            <pc:docMk/>
            <pc:sldMk cId="1662113260" sldId="259"/>
            <ac:spMk id="4" creationId="{B509A122-2798-4D54-A137-72A640FF3839}"/>
          </ac:spMkLst>
        </pc:spChg>
      </pc:sldChg>
    </pc:docChg>
  </pc:docChgLst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0960DB92-D0D4-AF89-3C98-49AE2C1E2498}"/>
    <pc:docChg chg="modSld">
      <pc:chgData name="Ben Woolford" userId="S::bwoolford@totton.ac.uk::0877476b-8b36-4512-9b3c-ae206b286e0e" providerId="AD" clId="Web-{0960DB92-D0D4-AF89-3C98-49AE2C1E2498}" dt="2022-01-17T12:40:44.229" v="138" actId="20577"/>
      <pc:docMkLst>
        <pc:docMk/>
      </pc:docMkLst>
      <pc:sldChg chg="modSp">
        <pc:chgData name="Ben Woolford" userId="S::bwoolford@totton.ac.uk::0877476b-8b36-4512-9b3c-ae206b286e0e" providerId="AD" clId="Web-{0960DB92-D0D4-AF89-3C98-49AE2C1E2498}" dt="2022-01-17T11:27:45.405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0960DB92-D0D4-AF89-3C98-49AE2C1E2498}" dt="2022-01-17T11:27:45.405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1:27:59.187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0960DB92-D0D4-AF89-3C98-49AE2C1E2498}" dt="2022-01-17T11:27:59.187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38:51.054" v="100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0960DB92-D0D4-AF89-3C98-49AE2C1E2498}" dt="2022-01-17T12:38:51.054" v="100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40:44.229" v="138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0960DB92-D0D4-AF89-3C98-49AE2C1E2498}" dt="2022-01-17T12:40:44.229" v="138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5D83D719-14DF-C7C3-D142-6CFD4C68890E}"/>
    <pc:docChg chg="modSld">
      <pc:chgData name="Ben Woolford" userId="S::bwoolford@totton.ac.uk::0877476b-8b36-4512-9b3c-ae206b286e0e" providerId="AD" clId="Web-{5D83D719-14DF-C7C3-D142-6CFD4C68890E}" dt="2022-01-24T12:54:57.240" v="167" actId="20577"/>
      <pc:docMkLst>
        <pc:docMk/>
      </pc:docMkLst>
      <pc:sldChg chg="modSp">
        <pc:chgData name="Ben Woolford" userId="S::bwoolford@totton.ac.uk::0877476b-8b36-4512-9b3c-ae206b286e0e" providerId="AD" clId="Web-{5D83D719-14DF-C7C3-D142-6CFD4C68890E}" dt="2022-01-24T10:54:50.945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5D83D719-14DF-C7C3-D142-6CFD4C68890E}" dt="2022-01-24T10:54:50.945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5D83D719-14DF-C7C3-D142-6CFD4C68890E}" dt="2022-01-24T11:21:10.113" v="20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5D83D719-14DF-C7C3-D142-6CFD4C68890E}" dt="2022-01-24T11:21:10.113" v="20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5D83D719-14DF-C7C3-D142-6CFD4C68890E}" dt="2022-01-24T12:54:57.240" v="167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5D83D719-14DF-C7C3-D142-6CFD4C68890E}" dt="2022-01-24T12:54:57.240" v="167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5D83D719-14DF-C7C3-D142-6CFD4C68890E}" dt="2022-01-24T11:19:19.235" v="17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5D83D719-14DF-C7C3-D142-6CFD4C68890E}" dt="2022-01-24T11:19:19.235" v="17" actId="20577"/>
          <ac:spMkLst>
            <pc:docMk/>
            <pc:sldMk cId="1662113260" sldId="259"/>
            <ac:spMk id="4" creationId="{B509A122-2798-4D54-A137-72A640FF3839}"/>
          </ac:spMkLst>
        </pc:spChg>
      </pc:sldChg>
    </pc:docChg>
  </pc:docChgLst>
  <pc:docChgLst>
    <pc:chgData name="Ben Woolford" userId="S::bwoolford@totton.ac.uk::0877476b-8b36-4512-9b3c-ae206b286e0e" providerId="AD" clId="Web-{479CA4D7-3915-AD2F-D783-7DF558C1F5D4}"/>
    <pc:docChg chg="modSld">
      <pc:chgData name="Ben Woolford" userId="S::bwoolford@totton.ac.uk::0877476b-8b36-4512-9b3c-ae206b286e0e" providerId="AD" clId="Web-{479CA4D7-3915-AD2F-D783-7DF558C1F5D4}" dt="2022-01-24T10:52:32.430" v="267" actId="20577"/>
      <pc:docMkLst>
        <pc:docMk/>
      </pc:docMkLst>
      <pc:sldChg chg="modSp">
        <pc:chgData name="Ben Woolford" userId="S::bwoolford@totton.ac.uk::0877476b-8b36-4512-9b3c-ae206b286e0e" providerId="AD" clId="Web-{479CA4D7-3915-AD2F-D783-7DF558C1F5D4}" dt="2022-01-24T10:21:35.276" v="8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9CA4D7-3915-AD2F-D783-7DF558C1F5D4}" dt="2022-01-24T10:21:35.276" v="8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9CA4D7-3915-AD2F-D783-7DF558C1F5D4}" dt="2022-01-24T10:23:14.653" v="11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9CA4D7-3915-AD2F-D783-7DF558C1F5D4}" dt="2022-01-24T10:23:14.653" v="11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9CA4D7-3915-AD2F-D783-7DF558C1F5D4}" dt="2022-01-24T10:52:32.430" v="267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9CA4D7-3915-AD2F-D783-7DF558C1F5D4}" dt="2022-01-24T10:52:32.430" v="267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knowing-when-to-use-override-and-new-keywor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Lesson 12-Class Overriding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LS_12_Classes_Overriding.zip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LS_12_Classes_Overriding.sln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39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Change the code in </a:t>
            </a:r>
            <a:r>
              <a:rPr lang="en-GB" sz="1550" dirty="0" err="1"/>
              <a:t>MyInheritedClass</a:t>
            </a:r>
            <a:r>
              <a:rPr lang="en-GB" sz="1550" dirty="0"/>
              <a:t> to see how override occurs.</a:t>
            </a:r>
            <a:endParaRPr lang="en-GB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new function in </a:t>
            </a:r>
            <a:r>
              <a:rPr lang="en-GB" sz="1550" dirty="0" err="1"/>
              <a:t>myClass</a:t>
            </a:r>
            <a:r>
              <a:rPr lang="en-GB" sz="1550" dirty="0"/>
              <a:t> called show number and have it output 5, then in </a:t>
            </a:r>
            <a:r>
              <a:rPr lang="en-GB" sz="1550" dirty="0" err="1"/>
              <a:t>MyInheritedClass</a:t>
            </a:r>
            <a:r>
              <a:rPr lang="en-GB" sz="1550" dirty="0"/>
              <a:t> override that function and have it output 10.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Extra: Create an array of your parent class and pass in your child class to the array, then access the </a:t>
            </a:r>
            <a:r>
              <a:rPr lang="en-GB" sz="1550" dirty="0" err="1"/>
              <a:t>childs</a:t>
            </a:r>
            <a:r>
              <a:rPr lang="en-GB" sz="1550" dirty="0"/>
              <a:t> members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A122-2798-4D54-A137-72A640FF3839}"/>
              </a:ext>
            </a:extLst>
          </p:cNvPr>
          <p:cNvSpPr txBox="1"/>
          <p:nvPr/>
        </p:nvSpPr>
        <p:spPr>
          <a:xfrm>
            <a:off x="1596512" y="1200150"/>
            <a:ext cx="71584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hlinkClick r:id="rId2"/>
              </a:rPr>
              <a:t>https://docs.microsoft.com/en-us/dotnet/csharp/programming-guide/classes-and-structs/knowing-when-to-use-override-and-new-keywords</a:t>
            </a:r>
            <a:r>
              <a:rPr lang="en-GB" dirty="0"/>
              <a:t> </a:t>
            </a:r>
          </a:p>
          <a:p>
            <a:r>
              <a:rPr lang="en-GB" dirty="0">
                <a:solidFill>
                  <a:schemeClr val="bg1"/>
                </a:solidFill>
              </a:rPr>
              <a:t>-</a:t>
            </a:r>
            <a:r>
              <a:rPr lang="en-GB" dirty="0" err="1">
                <a:solidFill>
                  <a:schemeClr val="bg1"/>
                </a:solidFill>
              </a:rPr>
              <a:t>overide</a:t>
            </a:r>
            <a:r>
              <a:rPr lang="en-GB" dirty="0">
                <a:solidFill>
                  <a:schemeClr val="bg1"/>
                </a:solidFill>
              </a:rPr>
              <a:t> and new keywords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BE668-B49F-47BF-BE91-D97B731019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89DF95-6478-450E-A297-95ECF2476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eed2e-84bb-47cc-877d-e624b3b1b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9EA49-2184-4B00-9C4E-D5B4A89C4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12-Class Overriding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245</cp:revision>
  <dcterms:modified xsi:type="dcterms:W3CDTF">2022-01-24T12:55:02Z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