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732F7-69E2-4393-9DE9-B4857236609E}" v="147" dt="2022-01-10T12:49:26.901"/>
    <p1510:client id="{4750CB19-48D0-4123-8076-2699EC7D24A7}" v="134" dt="2022-01-17T09:35:3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4750CB19-48D0-4123-8076-2699EC7D24A7}"/>
    <pc:docChg chg="modSld">
      <pc:chgData name="Ben Woolford" userId="S::bwoolford@totton.ac.uk::0877476b-8b36-4512-9b3c-ae206b286e0e" providerId="AD" clId="Web-{4750CB19-48D0-4123-8076-2699EC7D24A7}" dt="2022-01-17T09:35:32.930" v="131" actId="20577"/>
      <pc:docMkLst>
        <pc:docMk/>
      </pc:docMkLst>
      <pc:sldChg chg="modSp">
        <pc:chgData name="Ben Woolford" userId="S::bwoolford@totton.ac.uk::0877476b-8b36-4512-9b3c-ae206b286e0e" providerId="AD" clId="Web-{4750CB19-48D0-4123-8076-2699EC7D24A7}" dt="2022-01-17T09:26:15.052" v="3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50CB19-48D0-4123-8076-2699EC7D24A7}" dt="2022-01-17T09:26:15.052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6:48.662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50CB19-48D0-4123-8076-2699EC7D24A7}" dt="2022-01-17T09:26:48.662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35:32.930" v="131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50CB19-48D0-4123-8076-2699EC7D24A7}" dt="2022-01-17T09:35:32.930" v="131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8:36.291" v="10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4750CB19-48D0-4123-8076-2699EC7D24A7}" dt="2022-01-17T09:28:36.291" v="10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Lesson 7-Functions Part 1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LS_7_Functions.zip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LS_7_Functions.sln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Call </a:t>
            </a:r>
            <a:r>
              <a:rPr lang="en-GB" sz="1550" dirty="0" err="1"/>
              <a:t>outputhello</a:t>
            </a:r>
            <a:r>
              <a:rPr lang="en-GB" sz="1550" dirty="0"/>
              <a:t> 3 times in your program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your own function called </a:t>
            </a:r>
            <a:r>
              <a:rPr lang="en-GB" sz="1550" dirty="0" err="1"/>
              <a:t>myfunction</a:t>
            </a:r>
            <a:r>
              <a:rPr lang="en-GB" sz="1550" dirty="0"/>
              <a:t> that outputs "I came from a function"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another function that returns a string and use it in your program (assign a variable and write it out on the screen).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127635" indent="0">
              <a:lnSpc>
                <a:spcPct val="95000"/>
              </a:lnSpc>
              <a:spcBef>
                <a:spcPts val="1200"/>
              </a:spcBef>
              <a:buSzPts val="1590"/>
              <a:buNone/>
            </a:pPr>
            <a:r>
              <a:rPr lang="en-GB" sz="1550" dirty="0"/>
              <a:t>Extra: Create a function that outputs the numbers 1-10 on the screen (Decide how to do it).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https://docs.microsoft.com/en-us/dotnet/csharp/programming-guide/classes-and-structs/methods</a:t>
            </a:r>
            <a:r>
              <a:rPr lang="en-GB" dirty="0"/>
              <a:t> </a:t>
            </a:r>
            <a:endParaRPr lang="en-GB"/>
          </a:p>
          <a:p>
            <a:pPr>
              <a:lnSpc>
                <a:spcPct val="114999"/>
              </a:lnSpc>
            </a:pPr>
            <a:r>
              <a:rPr lang="en-GB" dirty="0"/>
              <a:t>-- for any more information on functions read here</a:t>
            </a:r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89DF95-6478-450E-A297-95ECF2476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eed2e-84bb-47cc-877d-e624b3b1b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9BE668-B49F-47BF-BE91-D97B731019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C9EA49-2184-4B00-9C4E-D5B4A89C4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7-Functions Part 1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65</cp:revision>
  <dcterms:modified xsi:type="dcterms:W3CDTF">2022-01-17T09:35:43Z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