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732F7-69E2-4393-9DE9-B4857236609E}" v="147" dt="2022-01-10T12:49:26.901"/>
    <p1510:client id="{4750CB19-48D0-4123-8076-2699EC7D24A7}" v="134" dt="2022-01-17T09:35:32.930"/>
    <p1510:client id="{84F06E0D-7DD2-4DDF-867C-E4259841F208}" v="121" dt="2022-01-17T10:25:04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oolford" userId="S::bwoolford@totton.ac.uk::0877476b-8b36-4512-9b3c-ae206b286e0e" providerId="AD" clId="Web-{4750CB19-48D0-4123-8076-2699EC7D24A7}"/>
    <pc:docChg chg="modSld">
      <pc:chgData name="Ben Woolford" userId="S::bwoolford@totton.ac.uk::0877476b-8b36-4512-9b3c-ae206b286e0e" providerId="AD" clId="Web-{4750CB19-48D0-4123-8076-2699EC7D24A7}" dt="2022-01-17T09:35:32.930" v="131" actId="20577"/>
      <pc:docMkLst>
        <pc:docMk/>
      </pc:docMkLst>
      <pc:sldChg chg="modSp">
        <pc:chgData name="Ben Woolford" userId="S::bwoolford@totton.ac.uk::0877476b-8b36-4512-9b3c-ae206b286e0e" providerId="AD" clId="Web-{4750CB19-48D0-4123-8076-2699EC7D24A7}" dt="2022-01-17T09:26:15.052" v="3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4750CB19-48D0-4123-8076-2699EC7D24A7}" dt="2022-01-17T09:26:15.052" v="3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6:48.662" v="6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4750CB19-48D0-4123-8076-2699EC7D24A7}" dt="2022-01-17T09:26:48.662" v="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35:32.930" v="131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4750CB19-48D0-4123-8076-2699EC7D24A7}" dt="2022-01-17T09:35:32.930" v="131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4750CB19-48D0-4123-8076-2699EC7D24A7}" dt="2022-01-17T09:28:36.291" v="10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4750CB19-48D0-4123-8076-2699EC7D24A7}" dt="2022-01-17T09:28:36.291" v="10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name="Ben Woolford" userId="S::bwoolford@totton.ac.uk::0877476b-8b36-4512-9b3c-ae206b286e0e" providerId="AD" clId="Web-{84F06E0D-7DD2-4DDF-867C-E4259841F208}"/>
    <pc:docChg chg="modSld">
      <pc:chgData name="Ben Woolford" userId="S::bwoolford@totton.ac.uk::0877476b-8b36-4512-9b3c-ae206b286e0e" providerId="AD" clId="Web-{84F06E0D-7DD2-4DDF-867C-E4259841F208}" dt="2022-01-17T10:25:04.733" v="119" actId="20577"/>
      <pc:docMkLst>
        <pc:docMk/>
      </pc:docMkLst>
      <pc:sldChg chg="modSp">
        <pc:chgData name="Ben Woolford" userId="S::bwoolford@totton.ac.uk::0877476b-8b36-4512-9b3c-ae206b286e0e" providerId="AD" clId="Web-{84F06E0D-7DD2-4DDF-867C-E4259841F208}" dt="2022-01-17T10:21:47.307" v="1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84F06E0D-7DD2-4DDF-867C-E4259841F208}" dt="2022-01-17T10:21:47.307" v="1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2:18.714" v="9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84F06E0D-7DD2-4DDF-867C-E4259841F208}" dt="2022-01-17T10:22:18.714" v="9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84F06E0D-7DD2-4DDF-867C-E4259841F208}" dt="2022-01-17T10:25:04.733" v="119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84F06E0D-7DD2-4DDF-867C-E4259841F208}" dt="2022-01-17T10:25:04.733" v="119" actId="20577"/>
          <ac:spMkLst>
            <pc:docMk/>
            <pc:sldMk cId="0" sldId="258"/>
            <ac:spMk id="147" creationId="{00000000-0000-0000-0000-000000000000}"/>
          </ac:spMkLst>
        </pc:spChg>
      </pc:sldChg>
    </pc:docChg>
  </pc:docChgLst>
  <pc:docChgLst>
    <pc:chgData name="Ben Woolford" userId="S::bwoolford@totton.ac.uk::0877476b-8b36-4512-9b3c-ae206b286e0e" providerId="AD" clId="Web-{327732F7-69E2-4393-9DE9-B4857236609E}"/>
    <pc:docChg chg="addSld modSld">
      <pc:chgData name="Ben Woolford" userId="S::bwoolford@totton.ac.uk::0877476b-8b36-4512-9b3c-ae206b286e0e" providerId="AD" clId="Web-{327732F7-69E2-4393-9DE9-B4857236609E}" dt="2022-01-10T12:49:25.541" v="141" actId="20577"/>
      <pc:docMkLst>
        <pc:docMk/>
      </pc:docMkLst>
      <pc:sldChg chg="modSp">
        <pc:chgData name="Ben Woolford" userId="S::bwoolford@totton.ac.uk::0877476b-8b36-4512-9b3c-ae206b286e0e" providerId="AD" clId="Web-{327732F7-69E2-4393-9DE9-B4857236609E}" dt="2022-01-10T12:43:58.627" v="5" actId="20577"/>
        <pc:sldMkLst>
          <pc:docMk/>
          <pc:sldMk cId="0" sldId="256"/>
        </pc:sldMkLst>
        <pc:spChg chg="mod">
          <ac:chgData name="Ben Woolford" userId="S::bwoolford@totton.ac.uk::0877476b-8b36-4512-9b3c-ae206b286e0e" providerId="AD" clId="Web-{327732F7-69E2-4393-9DE9-B4857236609E}" dt="2022-01-10T12:43:58.627" v="5" actId="20577"/>
          <ac:spMkLst>
            <pc:docMk/>
            <pc:sldMk cId="0" sldId="256"/>
            <ac:spMk id="134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4:21.550" v="13" actId="20577"/>
        <pc:sldMkLst>
          <pc:docMk/>
          <pc:sldMk cId="0" sldId="257"/>
        </pc:sldMkLst>
        <pc:spChg chg="mod">
          <ac:chgData name="Ben Woolford" userId="S::bwoolford@totton.ac.uk::0877476b-8b36-4512-9b3c-ae206b286e0e" providerId="AD" clId="Web-{327732F7-69E2-4393-9DE9-B4857236609E}" dt="2022-01-10T12:44:21.550" v="13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">
        <pc:chgData name="Ben Woolford" userId="S::bwoolford@totton.ac.uk::0877476b-8b36-4512-9b3c-ae206b286e0e" providerId="AD" clId="Web-{327732F7-69E2-4393-9DE9-B4857236609E}" dt="2022-01-10T12:48:59.947" v="123" actId="20577"/>
        <pc:sldMkLst>
          <pc:docMk/>
          <pc:sldMk cId="0" sldId="258"/>
        </pc:sldMkLst>
        <pc:spChg chg="mod">
          <ac:chgData name="Ben Woolford" userId="S::bwoolford@totton.ac.uk::0877476b-8b36-4512-9b3c-ae206b286e0e" providerId="AD" clId="Web-{327732F7-69E2-4393-9DE9-B4857236609E}" dt="2022-01-10T12:48:59.947" v="123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new">
        <pc:chgData name="Ben Woolford" userId="S::bwoolford@totton.ac.uk::0877476b-8b36-4512-9b3c-ae206b286e0e" providerId="AD" clId="Web-{327732F7-69E2-4393-9DE9-B4857236609E}" dt="2022-01-10T12:49:25.541" v="141" actId="20577"/>
        <pc:sldMkLst>
          <pc:docMk/>
          <pc:sldMk cId="1662113260" sldId="259"/>
        </pc:sldMkLst>
        <pc:spChg chg="mod">
          <ac:chgData name="Ben Woolford" userId="S::bwoolford@totton.ac.uk::0877476b-8b36-4512-9b3c-ae206b286e0e" providerId="AD" clId="Web-{327732F7-69E2-4393-9DE9-B4857236609E}" dt="2022-01-10T12:49:04.260" v="127" actId="20577"/>
          <ac:spMkLst>
            <pc:docMk/>
            <pc:sldMk cId="1662113260" sldId="259"/>
            <ac:spMk id="2" creationId="{566741FB-0FFE-4942-A830-8E153DB4DD69}"/>
          </ac:spMkLst>
        </pc:spChg>
        <pc:spChg chg="mod">
          <ac:chgData name="Ben Woolford" userId="S::bwoolford@totton.ac.uk::0877476b-8b36-4512-9b3c-ae206b286e0e" providerId="AD" clId="Web-{327732F7-69E2-4393-9DE9-B4857236609E}" dt="2022-01-10T12:49:25.541" v="141" actId="20577"/>
          <ac:spMkLst>
            <pc:docMk/>
            <pc:sldMk cId="1662113260" sldId="259"/>
            <ac:spMk id="3" creationId="{01E9D9C3-A3B2-4403-BCAF-29D8F8569A11}"/>
          </ac:spMkLst>
        </pc:spChg>
      </pc:sldChg>
    </pc:docChg>
  </pc:docChgLst>
  <pc:docChgLst>
    <pc:chgData clId="Web-{327732F7-69E2-4393-9DE9-B4857236609E}"/>
    <pc:docChg chg="modSld">
      <pc:chgData name="" userId="" providerId="" clId="Web-{327732F7-69E2-4393-9DE9-B4857236609E}" dt="2022-01-10T12:43:55.690" v="0" actId="20577"/>
      <pc:docMkLst>
        <pc:docMk/>
      </pc:docMkLst>
      <pc:sldChg chg="modSp">
        <pc:chgData name="" userId="" providerId="" clId="Web-{327732F7-69E2-4393-9DE9-B4857236609E}" dt="2022-01-10T12:43:55.690" v="0" actId="20577"/>
        <pc:sldMkLst>
          <pc:docMk/>
          <pc:sldMk cId="0" sldId="256"/>
        </pc:sldMkLst>
        <pc:spChg chg="mod">
          <ac:chgData name="" userId="" providerId="" clId="Web-{327732F7-69E2-4393-9DE9-B4857236609E}" dt="2022-01-10T12:43:55.690" v="0" actId="20577"/>
          <ac:spMkLst>
            <pc:docMk/>
            <pc:sldMk cId="0" sldId="25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02c1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02c1a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02c1a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02c1a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metho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7" y="1782297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dirty="0"/>
              <a:t>Lesson 8-Functions Part 2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begin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On teams download the folder LS_8_Functions_pt2.zip and extract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Go onto your computers and type in visual studio.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Open the project by clicking LS_7_Functions.sln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9899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535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0"/>
              <a:buAutoNum type="arabicPeriod"/>
            </a:pPr>
            <a:r>
              <a:rPr lang="en-GB" sz="1550" dirty="0"/>
              <a:t>Read through the comments at the top (the green text).</a:t>
            </a:r>
            <a:endParaRPr lang="en-US" sz="1550" dirty="0"/>
          </a:p>
          <a:p>
            <a:pPr marL="8001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AutoNum type="arabicPeriod"/>
            </a:pPr>
            <a:endParaRPr sz="159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/>
              <a:t>Create a function that takes a string and outputs it onto the console</a:t>
            </a: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/>
              <a:t>Create a function that adds two numbers together and returns an int.</a:t>
            </a: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r>
              <a:rPr lang="en-GB" sz="1550" dirty="0"/>
              <a:t>Create a function that outputs the numbers 1 to n (n being decided by the number you put for the function).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50" dirty="0"/>
          </a:p>
          <a:p>
            <a:pPr marL="127635" indent="0">
              <a:lnSpc>
                <a:spcPct val="95000"/>
              </a:lnSpc>
              <a:spcBef>
                <a:spcPts val="1200"/>
              </a:spcBef>
              <a:buSzPts val="1590"/>
              <a:buNone/>
            </a:pPr>
            <a:r>
              <a:rPr lang="en-GB" sz="1550"/>
              <a:t>Extra: Create a function that is called within another function.</a:t>
            </a:r>
          </a:p>
          <a:p>
            <a:pPr marL="470535" indent="-342900">
              <a:lnSpc>
                <a:spcPct val="95000"/>
              </a:lnSpc>
              <a:spcBef>
                <a:spcPts val="1200"/>
              </a:spcBef>
              <a:buSzPts val="1590"/>
              <a:buAutoNum type="arabicPeriod"/>
            </a:pPr>
            <a:endParaRPr lang="en-GB" sz="1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41FB-0FFE-4942-A830-8E153DB4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D9C3-A3B2-4403-BCAF-29D8F8569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https://docs.microsoft.com/en-us/dotnet/csharp/programming-guide/classes-and-structs/methods</a:t>
            </a:r>
            <a:r>
              <a:rPr lang="en-GB" dirty="0"/>
              <a:t> </a:t>
            </a:r>
            <a:endParaRPr lang="en-GB"/>
          </a:p>
          <a:p>
            <a:pPr>
              <a:lnSpc>
                <a:spcPct val="114999"/>
              </a:lnSpc>
            </a:pPr>
            <a:r>
              <a:rPr lang="en-GB" dirty="0"/>
              <a:t>-- for any more information on functions read here</a:t>
            </a:r>
          </a:p>
        </p:txBody>
      </p:sp>
    </p:spTree>
    <p:extLst>
      <p:ext uri="{BB962C8B-B14F-4D97-AF65-F5344CB8AC3E}">
        <p14:creationId xmlns:p14="http://schemas.microsoft.com/office/powerpoint/2010/main" val="166211326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DC77CC74F864194878CE9AD447132" ma:contentTypeVersion="2" ma:contentTypeDescription="Create a new document." ma:contentTypeScope="" ma:versionID="674020fc98a05b7641655acf54f68399">
  <xsd:schema xmlns:xsd="http://www.w3.org/2001/XMLSchema" xmlns:xs="http://www.w3.org/2001/XMLSchema" xmlns:p="http://schemas.microsoft.com/office/2006/metadata/properties" xmlns:ns2="452eed2e-84bb-47cc-877d-e624b3b1b504" targetNamespace="http://schemas.microsoft.com/office/2006/metadata/properties" ma:root="true" ma:fieldsID="7e3cc93d13913bb19ceed26edffdf21a" ns2:_="">
    <xsd:import namespace="452eed2e-84bb-47cc-877d-e624b3b1b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eed2e-84bb-47cc-877d-e624b3b1b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BE668-B49F-47BF-BE91-D97B731019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C89DF95-6478-450E-A297-95ECF2476E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eed2e-84bb-47cc-877d-e624b3b1b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9EA49-2184-4B00-9C4E-D5B4A89C48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Focus</vt:lpstr>
      <vt:lpstr>Lesson 8-Functions Part 2</vt:lpstr>
      <vt:lpstr>To begin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6-Input</dc:title>
  <cp:revision>90</cp:revision>
  <dcterms:modified xsi:type="dcterms:W3CDTF">2022-01-17T10:25:09Z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0x01010052CDC77CC74F864194878CE9AD447132</vt:lpwstr>
  </property>
</Properties>
</file>