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9"/>
  </p:notesMasterIdLst>
  <p:sldIdLst>
    <p:sldId id="256" r:id="rId5"/>
    <p:sldId id="257" r:id="rId6"/>
    <p:sldId id="258" r:id="rId7"/>
    <p:sldId id="259" r:id="rId8"/>
  </p:sldIdLst>
  <p:sldSz cx="9144000" cy="5143500" type="screen16x9"/>
  <p:notesSz cx="6858000" cy="9144000"/>
  <p:embeddedFontLst>
    <p:embeddedFont>
      <p:font typeface="Lato" panose="020F0502020204030203" pitchFamily="34" charset="0"/>
      <p:regular r:id="rId10"/>
      <p:bold r:id="rId11"/>
      <p:italic r:id="rId12"/>
      <p:boldItalic r:id="rId13"/>
    </p:embeddedFont>
    <p:embeddedFont>
      <p:font typeface="Montserrat" panose="000005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60DB92-D0D4-AF89-3C98-49AE2C1E2498}" v="142" dt="2022-01-17T12:40:44.229"/>
    <p1510:client id="{327732F7-69E2-4393-9DE9-B4857236609E}" v="147" dt="2022-01-10T12:49:26.901"/>
    <p1510:client id="{4750CB19-48D0-4123-8076-2699EC7D24A7}" v="134" dt="2022-01-17T09:35:32.930"/>
    <p1510:client id="{84F06E0D-7DD2-4DDF-867C-E4259841F208}" v="121" dt="2022-01-17T10:25:04.7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customXml" Target="../customXml/item2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2.fntdata"/><Relationship Id="rId5" Type="http://schemas.openxmlformats.org/officeDocument/2006/relationships/slide" Target="slides/slide1.xml"/><Relationship Id="rId15" Type="http://schemas.openxmlformats.org/officeDocument/2006/relationships/font" Target="fonts/font6.fntdata"/><Relationship Id="rId23" Type="http://schemas.microsoft.com/office/2015/10/relationships/revisionInfo" Target="revisionInfo.xml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 Woolford" userId="S::bwoolford@totton.ac.uk::0877476b-8b36-4512-9b3c-ae206b286e0e" providerId="AD" clId="Web-{4750CB19-48D0-4123-8076-2699EC7D24A7}"/>
    <pc:docChg chg="modSld">
      <pc:chgData name="Ben Woolford" userId="S::bwoolford@totton.ac.uk::0877476b-8b36-4512-9b3c-ae206b286e0e" providerId="AD" clId="Web-{4750CB19-48D0-4123-8076-2699EC7D24A7}" dt="2022-01-17T09:35:32.930" v="131" actId="20577"/>
      <pc:docMkLst>
        <pc:docMk/>
      </pc:docMkLst>
      <pc:sldChg chg="modSp">
        <pc:chgData name="Ben Woolford" userId="S::bwoolford@totton.ac.uk::0877476b-8b36-4512-9b3c-ae206b286e0e" providerId="AD" clId="Web-{4750CB19-48D0-4123-8076-2699EC7D24A7}" dt="2022-01-17T09:26:15.052" v="3" actId="20577"/>
        <pc:sldMkLst>
          <pc:docMk/>
          <pc:sldMk cId="0" sldId="256"/>
        </pc:sldMkLst>
        <pc:spChg chg="mod">
          <ac:chgData name="Ben Woolford" userId="S::bwoolford@totton.ac.uk::0877476b-8b36-4512-9b3c-ae206b286e0e" providerId="AD" clId="Web-{4750CB19-48D0-4123-8076-2699EC7D24A7}" dt="2022-01-17T09:26:15.052" v="3" actId="20577"/>
          <ac:spMkLst>
            <pc:docMk/>
            <pc:sldMk cId="0" sldId="256"/>
            <ac:spMk id="134" creationId="{00000000-0000-0000-0000-000000000000}"/>
          </ac:spMkLst>
        </pc:spChg>
      </pc:sldChg>
      <pc:sldChg chg="modSp">
        <pc:chgData name="Ben Woolford" userId="S::bwoolford@totton.ac.uk::0877476b-8b36-4512-9b3c-ae206b286e0e" providerId="AD" clId="Web-{4750CB19-48D0-4123-8076-2699EC7D24A7}" dt="2022-01-17T09:26:48.662" v="6" actId="20577"/>
        <pc:sldMkLst>
          <pc:docMk/>
          <pc:sldMk cId="0" sldId="257"/>
        </pc:sldMkLst>
        <pc:spChg chg="mod">
          <ac:chgData name="Ben Woolford" userId="S::bwoolford@totton.ac.uk::0877476b-8b36-4512-9b3c-ae206b286e0e" providerId="AD" clId="Web-{4750CB19-48D0-4123-8076-2699EC7D24A7}" dt="2022-01-17T09:26:48.662" v="6" actId="20577"/>
          <ac:spMkLst>
            <pc:docMk/>
            <pc:sldMk cId="0" sldId="257"/>
            <ac:spMk id="141" creationId="{00000000-0000-0000-0000-000000000000}"/>
          </ac:spMkLst>
        </pc:spChg>
      </pc:sldChg>
      <pc:sldChg chg="modSp">
        <pc:chgData name="Ben Woolford" userId="S::bwoolford@totton.ac.uk::0877476b-8b36-4512-9b3c-ae206b286e0e" providerId="AD" clId="Web-{4750CB19-48D0-4123-8076-2699EC7D24A7}" dt="2022-01-17T09:35:32.930" v="131" actId="20577"/>
        <pc:sldMkLst>
          <pc:docMk/>
          <pc:sldMk cId="0" sldId="258"/>
        </pc:sldMkLst>
        <pc:spChg chg="mod">
          <ac:chgData name="Ben Woolford" userId="S::bwoolford@totton.ac.uk::0877476b-8b36-4512-9b3c-ae206b286e0e" providerId="AD" clId="Web-{4750CB19-48D0-4123-8076-2699EC7D24A7}" dt="2022-01-17T09:35:32.930" v="131" actId="20577"/>
          <ac:spMkLst>
            <pc:docMk/>
            <pc:sldMk cId="0" sldId="258"/>
            <ac:spMk id="147" creationId="{00000000-0000-0000-0000-000000000000}"/>
          </ac:spMkLst>
        </pc:spChg>
      </pc:sldChg>
      <pc:sldChg chg="modSp">
        <pc:chgData name="Ben Woolford" userId="S::bwoolford@totton.ac.uk::0877476b-8b36-4512-9b3c-ae206b286e0e" providerId="AD" clId="Web-{4750CB19-48D0-4123-8076-2699EC7D24A7}" dt="2022-01-17T09:28:36.291" v="10" actId="20577"/>
        <pc:sldMkLst>
          <pc:docMk/>
          <pc:sldMk cId="1662113260" sldId="259"/>
        </pc:sldMkLst>
        <pc:spChg chg="mod">
          <ac:chgData name="Ben Woolford" userId="S::bwoolford@totton.ac.uk::0877476b-8b36-4512-9b3c-ae206b286e0e" providerId="AD" clId="Web-{4750CB19-48D0-4123-8076-2699EC7D24A7}" dt="2022-01-17T09:28:36.291" v="10" actId="20577"/>
          <ac:spMkLst>
            <pc:docMk/>
            <pc:sldMk cId="1662113260" sldId="259"/>
            <ac:spMk id="3" creationId="{01E9D9C3-A3B2-4403-BCAF-29D8F8569A11}"/>
          </ac:spMkLst>
        </pc:spChg>
      </pc:sldChg>
    </pc:docChg>
  </pc:docChgLst>
  <pc:docChgLst>
    <pc:chgData name="Ben Woolford" userId="S::bwoolford@totton.ac.uk::0877476b-8b36-4512-9b3c-ae206b286e0e" providerId="AD" clId="Web-{84F06E0D-7DD2-4DDF-867C-E4259841F208}"/>
    <pc:docChg chg="modSld">
      <pc:chgData name="Ben Woolford" userId="S::bwoolford@totton.ac.uk::0877476b-8b36-4512-9b3c-ae206b286e0e" providerId="AD" clId="Web-{84F06E0D-7DD2-4DDF-867C-E4259841F208}" dt="2022-01-17T10:25:04.733" v="119" actId="20577"/>
      <pc:docMkLst>
        <pc:docMk/>
      </pc:docMkLst>
      <pc:sldChg chg="modSp">
        <pc:chgData name="Ben Woolford" userId="S::bwoolford@totton.ac.uk::0877476b-8b36-4512-9b3c-ae206b286e0e" providerId="AD" clId="Web-{84F06E0D-7DD2-4DDF-867C-E4259841F208}" dt="2022-01-17T10:21:47.307" v="1" actId="20577"/>
        <pc:sldMkLst>
          <pc:docMk/>
          <pc:sldMk cId="0" sldId="256"/>
        </pc:sldMkLst>
        <pc:spChg chg="mod">
          <ac:chgData name="Ben Woolford" userId="S::bwoolford@totton.ac.uk::0877476b-8b36-4512-9b3c-ae206b286e0e" providerId="AD" clId="Web-{84F06E0D-7DD2-4DDF-867C-E4259841F208}" dt="2022-01-17T10:21:47.307" v="1" actId="20577"/>
          <ac:spMkLst>
            <pc:docMk/>
            <pc:sldMk cId="0" sldId="256"/>
            <ac:spMk id="134" creationId="{00000000-0000-0000-0000-000000000000}"/>
          </ac:spMkLst>
        </pc:spChg>
      </pc:sldChg>
      <pc:sldChg chg="modSp">
        <pc:chgData name="Ben Woolford" userId="S::bwoolford@totton.ac.uk::0877476b-8b36-4512-9b3c-ae206b286e0e" providerId="AD" clId="Web-{84F06E0D-7DD2-4DDF-867C-E4259841F208}" dt="2022-01-17T10:22:18.714" v="9" actId="20577"/>
        <pc:sldMkLst>
          <pc:docMk/>
          <pc:sldMk cId="0" sldId="257"/>
        </pc:sldMkLst>
        <pc:spChg chg="mod">
          <ac:chgData name="Ben Woolford" userId="S::bwoolford@totton.ac.uk::0877476b-8b36-4512-9b3c-ae206b286e0e" providerId="AD" clId="Web-{84F06E0D-7DD2-4DDF-867C-E4259841F208}" dt="2022-01-17T10:22:18.714" v="9" actId="20577"/>
          <ac:spMkLst>
            <pc:docMk/>
            <pc:sldMk cId="0" sldId="257"/>
            <ac:spMk id="141" creationId="{00000000-0000-0000-0000-000000000000}"/>
          </ac:spMkLst>
        </pc:spChg>
      </pc:sldChg>
      <pc:sldChg chg="modSp">
        <pc:chgData name="Ben Woolford" userId="S::bwoolford@totton.ac.uk::0877476b-8b36-4512-9b3c-ae206b286e0e" providerId="AD" clId="Web-{84F06E0D-7DD2-4DDF-867C-E4259841F208}" dt="2022-01-17T10:25:04.733" v="119" actId="20577"/>
        <pc:sldMkLst>
          <pc:docMk/>
          <pc:sldMk cId="0" sldId="258"/>
        </pc:sldMkLst>
        <pc:spChg chg="mod">
          <ac:chgData name="Ben Woolford" userId="S::bwoolford@totton.ac.uk::0877476b-8b36-4512-9b3c-ae206b286e0e" providerId="AD" clId="Web-{84F06E0D-7DD2-4DDF-867C-E4259841F208}" dt="2022-01-17T10:25:04.733" v="119" actId="20577"/>
          <ac:spMkLst>
            <pc:docMk/>
            <pc:sldMk cId="0" sldId="258"/>
            <ac:spMk id="147" creationId="{00000000-0000-0000-0000-000000000000}"/>
          </ac:spMkLst>
        </pc:spChg>
      </pc:sldChg>
    </pc:docChg>
  </pc:docChgLst>
  <pc:docChgLst>
    <pc:chgData clId="Web-{0960DB92-D0D4-AF89-3C98-49AE2C1E2498}"/>
    <pc:docChg chg="modSld">
      <pc:chgData name="" userId="" providerId="" clId="Web-{0960DB92-D0D4-AF89-3C98-49AE2C1E2498}" dt="2022-01-17T11:27:43.171" v="0" actId="20577"/>
      <pc:docMkLst>
        <pc:docMk/>
      </pc:docMkLst>
      <pc:sldChg chg="modSp">
        <pc:chgData name="" userId="" providerId="" clId="Web-{0960DB92-D0D4-AF89-3C98-49AE2C1E2498}" dt="2022-01-17T11:27:43.171" v="0" actId="20577"/>
        <pc:sldMkLst>
          <pc:docMk/>
          <pc:sldMk cId="0" sldId="256"/>
        </pc:sldMkLst>
        <pc:spChg chg="mod">
          <ac:chgData name="" userId="" providerId="" clId="Web-{0960DB92-D0D4-AF89-3C98-49AE2C1E2498}" dt="2022-01-17T11:27:43.171" v="0" actId="20577"/>
          <ac:spMkLst>
            <pc:docMk/>
            <pc:sldMk cId="0" sldId="256"/>
            <ac:spMk id="134" creationId="{00000000-0000-0000-0000-000000000000}"/>
          </ac:spMkLst>
        </pc:spChg>
      </pc:sldChg>
    </pc:docChg>
  </pc:docChgLst>
  <pc:docChgLst>
    <pc:chgData name="Ben Woolford" userId="S::bwoolford@totton.ac.uk::0877476b-8b36-4512-9b3c-ae206b286e0e" providerId="AD" clId="Web-{327732F7-69E2-4393-9DE9-B4857236609E}"/>
    <pc:docChg chg="addSld modSld">
      <pc:chgData name="Ben Woolford" userId="S::bwoolford@totton.ac.uk::0877476b-8b36-4512-9b3c-ae206b286e0e" providerId="AD" clId="Web-{327732F7-69E2-4393-9DE9-B4857236609E}" dt="2022-01-10T12:49:25.541" v="141" actId="20577"/>
      <pc:docMkLst>
        <pc:docMk/>
      </pc:docMkLst>
      <pc:sldChg chg="modSp">
        <pc:chgData name="Ben Woolford" userId="S::bwoolford@totton.ac.uk::0877476b-8b36-4512-9b3c-ae206b286e0e" providerId="AD" clId="Web-{327732F7-69E2-4393-9DE9-B4857236609E}" dt="2022-01-10T12:43:58.627" v="5" actId="20577"/>
        <pc:sldMkLst>
          <pc:docMk/>
          <pc:sldMk cId="0" sldId="256"/>
        </pc:sldMkLst>
        <pc:spChg chg="mod">
          <ac:chgData name="Ben Woolford" userId="S::bwoolford@totton.ac.uk::0877476b-8b36-4512-9b3c-ae206b286e0e" providerId="AD" clId="Web-{327732F7-69E2-4393-9DE9-B4857236609E}" dt="2022-01-10T12:43:58.627" v="5" actId="20577"/>
          <ac:spMkLst>
            <pc:docMk/>
            <pc:sldMk cId="0" sldId="256"/>
            <ac:spMk id="134" creationId="{00000000-0000-0000-0000-000000000000}"/>
          </ac:spMkLst>
        </pc:spChg>
      </pc:sldChg>
      <pc:sldChg chg="modSp">
        <pc:chgData name="Ben Woolford" userId="S::bwoolford@totton.ac.uk::0877476b-8b36-4512-9b3c-ae206b286e0e" providerId="AD" clId="Web-{327732F7-69E2-4393-9DE9-B4857236609E}" dt="2022-01-10T12:44:21.550" v="13" actId="20577"/>
        <pc:sldMkLst>
          <pc:docMk/>
          <pc:sldMk cId="0" sldId="257"/>
        </pc:sldMkLst>
        <pc:spChg chg="mod">
          <ac:chgData name="Ben Woolford" userId="S::bwoolford@totton.ac.uk::0877476b-8b36-4512-9b3c-ae206b286e0e" providerId="AD" clId="Web-{327732F7-69E2-4393-9DE9-B4857236609E}" dt="2022-01-10T12:44:21.550" v="13" actId="20577"/>
          <ac:spMkLst>
            <pc:docMk/>
            <pc:sldMk cId="0" sldId="257"/>
            <ac:spMk id="141" creationId="{00000000-0000-0000-0000-000000000000}"/>
          </ac:spMkLst>
        </pc:spChg>
      </pc:sldChg>
      <pc:sldChg chg="modSp">
        <pc:chgData name="Ben Woolford" userId="S::bwoolford@totton.ac.uk::0877476b-8b36-4512-9b3c-ae206b286e0e" providerId="AD" clId="Web-{327732F7-69E2-4393-9DE9-B4857236609E}" dt="2022-01-10T12:48:59.947" v="123" actId="20577"/>
        <pc:sldMkLst>
          <pc:docMk/>
          <pc:sldMk cId="0" sldId="258"/>
        </pc:sldMkLst>
        <pc:spChg chg="mod">
          <ac:chgData name="Ben Woolford" userId="S::bwoolford@totton.ac.uk::0877476b-8b36-4512-9b3c-ae206b286e0e" providerId="AD" clId="Web-{327732F7-69E2-4393-9DE9-B4857236609E}" dt="2022-01-10T12:48:59.947" v="123" actId="20577"/>
          <ac:spMkLst>
            <pc:docMk/>
            <pc:sldMk cId="0" sldId="258"/>
            <ac:spMk id="147" creationId="{00000000-0000-0000-0000-000000000000}"/>
          </ac:spMkLst>
        </pc:spChg>
      </pc:sldChg>
      <pc:sldChg chg="modSp new">
        <pc:chgData name="Ben Woolford" userId="S::bwoolford@totton.ac.uk::0877476b-8b36-4512-9b3c-ae206b286e0e" providerId="AD" clId="Web-{327732F7-69E2-4393-9DE9-B4857236609E}" dt="2022-01-10T12:49:25.541" v="141" actId="20577"/>
        <pc:sldMkLst>
          <pc:docMk/>
          <pc:sldMk cId="1662113260" sldId="259"/>
        </pc:sldMkLst>
        <pc:spChg chg="mod">
          <ac:chgData name="Ben Woolford" userId="S::bwoolford@totton.ac.uk::0877476b-8b36-4512-9b3c-ae206b286e0e" providerId="AD" clId="Web-{327732F7-69E2-4393-9DE9-B4857236609E}" dt="2022-01-10T12:49:04.260" v="127" actId="20577"/>
          <ac:spMkLst>
            <pc:docMk/>
            <pc:sldMk cId="1662113260" sldId="259"/>
            <ac:spMk id="2" creationId="{566741FB-0FFE-4942-A830-8E153DB4DD69}"/>
          </ac:spMkLst>
        </pc:spChg>
        <pc:spChg chg="mod">
          <ac:chgData name="Ben Woolford" userId="S::bwoolford@totton.ac.uk::0877476b-8b36-4512-9b3c-ae206b286e0e" providerId="AD" clId="Web-{327732F7-69E2-4393-9DE9-B4857236609E}" dt="2022-01-10T12:49:25.541" v="141" actId="20577"/>
          <ac:spMkLst>
            <pc:docMk/>
            <pc:sldMk cId="1662113260" sldId="259"/>
            <ac:spMk id="3" creationId="{01E9D9C3-A3B2-4403-BCAF-29D8F8569A11}"/>
          </ac:spMkLst>
        </pc:spChg>
      </pc:sldChg>
    </pc:docChg>
  </pc:docChgLst>
  <pc:docChgLst>
    <pc:chgData name="Ben Woolford" userId="S::bwoolford@totton.ac.uk::0877476b-8b36-4512-9b3c-ae206b286e0e" providerId="AD" clId="Web-{0960DB92-D0D4-AF89-3C98-49AE2C1E2498}"/>
    <pc:docChg chg="modSld">
      <pc:chgData name="Ben Woolford" userId="S::bwoolford@totton.ac.uk::0877476b-8b36-4512-9b3c-ae206b286e0e" providerId="AD" clId="Web-{0960DB92-D0D4-AF89-3C98-49AE2C1E2498}" dt="2022-01-17T12:40:44.229" v="138" actId="20577"/>
      <pc:docMkLst>
        <pc:docMk/>
      </pc:docMkLst>
      <pc:sldChg chg="modSp">
        <pc:chgData name="Ben Woolford" userId="S::bwoolford@totton.ac.uk::0877476b-8b36-4512-9b3c-ae206b286e0e" providerId="AD" clId="Web-{0960DB92-D0D4-AF89-3C98-49AE2C1E2498}" dt="2022-01-17T11:27:45.405" v="1" actId="20577"/>
        <pc:sldMkLst>
          <pc:docMk/>
          <pc:sldMk cId="0" sldId="256"/>
        </pc:sldMkLst>
        <pc:spChg chg="mod">
          <ac:chgData name="Ben Woolford" userId="S::bwoolford@totton.ac.uk::0877476b-8b36-4512-9b3c-ae206b286e0e" providerId="AD" clId="Web-{0960DB92-D0D4-AF89-3C98-49AE2C1E2498}" dt="2022-01-17T11:27:45.405" v="1" actId="20577"/>
          <ac:spMkLst>
            <pc:docMk/>
            <pc:sldMk cId="0" sldId="256"/>
            <ac:spMk id="134" creationId="{00000000-0000-0000-0000-000000000000}"/>
          </ac:spMkLst>
        </pc:spChg>
      </pc:sldChg>
      <pc:sldChg chg="modSp">
        <pc:chgData name="Ben Woolford" userId="S::bwoolford@totton.ac.uk::0877476b-8b36-4512-9b3c-ae206b286e0e" providerId="AD" clId="Web-{0960DB92-D0D4-AF89-3C98-49AE2C1E2498}" dt="2022-01-17T11:27:59.187" v="6" actId="20577"/>
        <pc:sldMkLst>
          <pc:docMk/>
          <pc:sldMk cId="0" sldId="257"/>
        </pc:sldMkLst>
        <pc:spChg chg="mod">
          <ac:chgData name="Ben Woolford" userId="S::bwoolford@totton.ac.uk::0877476b-8b36-4512-9b3c-ae206b286e0e" providerId="AD" clId="Web-{0960DB92-D0D4-AF89-3C98-49AE2C1E2498}" dt="2022-01-17T11:27:59.187" v="6" actId="20577"/>
          <ac:spMkLst>
            <pc:docMk/>
            <pc:sldMk cId="0" sldId="257"/>
            <ac:spMk id="141" creationId="{00000000-0000-0000-0000-000000000000}"/>
          </ac:spMkLst>
        </pc:spChg>
      </pc:sldChg>
      <pc:sldChg chg="modSp">
        <pc:chgData name="Ben Woolford" userId="S::bwoolford@totton.ac.uk::0877476b-8b36-4512-9b3c-ae206b286e0e" providerId="AD" clId="Web-{0960DB92-D0D4-AF89-3C98-49AE2C1E2498}" dt="2022-01-17T12:38:51.054" v="100" actId="20577"/>
        <pc:sldMkLst>
          <pc:docMk/>
          <pc:sldMk cId="0" sldId="258"/>
        </pc:sldMkLst>
        <pc:spChg chg="mod">
          <ac:chgData name="Ben Woolford" userId="S::bwoolford@totton.ac.uk::0877476b-8b36-4512-9b3c-ae206b286e0e" providerId="AD" clId="Web-{0960DB92-D0D4-AF89-3C98-49AE2C1E2498}" dt="2022-01-17T12:38:51.054" v="100" actId="20577"/>
          <ac:spMkLst>
            <pc:docMk/>
            <pc:sldMk cId="0" sldId="258"/>
            <ac:spMk id="147" creationId="{00000000-0000-0000-0000-000000000000}"/>
          </ac:spMkLst>
        </pc:spChg>
      </pc:sldChg>
      <pc:sldChg chg="modSp">
        <pc:chgData name="Ben Woolford" userId="S::bwoolford@totton.ac.uk::0877476b-8b36-4512-9b3c-ae206b286e0e" providerId="AD" clId="Web-{0960DB92-D0D4-AF89-3C98-49AE2C1E2498}" dt="2022-01-17T12:40:44.229" v="138" actId="20577"/>
        <pc:sldMkLst>
          <pc:docMk/>
          <pc:sldMk cId="1662113260" sldId="259"/>
        </pc:sldMkLst>
        <pc:spChg chg="mod">
          <ac:chgData name="Ben Woolford" userId="S::bwoolford@totton.ac.uk::0877476b-8b36-4512-9b3c-ae206b286e0e" providerId="AD" clId="Web-{0960DB92-D0D4-AF89-3C98-49AE2C1E2498}" dt="2022-01-17T12:40:44.229" v="138" actId="20577"/>
          <ac:spMkLst>
            <pc:docMk/>
            <pc:sldMk cId="1662113260" sldId="259"/>
            <ac:spMk id="3" creationId="{01E9D9C3-A3B2-4403-BCAF-29D8F8569A11}"/>
          </ac:spMkLst>
        </pc:spChg>
      </pc:sldChg>
    </pc:docChg>
  </pc:docChgLst>
  <pc:docChgLst>
    <pc:chgData clId="Web-{327732F7-69E2-4393-9DE9-B4857236609E}"/>
    <pc:docChg chg="modSld">
      <pc:chgData name="" userId="" providerId="" clId="Web-{327732F7-69E2-4393-9DE9-B4857236609E}" dt="2022-01-10T12:43:55.690" v="0" actId="20577"/>
      <pc:docMkLst>
        <pc:docMk/>
      </pc:docMkLst>
      <pc:sldChg chg="modSp">
        <pc:chgData name="" userId="" providerId="" clId="Web-{327732F7-69E2-4393-9DE9-B4857236609E}" dt="2022-01-10T12:43:55.690" v="0" actId="20577"/>
        <pc:sldMkLst>
          <pc:docMk/>
          <pc:sldMk cId="0" sldId="256"/>
        </pc:sldMkLst>
        <pc:spChg chg="mod">
          <ac:chgData name="" userId="" providerId="" clId="Web-{327732F7-69E2-4393-9DE9-B4857236609E}" dt="2022-01-10T12:43:55.690" v="0" actId="20577"/>
          <ac:spMkLst>
            <pc:docMk/>
            <pc:sldMk cId="0" sldId="256"/>
            <ac:spMk id="13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c02c1a02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c02c1a02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c02c1a02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c02c1a02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language-reference/keywords/ref" TargetMode="External"/><Relationship Id="rId2" Type="http://schemas.openxmlformats.org/officeDocument/2006/relationships/hyperlink" Target="https://docs.microsoft.com/en-us/dotnet/csharp/programming-guide/classes-and-structs/named-and-optional-arguments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cs.microsoft.com/en-us/dotnet/standard/design-guidelines/member-overload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7" y="1782297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GB" dirty="0"/>
              <a:t>Lesson 9-Functions Part 3</a:t>
            </a:r>
            <a:endParaRPr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begin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On teams download the folder LS_9_Functions_pt3.zip and extract</a:t>
            </a:r>
            <a:endParaRPr sz="18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 dirty="0"/>
              <a:t>Go onto your computers and type in visual studio.</a:t>
            </a:r>
            <a:endParaRPr sz="18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 dirty="0"/>
              <a:t>Open the project by clicking LS_9_Functions_pt3.sln</a:t>
            </a:r>
            <a:endParaRPr sz="18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Exercises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9899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70535" lvl="0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90"/>
              <a:buAutoNum type="arabicPeriod"/>
            </a:pPr>
            <a:r>
              <a:rPr lang="en-GB" sz="1550" dirty="0"/>
              <a:t>Read through the comments at the top (the green text).</a:t>
            </a:r>
            <a:endParaRPr lang="en-US" sz="1550" dirty="0"/>
          </a:p>
          <a:p>
            <a:pPr marL="800100" lvl="0" indent="-3429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AutoNum type="arabicPeriod"/>
            </a:pPr>
            <a:endParaRPr sz="1590"/>
          </a:p>
          <a:p>
            <a:pPr marL="470535" indent="-342900">
              <a:lnSpc>
                <a:spcPct val="95000"/>
              </a:lnSpc>
              <a:spcBef>
                <a:spcPts val="1200"/>
              </a:spcBef>
              <a:buSzPts val="1590"/>
              <a:buAutoNum type="arabicPeriod"/>
            </a:pPr>
            <a:r>
              <a:rPr lang="en-GB" sz="1550" dirty="0"/>
              <a:t>Create a function that outputs the numbers 1 to n with a default value of 10 if no number is passed</a:t>
            </a:r>
          </a:p>
          <a:p>
            <a:pPr marL="470535" indent="-342900">
              <a:lnSpc>
                <a:spcPct val="95000"/>
              </a:lnSpc>
              <a:spcBef>
                <a:spcPts val="1200"/>
              </a:spcBef>
              <a:buSzPts val="1590"/>
              <a:buAutoNum type="arabicPeriod"/>
            </a:pPr>
            <a:endParaRPr lang="en-GB" sz="1550" dirty="0"/>
          </a:p>
          <a:p>
            <a:pPr marL="470535" indent="-342900">
              <a:lnSpc>
                <a:spcPct val="95000"/>
              </a:lnSpc>
              <a:spcBef>
                <a:spcPts val="1200"/>
              </a:spcBef>
              <a:buSzPts val="1590"/>
              <a:buAutoNum type="arabicPeriod"/>
            </a:pPr>
            <a:r>
              <a:rPr lang="en-GB" sz="1550" dirty="0"/>
              <a:t>Create a function that passes a float by reference ad increments it by 1.03</a:t>
            </a:r>
          </a:p>
          <a:p>
            <a:pPr marL="470535" indent="-342900">
              <a:lnSpc>
                <a:spcPct val="95000"/>
              </a:lnSpc>
              <a:spcBef>
                <a:spcPts val="1200"/>
              </a:spcBef>
              <a:buSzPts val="1590"/>
              <a:buAutoNum type="arabicPeriod"/>
            </a:pPr>
            <a:endParaRPr lang="en-GB" sz="1550" dirty="0"/>
          </a:p>
          <a:p>
            <a:pPr marL="470535" indent="-342900">
              <a:lnSpc>
                <a:spcPct val="95000"/>
              </a:lnSpc>
              <a:spcBef>
                <a:spcPts val="1200"/>
              </a:spcBef>
              <a:buSzPts val="1590"/>
              <a:buAutoNum type="arabicPeriod"/>
            </a:pPr>
            <a:r>
              <a:rPr lang="en-GB" sz="1550" dirty="0"/>
              <a:t>Create a function that writes to the console and overload it so you can have a string, int or float passed </a:t>
            </a:r>
          </a:p>
          <a:p>
            <a:pPr marL="470535" indent="-342900">
              <a:lnSpc>
                <a:spcPct val="95000"/>
              </a:lnSpc>
              <a:spcBef>
                <a:spcPts val="1200"/>
              </a:spcBef>
              <a:buSzPts val="1590"/>
              <a:buAutoNum type="arabicPeriod"/>
            </a:pPr>
            <a:endParaRPr lang="en-GB" sz="1550" dirty="0"/>
          </a:p>
          <a:p>
            <a:pPr marL="127635" indent="0">
              <a:lnSpc>
                <a:spcPct val="95000"/>
              </a:lnSpc>
              <a:spcBef>
                <a:spcPts val="1200"/>
              </a:spcBef>
              <a:buSzPts val="1590"/>
              <a:buNone/>
            </a:pPr>
            <a:r>
              <a:rPr lang="en-GB" sz="1550" dirty="0"/>
              <a:t>Extra: Create a function that is called within another function.</a:t>
            </a:r>
          </a:p>
          <a:p>
            <a:pPr marL="470535" indent="-342900">
              <a:lnSpc>
                <a:spcPct val="95000"/>
              </a:lnSpc>
              <a:spcBef>
                <a:spcPts val="1200"/>
              </a:spcBef>
              <a:buSzPts val="1590"/>
              <a:buAutoNum type="arabicPeriod"/>
            </a:pPr>
            <a:endParaRPr lang="en-GB" sz="159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741FB-0FFE-4942-A830-8E153DB4D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9D9C3-A3B2-4403-BCAF-29D8F8569A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https://docs.microsoft.com/en-us/dotnet/csharp/programming-guide/classes-and-structs/named-and-optional-arguments</a:t>
            </a:r>
            <a:r>
              <a:rPr lang="en-GB" dirty="0"/>
              <a:t> </a:t>
            </a:r>
          </a:p>
          <a:p>
            <a:pPr>
              <a:lnSpc>
                <a:spcPct val="114999"/>
              </a:lnSpc>
            </a:pPr>
            <a:r>
              <a:rPr lang="en-GB" dirty="0"/>
              <a:t>-default </a:t>
            </a:r>
            <a:r>
              <a:rPr lang="en-GB"/>
              <a:t>parameter</a:t>
            </a:r>
            <a:r>
              <a:rPr lang="en-GB" dirty="0"/>
              <a:t>/ optional arguments</a:t>
            </a:r>
          </a:p>
          <a:p>
            <a:pPr>
              <a:lnSpc>
                <a:spcPct val="114999"/>
              </a:lnSpc>
            </a:pPr>
            <a:r>
              <a:rPr lang="en-GB" dirty="0">
                <a:hlinkClick r:id="rId3"/>
              </a:rPr>
              <a:t>https://docs.microsoft.com/en-us/dotnet/csharp/language-reference/keywords/ref</a:t>
            </a:r>
            <a:r>
              <a:rPr lang="en-GB" dirty="0"/>
              <a:t> </a:t>
            </a:r>
          </a:p>
          <a:p>
            <a:pPr>
              <a:lnSpc>
                <a:spcPct val="114999"/>
              </a:lnSpc>
            </a:pPr>
            <a:r>
              <a:rPr lang="en-GB"/>
              <a:t>-passing by reference</a:t>
            </a:r>
            <a:endParaRPr lang="en-GB" dirty="0"/>
          </a:p>
          <a:p>
            <a:pPr>
              <a:lnSpc>
                <a:spcPct val="114999"/>
              </a:lnSpc>
            </a:pPr>
            <a:r>
              <a:rPr lang="en-GB" dirty="0">
                <a:hlinkClick r:id="rId4"/>
              </a:rPr>
              <a:t>https://docs.microsoft.com/en-us/dotnet/standard/design-guidelines/member-overloading</a:t>
            </a:r>
            <a:r>
              <a:rPr lang="en-GB" dirty="0"/>
              <a:t> </a:t>
            </a:r>
          </a:p>
          <a:p>
            <a:pPr>
              <a:lnSpc>
                <a:spcPct val="114999"/>
              </a:lnSpc>
            </a:pPr>
            <a:r>
              <a:rPr lang="en-GB" dirty="0"/>
              <a:t>-- </a:t>
            </a:r>
            <a:r>
              <a:rPr lang="en-GB"/>
              <a:t>Overloading functions/methods/members 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2113260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CDC77CC74F864194878CE9AD447132" ma:contentTypeVersion="2" ma:contentTypeDescription="Create a new document." ma:contentTypeScope="" ma:versionID="674020fc98a05b7641655acf54f68399">
  <xsd:schema xmlns:xsd="http://www.w3.org/2001/XMLSchema" xmlns:xs="http://www.w3.org/2001/XMLSchema" xmlns:p="http://schemas.microsoft.com/office/2006/metadata/properties" xmlns:ns2="452eed2e-84bb-47cc-877d-e624b3b1b504" targetNamespace="http://schemas.microsoft.com/office/2006/metadata/properties" ma:root="true" ma:fieldsID="7e3cc93d13913bb19ceed26edffdf21a" ns2:_="">
    <xsd:import namespace="452eed2e-84bb-47cc-877d-e624b3b1b50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2eed2e-84bb-47cc-877d-e624b3b1b5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D9BE668-B49F-47BF-BE91-D97B7310198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C89DF95-6478-450E-A297-95ECF2476E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52eed2e-84bb-47cc-877d-e624b3b1b50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8C9EA49-2184-4B00-9C4E-D5B4A89C484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4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Focus</vt:lpstr>
      <vt:lpstr>Lesson 9-Functions Part 3</vt:lpstr>
      <vt:lpstr>To begin</vt:lpstr>
      <vt:lpstr>Exercises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6-Input</dc:title>
  <cp:revision>116</cp:revision>
  <dcterms:modified xsi:type="dcterms:W3CDTF">2022-01-17T12:40:47Z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0x01010052CDC77CC74F864194878CE9AD447132</vt:lpwstr>
  </property>
</Properties>
</file>