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36"/>
  </p:notesMasterIdLst>
  <p:handoutMasterIdLst>
    <p:handoutMasterId r:id="rId37"/>
  </p:handoutMasterIdLst>
  <p:sldIdLst>
    <p:sldId id="338" r:id="rId5"/>
    <p:sldId id="337" r:id="rId6"/>
    <p:sldId id="260" r:id="rId7"/>
    <p:sldId id="262" r:id="rId8"/>
    <p:sldId id="264" r:id="rId9"/>
    <p:sldId id="266" r:id="rId10"/>
    <p:sldId id="268" r:id="rId11"/>
    <p:sldId id="270" r:id="rId12"/>
    <p:sldId id="274" r:id="rId13"/>
    <p:sldId id="276" r:id="rId14"/>
    <p:sldId id="278" r:id="rId15"/>
    <p:sldId id="296" r:id="rId16"/>
    <p:sldId id="297" r:id="rId17"/>
    <p:sldId id="300" r:id="rId18"/>
    <p:sldId id="298" r:id="rId19"/>
    <p:sldId id="299" r:id="rId20"/>
    <p:sldId id="280" r:id="rId21"/>
    <p:sldId id="293" r:id="rId22"/>
    <p:sldId id="292" r:id="rId23"/>
    <p:sldId id="294" r:id="rId24"/>
    <p:sldId id="295" r:id="rId25"/>
    <p:sldId id="281" r:id="rId26"/>
    <p:sldId id="282" r:id="rId27"/>
    <p:sldId id="283" r:id="rId28"/>
    <p:sldId id="284" r:id="rId29"/>
    <p:sldId id="286" r:id="rId30"/>
    <p:sldId id="287" r:id="rId31"/>
    <p:sldId id="288" r:id="rId32"/>
    <p:sldId id="289" r:id="rId33"/>
    <p:sldId id="291" r:id="rId34"/>
    <p:sldId id="290" r:id="rId35"/>
  </p:sldIdLst>
  <p:sldSz cx="9906000" cy="6858000" type="A4"/>
  <p:notesSz cx="10234613" cy="70993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87DB6"/>
    <a:srgbClr val="BDF9A5"/>
    <a:srgbClr val="FFD343"/>
    <a:srgbClr val="FFEA5C"/>
    <a:srgbClr val="FFD747"/>
    <a:srgbClr val="BDE9EF"/>
    <a:srgbClr val="FFC634"/>
    <a:srgbClr val="FFC633"/>
    <a:srgbClr val="FFE8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DBA847-DB15-80D4-DF74-DB0B8B9D08F1}" v="34" dt="2021-11-29T21:10:20.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7" autoAdjust="0"/>
    <p:restoredTop sz="94660"/>
  </p:normalViewPr>
  <p:slideViewPr>
    <p:cSldViewPr snapToGrid="0">
      <p:cViewPr varScale="1">
        <p:scale>
          <a:sx n="100" d="100"/>
          <a:sy n="100" d="100"/>
        </p:scale>
        <p:origin x="102" y="252"/>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712" y="-96"/>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Shi" userId="S::msshi@beths.bexley.sch.uk::5b230e33-06ed-4e40-8f73-6fe83452408f" providerId="AD" clId="Web-{1CDBA847-DB15-80D4-DF74-DB0B8B9D08F1}"/>
    <pc:docChg chg="delSld">
      <pc:chgData name="Ms Shi" userId="S::msshi@beths.bexley.sch.uk::5b230e33-06ed-4e40-8f73-6fe83452408f" providerId="AD" clId="Web-{1CDBA847-DB15-80D4-DF74-DB0B8B9D08F1}" dt="2021-11-29T21:10:20.936" v="33"/>
      <pc:docMkLst>
        <pc:docMk/>
      </pc:docMkLst>
      <pc:sldChg chg="del">
        <pc:chgData name="Ms Shi" userId="S::msshi@beths.bexley.sch.uk::5b230e33-06ed-4e40-8f73-6fe83452408f" providerId="AD" clId="Web-{1CDBA847-DB15-80D4-DF74-DB0B8B9D08F1}" dt="2021-11-29T21:09:31.216" v="0"/>
        <pc:sldMkLst>
          <pc:docMk/>
          <pc:sldMk cId="3967178639" sldId="302"/>
        </pc:sldMkLst>
      </pc:sldChg>
      <pc:sldChg chg="del">
        <pc:chgData name="Ms Shi" userId="S::msshi@beths.bexley.sch.uk::5b230e33-06ed-4e40-8f73-6fe83452408f" providerId="AD" clId="Web-{1CDBA847-DB15-80D4-DF74-DB0B8B9D08F1}" dt="2021-11-29T21:10:18.748" v="32"/>
        <pc:sldMkLst>
          <pc:docMk/>
          <pc:sldMk cId="336971054" sldId="304"/>
        </pc:sldMkLst>
      </pc:sldChg>
      <pc:sldChg chg="del">
        <pc:chgData name="Ms Shi" userId="S::msshi@beths.bexley.sch.uk::5b230e33-06ed-4e40-8f73-6fe83452408f" providerId="AD" clId="Web-{1CDBA847-DB15-80D4-DF74-DB0B8B9D08F1}" dt="2021-11-29T21:10:20.936" v="33"/>
        <pc:sldMkLst>
          <pc:docMk/>
          <pc:sldMk cId="3046615242" sldId="305"/>
        </pc:sldMkLst>
      </pc:sldChg>
      <pc:sldChg chg="del">
        <pc:chgData name="Ms Shi" userId="S::msshi@beths.bexley.sch.uk::5b230e33-06ed-4e40-8f73-6fe83452408f" providerId="AD" clId="Web-{1CDBA847-DB15-80D4-DF74-DB0B8B9D08F1}" dt="2021-11-29T21:09:35.700" v="1"/>
        <pc:sldMkLst>
          <pc:docMk/>
          <pc:sldMk cId="3071203746" sldId="306"/>
        </pc:sldMkLst>
      </pc:sldChg>
      <pc:sldChg chg="del">
        <pc:chgData name="Ms Shi" userId="S::msshi@beths.bexley.sch.uk::5b230e33-06ed-4e40-8f73-6fe83452408f" providerId="AD" clId="Web-{1CDBA847-DB15-80D4-DF74-DB0B8B9D08F1}" dt="2021-11-29T21:09:37.450" v="2"/>
        <pc:sldMkLst>
          <pc:docMk/>
          <pc:sldMk cId="3192004859" sldId="307"/>
        </pc:sldMkLst>
      </pc:sldChg>
      <pc:sldChg chg="del">
        <pc:chgData name="Ms Shi" userId="S::msshi@beths.bexley.sch.uk::5b230e33-06ed-4e40-8f73-6fe83452408f" providerId="AD" clId="Web-{1CDBA847-DB15-80D4-DF74-DB0B8B9D08F1}" dt="2021-11-29T21:09:38.434" v="3"/>
        <pc:sldMkLst>
          <pc:docMk/>
          <pc:sldMk cId="3356802734" sldId="308"/>
        </pc:sldMkLst>
      </pc:sldChg>
      <pc:sldChg chg="del">
        <pc:chgData name="Ms Shi" userId="S::msshi@beths.bexley.sch.uk::5b230e33-06ed-4e40-8f73-6fe83452408f" providerId="AD" clId="Web-{1CDBA847-DB15-80D4-DF74-DB0B8B9D08F1}" dt="2021-11-29T21:09:39.528" v="4"/>
        <pc:sldMkLst>
          <pc:docMk/>
          <pc:sldMk cId="3671284762" sldId="309"/>
        </pc:sldMkLst>
      </pc:sldChg>
      <pc:sldChg chg="del">
        <pc:chgData name="Ms Shi" userId="S::msshi@beths.bexley.sch.uk::5b230e33-06ed-4e40-8f73-6fe83452408f" providerId="AD" clId="Web-{1CDBA847-DB15-80D4-DF74-DB0B8B9D08F1}" dt="2021-11-29T21:09:40.669" v="5"/>
        <pc:sldMkLst>
          <pc:docMk/>
          <pc:sldMk cId="1835236963" sldId="310"/>
        </pc:sldMkLst>
      </pc:sldChg>
      <pc:sldChg chg="del">
        <pc:chgData name="Ms Shi" userId="S::msshi@beths.bexley.sch.uk::5b230e33-06ed-4e40-8f73-6fe83452408f" providerId="AD" clId="Web-{1CDBA847-DB15-80D4-DF74-DB0B8B9D08F1}" dt="2021-11-29T21:09:41.778" v="6"/>
        <pc:sldMkLst>
          <pc:docMk/>
          <pc:sldMk cId="3916722515" sldId="311"/>
        </pc:sldMkLst>
      </pc:sldChg>
      <pc:sldChg chg="del">
        <pc:chgData name="Ms Shi" userId="S::msshi@beths.bexley.sch.uk::5b230e33-06ed-4e40-8f73-6fe83452408f" providerId="AD" clId="Web-{1CDBA847-DB15-80D4-DF74-DB0B8B9D08F1}" dt="2021-11-29T21:09:43.075" v="7"/>
        <pc:sldMkLst>
          <pc:docMk/>
          <pc:sldMk cId="1317612909" sldId="312"/>
        </pc:sldMkLst>
      </pc:sldChg>
      <pc:sldChg chg="del">
        <pc:chgData name="Ms Shi" userId="S::msshi@beths.bexley.sch.uk::5b230e33-06ed-4e40-8f73-6fe83452408f" providerId="AD" clId="Web-{1CDBA847-DB15-80D4-DF74-DB0B8B9D08F1}" dt="2021-11-29T21:09:44.356" v="8"/>
        <pc:sldMkLst>
          <pc:docMk/>
          <pc:sldMk cId="34291856" sldId="313"/>
        </pc:sldMkLst>
      </pc:sldChg>
      <pc:sldChg chg="del">
        <pc:chgData name="Ms Shi" userId="S::msshi@beths.bexley.sch.uk::5b230e33-06ed-4e40-8f73-6fe83452408f" providerId="AD" clId="Web-{1CDBA847-DB15-80D4-DF74-DB0B8B9D08F1}" dt="2021-11-29T21:09:45.638" v="9"/>
        <pc:sldMkLst>
          <pc:docMk/>
          <pc:sldMk cId="942910401" sldId="314"/>
        </pc:sldMkLst>
      </pc:sldChg>
      <pc:sldChg chg="del">
        <pc:chgData name="Ms Shi" userId="S::msshi@beths.bexley.sch.uk::5b230e33-06ed-4e40-8f73-6fe83452408f" providerId="AD" clId="Web-{1CDBA847-DB15-80D4-DF74-DB0B8B9D08F1}" dt="2021-11-29T21:09:46.810" v="10"/>
        <pc:sldMkLst>
          <pc:docMk/>
          <pc:sldMk cId="412822381" sldId="315"/>
        </pc:sldMkLst>
      </pc:sldChg>
      <pc:sldChg chg="del">
        <pc:chgData name="Ms Shi" userId="S::msshi@beths.bexley.sch.uk::5b230e33-06ed-4e40-8f73-6fe83452408f" providerId="AD" clId="Web-{1CDBA847-DB15-80D4-DF74-DB0B8B9D08F1}" dt="2021-11-29T21:09:48.310" v="11"/>
        <pc:sldMkLst>
          <pc:docMk/>
          <pc:sldMk cId="3206687558" sldId="316"/>
        </pc:sldMkLst>
      </pc:sldChg>
      <pc:sldChg chg="del">
        <pc:chgData name="Ms Shi" userId="S::msshi@beths.bexley.sch.uk::5b230e33-06ed-4e40-8f73-6fe83452408f" providerId="AD" clId="Web-{1CDBA847-DB15-80D4-DF74-DB0B8B9D08F1}" dt="2021-11-29T21:09:49.482" v="12"/>
        <pc:sldMkLst>
          <pc:docMk/>
          <pc:sldMk cId="2908549402" sldId="317"/>
        </pc:sldMkLst>
      </pc:sldChg>
      <pc:sldChg chg="del">
        <pc:chgData name="Ms Shi" userId="S::msshi@beths.bexley.sch.uk::5b230e33-06ed-4e40-8f73-6fe83452408f" providerId="AD" clId="Web-{1CDBA847-DB15-80D4-DF74-DB0B8B9D08F1}" dt="2021-11-29T21:09:50.997" v="13"/>
        <pc:sldMkLst>
          <pc:docMk/>
          <pc:sldMk cId="3083031424" sldId="318"/>
        </pc:sldMkLst>
      </pc:sldChg>
      <pc:sldChg chg="del">
        <pc:chgData name="Ms Shi" userId="S::msshi@beths.bexley.sch.uk::5b230e33-06ed-4e40-8f73-6fe83452408f" providerId="AD" clId="Web-{1CDBA847-DB15-80D4-DF74-DB0B8B9D08F1}" dt="2021-11-29T21:09:52.607" v="14"/>
        <pc:sldMkLst>
          <pc:docMk/>
          <pc:sldMk cId="471071450" sldId="319"/>
        </pc:sldMkLst>
      </pc:sldChg>
      <pc:sldChg chg="del">
        <pc:chgData name="Ms Shi" userId="S::msshi@beths.bexley.sch.uk::5b230e33-06ed-4e40-8f73-6fe83452408f" providerId="AD" clId="Web-{1CDBA847-DB15-80D4-DF74-DB0B8B9D08F1}" dt="2021-11-29T21:09:53.982" v="15"/>
        <pc:sldMkLst>
          <pc:docMk/>
          <pc:sldMk cId="471071450" sldId="320"/>
        </pc:sldMkLst>
      </pc:sldChg>
      <pc:sldChg chg="del">
        <pc:chgData name="Ms Shi" userId="S::msshi@beths.bexley.sch.uk::5b230e33-06ed-4e40-8f73-6fe83452408f" providerId="AD" clId="Web-{1CDBA847-DB15-80D4-DF74-DB0B8B9D08F1}" dt="2021-11-29T21:09:55.341" v="16"/>
        <pc:sldMkLst>
          <pc:docMk/>
          <pc:sldMk cId="1999099433" sldId="321"/>
        </pc:sldMkLst>
      </pc:sldChg>
      <pc:sldChg chg="del">
        <pc:chgData name="Ms Shi" userId="S::msshi@beths.bexley.sch.uk::5b230e33-06ed-4e40-8f73-6fe83452408f" providerId="AD" clId="Web-{1CDBA847-DB15-80D4-DF74-DB0B8B9D08F1}" dt="2021-11-29T21:09:56.654" v="17"/>
        <pc:sldMkLst>
          <pc:docMk/>
          <pc:sldMk cId="2680567280" sldId="322"/>
        </pc:sldMkLst>
      </pc:sldChg>
      <pc:sldChg chg="del">
        <pc:chgData name="Ms Shi" userId="S::msshi@beths.bexley.sch.uk::5b230e33-06ed-4e40-8f73-6fe83452408f" providerId="AD" clId="Web-{1CDBA847-DB15-80D4-DF74-DB0B8B9D08F1}" dt="2021-11-29T21:09:58.357" v="18"/>
        <pc:sldMkLst>
          <pc:docMk/>
          <pc:sldMk cId="3372134025" sldId="323"/>
        </pc:sldMkLst>
      </pc:sldChg>
      <pc:sldChg chg="del">
        <pc:chgData name="Ms Shi" userId="S::msshi@beths.bexley.sch.uk::5b230e33-06ed-4e40-8f73-6fe83452408f" providerId="AD" clId="Web-{1CDBA847-DB15-80D4-DF74-DB0B8B9D08F1}" dt="2021-11-29T21:09:59.435" v="19"/>
        <pc:sldMkLst>
          <pc:docMk/>
          <pc:sldMk cId="2505925829" sldId="324"/>
        </pc:sldMkLst>
      </pc:sldChg>
      <pc:sldChg chg="del">
        <pc:chgData name="Ms Shi" userId="S::msshi@beths.bexley.sch.uk::5b230e33-06ed-4e40-8f73-6fe83452408f" providerId="AD" clId="Web-{1CDBA847-DB15-80D4-DF74-DB0B8B9D08F1}" dt="2021-11-29T21:10:01.154" v="20"/>
        <pc:sldMkLst>
          <pc:docMk/>
          <pc:sldMk cId="1707289952" sldId="325"/>
        </pc:sldMkLst>
      </pc:sldChg>
      <pc:sldChg chg="del">
        <pc:chgData name="Ms Shi" userId="S::msshi@beths.bexley.sch.uk::5b230e33-06ed-4e40-8f73-6fe83452408f" providerId="AD" clId="Web-{1CDBA847-DB15-80D4-DF74-DB0B8B9D08F1}" dt="2021-11-29T21:10:02.841" v="21"/>
        <pc:sldMkLst>
          <pc:docMk/>
          <pc:sldMk cId="1302782373" sldId="326"/>
        </pc:sldMkLst>
      </pc:sldChg>
      <pc:sldChg chg="del">
        <pc:chgData name="Ms Shi" userId="S::msshi@beths.bexley.sch.uk::5b230e33-06ed-4e40-8f73-6fe83452408f" providerId="AD" clId="Web-{1CDBA847-DB15-80D4-DF74-DB0B8B9D08F1}" dt="2021-11-29T21:10:04.341" v="22"/>
        <pc:sldMkLst>
          <pc:docMk/>
          <pc:sldMk cId="1141097291" sldId="327"/>
        </pc:sldMkLst>
      </pc:sldChg>
      <pc:sldChg chg="del">
        <pc:chgData name="Ms Shi" userId="S::msshi@beths.bexley.sch.uk::5b230e33-06ed-4e40-8f73-6fe83452408f" providerId="AD" clId="Web-{1CDBA847-DB15-80D4-DF74-DB0B8B9D08F1}" dt="2021-11-29T21:10:06.216" v="23"/>
        <pc:sldMkLst>
          <pc:docMk/>
          <pc:sldMk cId="474010069" sldId="328"/>
        </pc:sldMkLst>
      </pc:sldChg>
      <pc:sldChg chg="del">
        <pc:chgData name="Ms Shi" userId="S::msshi@beths.bexley.sch.uk::5b230e33-06ed-4e40-8f73-6fe83452408f" providerId="AD" clId="Web-{1CDBA847-DB15-80D4-DF74-DB0B8B9D08F1}" dt="2021-11-29T21:10:07.763" v="24"/>
        <pc:sldMkLst>
          <pc:docMk/>
          <pc:sldMk cId="3507050719" sldId="329"/>
        </pc:sldMkLst>
      </pc:sldChg>
      <pc:sldChg chg="del">
        <pc:chgData name="Ms Shi" userId="S::msshi@beths.bexley.sch.uk::5b230e33-06ed-4e40-8f73-6fe83452408f" providerId="AD" clId="Web-{1CDBA847-DB15-80D4-DF74-DB0B8B9D08F1}" dt="2021-11-29T21:10:10.013" v="25"/>
        <pc:sldMkLst>
          <pc:docMk/>
          <pc:sldMk cId="1562654720" sldId="330"/>
        </pc:sldMkLst>
      </pc:sldChg>
      <pc:sldChg chg="del">
        <pc:chgData name="Ms Shi" userId="S::msshi@beths.bexley.sch.uk::5b230e33-06ed-4e40-8f73-6fe83452408f" providerId="AD" clId="Web-{1CDBA847-DB15-80D4-DF74-DB0B8B9D08F1}" dt="2021-11-29T21:10:11.170" v="26"/>
        <pc:sldMkLst>
          <pc:docMk/>
          <pc:sldMk cId="2930822675" sldId="331"/>
        </pc:sldMkLst>
      </pc:sldChg>
      <pc:sldChg chg="del">
        <pc:chgData name="Ms Shi" userId="S::msshi@beths.bexley.sch.uk::5b230e33-06ed-4e40-8f73-6fe83452408f" providerId="AD" clId="Web-{1CDBA847-DB15-80D4-DF74-DB0B8B9D08F1}" dt="2021-11-29T21:10:12.232" v="27"/>
        <pc:sldMkLst>
          <pc:docMk/>
          <pc:sldMk cId="4161265934" sldId="332"/>
        </pc:sldMkLst>
      </pc:sldChg>
      <pc:sldChg chg="del">
        <pc:chgData name="Ms Shi" userId="S::msshi@beths.bexley.sch.uk::5b230e33-06ed-4e40-8f73-6fe83452408f" providerId="AD" clId="Web-{1CDBA847-DB15-80D4-DF74-DB0B8B9D08F1}" dt="2021-11-29T21:10:13.529" v="28"/>
        <pc:sldMkLst>
          <pc:docMk/>
          <pc:sldMk cId="2624987623" sldId="333"/>
        </pc:sldMkLst>
      </pc:sldChg>
      <pc:sldChg chg="del">
        <pc:chgData name="Ms Shi" userId="S::msshi@beths.bexley.sch.uk::5b230e33-06ed-4e40-8f73-6fe83452408f" providerId="AD" clId="Web-{1CDBA847-DB15-80D4-DF74-DB0B8B9D08F1}" dt="2021-11-29T21:10:14.701" v="29"/>
        <pc:sldMkLst>
          <pc:docMk/>
          <pc:sldMk cId="395718651" sldId="334"/>
        </pc:sldMkLst>
      </pc:sldChg>
      <pc:sldChg chg="del">
        <pc:chgData name="Ms Shi" userId="S::msshi@beths.bexley.sch.uk::5b230e33-06ed-4e40-8f73-6fe83452408f" providerId="AD" clId="Web-{1CDBA847-DB15-80D4-DF74-DB0B8B9D08F1}" dt="2021-11-29T21:10:16.373" v="30"/>
        <pc:sldMkLst>
          <pc:docMk/>
          <pc:sldMk cId="1884639884" sldId="335"/>
        </pc:sldMkLst>
      </pc:sldChg>
      <pc:sldChg chg="del">
        <pc:chgData name="Ms Shi" userId="S::msshi@beths.bexley.sch.uk::5b230e33-06ed-4e40-8f73-6fe83452408f" providerId="AD" clId="Web-{1CDBA847-DB15-80D4-DF74-DB0B8B9D08F1}" dt="2021-11-29T21:10:18.029" v="31"/>
        <pc:sldMkLst>
          <pc:docMk/>
          <pc:sldMk cId="1525261022"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434998" cy="356198"/>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sz="quarter" idx="1"/>
          </p:nvPr>
        </p:nvSpPr>
        <p:spPr>
          <a:xfrm>
            <a:off x="5797247" y="1"/>
            <a:ext cx="4434998" cy="356198"/>
          </a:xfrm>
          <a:prstGeom prst="rect">
            <a:avLst/>
          </a:prstGeom>
        </p:spPr>
        <p:txBody>
          <a:bodyPr vert="horz" lIns="99048" tIns="49524" rIns="99048" bIns="49524" rtlCol="0"/>
          <a:lstStyle>
            <a:lvl1pPr algn="r">
              <a:defRPr sz="1300"/>
            </a:lvl1pPr>
          </a:lstStyle>
          <a:p>
            <a:fld id="{758E5316-FD74-4E64-A3B4-762B38F2AD7F}" type="datetimeFigureOut">
              <a:rPr lang="en-GB" smtClean="0"/>
              <a:t>29/11/2021</a:t>
            </a:fld>
            <a:endParaRPr lang="en-GB" dirty="0"/>
          </a:p>
        </p:txBody>
      </p:sp>
      <p:sp>
        <p:nvSpPr>
          <p:cNvPr id="4" name="Footer Placeholder 3"/>
          <p:cNvSpPr>
            <a:spLocks noGrp="1"/>
          </p:cNvSpPr>
          <p:nvPr>
            <p:ph type="ftr" sz="quarter" idx="2"/>
          </p:nvPr>
        </p:nvSpPr>
        <p:spPr>
          <a:xfrm>
            <a:off x="1" y="6743104"/>
            <a:ext cx="4434998" cy="356197"/>
          </a:xfrm>
          <a:prstGeom prst="rect">
            <a:avLst/>
          </a:prstGeom>
        </p:spPr>
        <p:txBody>
          <a:bodyPr vert="horz" lIns="99048" tIns="49524" rIns="99048" bIns="49524" rtlCol="0" anchor="b"/>
          <a:lstStyle>
            <a:lvl1pPr algn="l">
              <a:defRPr sz="1300"/>
            </a:lvl1pPr>
          </a:lstStyle>
          <a:p>
            <a:endParaRPr lang="en-GB" dirty="0"/>
          </a:p>
        </p:txBody>
      </p:sp>
      <p:sp>
        <p:nvSpPr>
          <p:cNvPr id="5" name="Slide Number Placeholder 4"/>
          <p:cNvSpPr>
            <a:spLocks noGrp="1"/>
          </p:cNvSpPr>
          <p:nvPr>
            <p:ph type="sldNum" sz="quarter" idx="3"/>
          </p:nvPr>
        </p:nvSpPr>
        <p:spPr>
          <a:xfrm>
            <a:off x="5797247" y="6743104"/>
            <a:ext cx="4434998" cy="356197"/>
          </a:xfrm>
          <a:prstGeom prst="rect">
            <a:avLst/>
          </a:prstGeom>
        </p:spPr>
        <p:txBody>
          <a:bodyPr vert="horz" lIns="99048" tIns="49524" rIns="99048" bIns="49524" rtlCol="0" anchor="b"/>
          <a:lstStyle>
            <a:lvl1pPr algn="r">
              <a:defRPr sz="1300"/>
            </a:lvl1pPr>
          </a:lstStyle>
          <a:p>
            <a:fld id="{33A20AF9-14F2-4374-9E30-948AAE5BE34E}" type="slidenum">
              <a:rPr lang="en-GB" smtClean="0"/>
              <a:t>‹#›</a:t>
            </a:fld>
            <a:endParaRPr lang="en-GB" dirty="0"/>
          </a:p>
        </p:txBody>
      </p:sp>
    </p:spTree>
    <p:extLst>
      <p:ext uri="{BB962C8B-B14F-4D97-AF65-F5344CB8AC3E}">
        <p14:creationId xmlns:p14="http://schemas.microsoft.com/office/powerpoint/2010/main" val="1948183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8" cy="354965"/>
          </a:xfrm>
          <a:prstGeom prst="rect">
            <a:avLst/>
          </a:prstGeom>
        </p:spPr>
        <p:txBody>
          <a:bodyPr vert="horz" lIns="99048" tIns="49524" rIns="99048" bIns="49524" rtlCol="0"/>
          <a:lstStyle>
            <a:lvl1pPr algn="l">
              <a:defRPr sz="1300"/>
            </a:lvl1pPr>
          </a:lstStyle>
          <a:p>
            <a:endParaRPr lang="en-GB" dirty="0"/>
          </a:p>
        </p:txBody>
      </p:sp>
      <p:sp>
        <p:nvSpPr>
          <p:cNvPr id="3" name="Date Placeholder 2"/>
          <p:cNvSpPr>
            <a:spLocks noGrp="1"/>
          </p:cNvSpPr>
          <p:nvPr>
            <p:ph type="dt" idx="1"/>
          </p:nvPr>
        </p:nvSpPr>
        <p:spPr>
          <a:xfrm>
            <a:off x="5797247" y="0"/>
            <a:ext cx="4434998" cy="354965"/>
          </a:xfrm>
          <a:prstGeom prst="rect">
            <a:avLst/>
          </a:prstGeom>
        </p:spPr>
        <p:txBody>
          <a:bodyPr vert="horz" lIns="99048" tIns="49524" rIns="99048" bIns="49524" rtlCol="0"/>
          <a:lstStyle>
            <a:lvl1pPr algn="r">
              <a:defRPr sz="1300"/>
            </a:lvl1pPr>
          </a:lstStyle>
          <a:p>
            <a:fld id="{BAACF5F4-7EA7-435D-BFFC-43B62D92A853}" type="datetimeFigureOut">
              <a:rPr lang="en-GB" smtClean="0"/>
              <a:t>29/11/2021</a:t>
            </a:fld>
            <a:endParaRPr lang="en-GB" dirty="0"/>
          </a:p>
        </p:txBody>
      </p:sp>
      <p:sp>
        <p:nvSpPr>
          <p:cNvPr id="4" name="Slide Image Placeholder 3"/>
          <p:cNvSpPr>
            <a:spLocks noGrp="1" noRot="1" noChangeAspect="1"/>
          </p:cNvSpPr>
          <p:nvPr>
            <p:ph type="sldImg" idx="2"/>
          </p:nvPr>
        </p:nvSpPr>
        <p:spPr>
          <a:xfrm>
            <a:off x="3195638" y="533400"/>
            <a:ext cx="3843337" cy="2660650"/>
          </a:xfrm>
          <a:prstGeom prst="rect">
            <a:avLst/>
          </a:prstGeom>
          <a:noFill/>
          <a:ln w="12700">
            <a:solidFill>
              <a:prstClr val="black"/>
            </a:solidFill>
          </a:ln>
        </p:spPr>
        <p:txBody>
          <a:bodyPr vert="horz" lIns="99048" tIns="49524" rIns="99048" bIns="49524" rtlCol="0" anchor="ctr"/>
          <a:lstStyle/>
          <a:p>
            <a:endParaRPr lang="en-GB" dirty="0"/>
          </a:p>
        </p:txBody>
      </p:sp>
      <p:sp>
        <p:nvSpPr>
          <p:cNvPr id="5" name="Notes Placeholder 4"/>
          <p:cNvSpPr>
            <a:spLocks noGrp="1"/>
          </p:cNvSpPr>
          <p:nvPr>
            <p:ph type="body" sz="quarter" idx="3"/>
          </p:nvPr>
        </p:nvSpPr>
        <p:spPr>
          <a:xfrm>
            <a:off x="1023462" y="3372167"/>
            <a:ext cx="8187690" cy="3194685"/>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743103"/>
            <a:ext cx="4434998" cy="354965"/>
          </a:xfrm>
          <a:prstGeom prst="rect">
            <a:avLst/>
          </a:prstGeom>
        </p:spPr>
        <p:txBody>
          <a:bodyPr vert="horz" lIns="99048" tIns="49524" rIns="99048" bIns="49524" rtlCol="0" anchor="b"/>
          <a:lstStyle>
            <a:lvl1pPr algn="l">
              <a:defRPr sz="1300"/>
            </a:lvl1pPr>
          </a:lstStyle>
          <a:p>
            <a:endParaRPr lang="en-GB" dirty="0"/>
          </a:p>
        </p:txBody>
      </p:sp>
      <p:sp>
        <p:nvSpPr>
          <p:cNvPr id="7" name="Slide Number Placeholder 6"/>
          <p:cNvSpPr>
            <a:spLocks noGrp="1"/>
          </p:cNvSpPr>
          <p:nvPr>
            <p:ph type="sldNum" sz="quarter" idx="5"/>
          </p:nvPr>
        </p:nvSpPr>
        <p:spPr>
          <a:xfrm>
            <a:off x="5797247" y="6743103"/>
            <a:ext cx="4434998" cy="354965"/>
          </a:xfrm>
          <a:prstGeom prst="rect">
            <a:avLst/>
          </a:prstGeom>
        </p:spPr>
        <p:txBody>
          <a:bodyPr vert="horz" lIns="99048" tIns="49524" rIns="99048" bIns="49524" rtlCol="0" anchor="b"/>
          <a:lstStyle>
            <a:lvl1pPr algn="r">
              <a:defRPr sz="1300"/>
            </a:lvl1pPr>
          </a:lstStyle>
          <a:p>
            <a:fld id="{4296C981-4D66-47BB-92C8-7003CD801A16}" type="slidenum">
              <a:rPr lang="en-GB" smtClean="0"/>
              <a:t>‹#›</a:t>
            </a:fld>
            <a:endParaRPr lang="en-GB" dirty="0"/>
          </a:p>
        </p:txBody>
      </p:sp>
    </p:spTree>
    <p:extLst>
      <p:ext uri="{BB962C8B-B14F-4D97-AF65-F5344CB8AC3E}">
        <p14:creationId xmlns:p14="http://schemas.microsoft.com/office/powerpoint/2010/main" val="301679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1</a:t>
            </a:fld>
            <a:endParaRPr lang="en-GB" dirty="0"/>
          </a:p>
        </p:txBody>
      </p:sp>
    </p:spTree>
    <p:extLst>
      <p:ext uri="{BB962C8B-B14F-4D97-AF65-F5344CB8AC3E}">
        <p14:creationId xmlns:p14="http://schemas.microsoft.com/office/powerpoint/2010/main" val="3904506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18</a:t>
            </a:fld>
            <a:endParaRPr lang="en-GB" dirty="0"/>
          </a:p>
        </p:txBody>
      </p:sp>
    </p:spTree>
    <p:extLst>
      <p:ext uri="{BB962C8B-B14F-4D97-AF65-F5344CB8AC3E}">
        <p14:creationId xmlns:p14="http://schemas.microsoft.com/office/powerpoint/2010/main" val="362520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20</a:t>
            </a:fld>
            <a:endParaRPr lang="en-GB" dirty="0"/>
          </a:p>
        </p:txBody>
      </p:sp>
    </p:spTree>
    <p:extLst>
      <p:ext uri="{BB962C8B-B14F-4D97-AF65-F5344CB8AC3E}">
        <p14:creationId xmlns:p14="http://schemas.microsoft.com/office/powerpoint/2010/main" val="615350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22</a:t>
            </a:fld>
            <a:endParaRPr lang="en-GB" dirty="0"/>
          </a:p>
        </p:txBody>
      </p:sp>
    </p:spTree>
    <p:extLst>
      <p:ext uri="{BB962C8B-B14F-4D97-AF65-F5344CB8AC3E}">
        <p14:creationId xmlns:p14="http://schemas.microsoft.com/office/powerpoint/2010/main" val="2239099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24</a:t>
            </a:fld>
            <a:endParaRPr lang="en-GB" dirty="0"/>
          </a:p>
        </p:txBody>
      </p:sp>
    </p:spTree>
    <p:extLst>
      <p:ext uri="{BB962C8B-B14F-4D97-AF65-F5344CB8AC3E}">
        <p14:creationId xmlns:p14="http://schemas.microsoft.com/office/powerpoint/2010/main" val="1906792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26</a:t>
            </a:fld>
            <a:endParaRPr lang="en-GB" dirty="0"/>
          </a:p>
        </p:txBody>
      </p:sp>
    </p:spTree>
    <p:extLst>
      <p:ext uri="{BB962C8B-B14F-4D97-AF65-F5344CB8AC3E}">
        <p14:creationId xmlns:p14="http://schemas.microsoft.com/office/powerpoint/2010/main" val="2758796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28</a:t>
            </a:fld>
            <a:endParaRPr lang="en-GB" dirty="0"/>
          </a:p>
        </p:txBody>
      </p:sp>
    </p:spTree>
    <p:extLst>
      <p:ext uri="{BB962C8B-B14F-4D97-AF65-F5344CB8AC3E}">
        <p14:creationId xmlns:p14="http://schemas.microsoft.com/office/powerpoint/2010/main" val="730523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30</a:t>
            </a:fld>
            <a:endParaRPr lang="en-GB" dirty="0"/>
          </a:p>
        </p:txBody>
      </p:sp>
    </p:spTree>
    <p:extLst>
      <p:ext uri="{BB962C8B-B14F-4D97-AF65-F5344CB8AC3E}">
        <p14:creationId xmlns:p14="http://schemas.microsoft.com/office/powerpoint/2010/main" val="204926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32</a:t>
            </a:fld>
            <a:endParaRPr lang="en-GB" dirty="0"/>
          </a:p>
        </p:txBody>
      </p:sp>
    </p:spTree>
    <p:extLst>
      <p:ext uri="{BB962C8B-B14F-4D97-AF65-F5344CB8AC3E}">
        <p14:creationId xmlns:p14="http://schemas.microsoft.com/office/powerpoint/2010/main" val="1861240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34</a:t>
            </a:fld>
            <a:endParaRPr lang="en-GB" dirty="0"/>
          </a:p>
        </p:txBody>
      </p:sp>
    </p:spTree>
    <p:extLst>
      <p:ext uri="{BB962C8B-B14F-4D97-AF65-F5344CB8AC3E}">
        <p14:creationId xmlns:p14="http://schemas.microsoft.com/office/powerpoint/2010/main" val="2198311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36</a:t>
            </a:fld>
            <a:endParaRPr lang="en-GB" dirty="0"/>
          </a:p>
        </p:txBody>
      </p:sp>
    </p:spTree>
    <p:extLst>
      <p:ext uri="{BB962C8B-B14F-4D97-AF65-F5344CB8AC3E}">
        <p14:creationId xmlns:p14="http://schemas.microsoft.com/office/powerpoint/2010/main" val="354823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a:latin typeface="Century Gothic" panose="020B0502020202020204" pitchFamily="34" charset="0"/>
              </a:rPr>
              <a:t>Space for notes:</a:t>
            </a:r>
          </a:p>
        </p:txBody>
      </p:sp>
      <p:sp>
        <p:nvSpPr>
          <p:cNvPr id="4" name="Slide Number Placeholder 3"/>
          <p:cNvSpPr>
            <a:spLocks noGrp="1"/>
          </p:cNvSpPr>
          <p:nvPr>
            <p:ph type="sldNum" sz="quarter" idx="10"/>
          </p:nvPr>
        </p:nvSpPr>
        <p:spPr/>
        <p:txBody>
          <a:bodyPr/>
          <a:lstStyle/>
          <a:p>
            <a:fld id="{4296C981-4D66-47BB-92C8-7003CD801A16}" type="slidenum">
              <a:rPr lang="en-GB" smtClean="0"/>
              <a:t>2</a:t>
            </a:fld>
            <a:endParaRPr lang="en-GB" dirty="0"/>
          </a:p>
        </p:txBody>
      </p:sp>
    </p:spTree>
    <p:extLst>
      <p:ext uri="{BB962C8B-B14F-4D97-AF65-F5344CB8AC3E}">
        <p14:creationId xmlns:p14="http://schemas.microsoft.com/office/powerpoint/2010/main" val="2269394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38</a:t>
            </a:fld>
            <a:endParaRPr lang="en-GB" dirty="0"/>
          </a:p>
        </p:txBody>
      </p:sp>
    </p:spTree>
    <p:extLst>
      <p:ext uri="{BB962C8B-B14F-4D97-AF65-F5344CB8AC3E}">
        <p14:creationId xmlns:p14="http://schemas.microsoft.com/office/powerpoint/2010/main" val="4197240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40</a:t>
            </a:fld>
            <a:endParaRPr lang="en-GB" dirty="0"/>
          </a:p>
        </p:txBody>
      </p:sp>
    </p:spTree>
    <p:extLst>
      <p:ext uri="{BB962C8B-B14F-4D97-AF65-F5344CB8AC3E}">
        <p14:creationId xmlns:p14="http://schemas.microsoft.com/office/powerpoint/2010/main" val="617843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42</a:t>
            </a:fld>
            <a:endParaRPr lang="en-GB" dirty="0"/>
          </a:p>
        </p:txBody>
      </p:sp>
    </p:spTree>
    <p:extLst>
      <p:ext uri="{BB962C8B-B14F-4D97-AF65-F5344CB8AC3E}">
        <p14:creationId xmlns:p14="http://schemas.microsoft.com/office/powerpoint/2010/main" val="846196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44</a:t>
            </a:fld>
            <a:endParaRPr lang="en-GB" dirty="0"/>
          </a:p>
        </p:txBody>
      </p:sp>
    </p:spTree>
    <p:extLst>
      <p:ext uri="{BB962C8B-B14F-4D97-AF65-F5344CB8AC3E}">
        <p14:creationId xmlns:p14="http://schemas.microsoft.com/office/powerpoint/2010/main" val="1595012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46</a:t>
            </a:fld>
            <a:endParaRPr lang="en-GB" dirty="0"/>
          </a:p>
        </p:txBody>
      </p:sp>
    </p:spTree>
    <p:extLst>
      <p:ext uri="{BB962C8B-B14F-4D97-AF65-F5344CB8AC3E}">
        <p14:creationId xmlns:p14="http://schemas.microsoft.com/office/powerpoint/2010/main" val="4208877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48</a:t>
            </a:fld>
            <a:endParaRPr lang="en-GB" dirty="0"/>
          </a:p>
        </p:txBody>
      </p:sp>
    </p:spTree>
    <p:extLst>
      <p:ext uri="{BB962C8B-B14F-4D97-AF65-F5344CB8AC3E}">
        <p14:creationId xmlns:p14="http://schemas.microsoft.com/office/powerpoint/2010/main" val="1310278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50</a:t>
            </a:fld>
            <a:endParaRPr lang="en-GB" dirty="0"/>
          </a:p>
        </p:txBody>
      </p:sp>
    </p:spTree>
    <p:extLst>
      <p:ext uri="{BB962C8B-B14F-4D97-AF65-F5344CB8AC3E}">
        <p14:creationId xmlns:p14="http://schemas.microsoft.com/office/powerpoint/2010/main" val="3144572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52</a:t>
            </a:fld>
            <a:endParaRPr lang="en-GB" dirty="0"/>
          </a:p>
        </p:txBody>
      </p:sp>
    </p:spTree>
    <p:extLst>
      <p:ext uri="{BB962C8B-B14F-4D97-AF65-F5344CB8AC3E}">
        <p14:creationId xmlns:p14="http://schemas.microsoft.com/office/powerpoint/2010/main" val="468747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55</a:t>
            </a:fld>
            <a:endParaRPr lang="en-GB" dirty="0"/>
          </a:p>
        </p:txBody>
      </p:sp>
    </p:spTree>
    <p:extLst>
      <p:ext uri="{BB962C8B-B14F-4D97-AF65-F5344CB8AC3E}">
        <p14:creationId xmlns:p14="http://schemas.microsoft.com/office/powerpoint/2010/main" val="3610344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58</a:t>
            </a:fld>
            <a:endParaRPr lang="en-GB" dirty="0"/>
          </a:p>
        </p:txBody>
      </p:sp>
    </p:spTree>
    <p:extLst>
      <p:ext uri="{BB962C8B-B14F-4D97-AF65-F5344CB8AC3E}">
        <p14:creationId xmlns:p14="http://schemas.microsoft.com/office/powerpoint/2010/main" val="1877510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4</a:t>
            </a:fld>
            <a:endParaRPr lang="en-GB" dirty="0"/>
          </a:p>
        </p:txBody>
      </p:sp>
    </p:spTree>
    <p:extLst>
      <p:ext uri="{BB962C8B-B14F-4D97-AF65-F5344CB8AC3E}">
        <p14:creationId xmlns:p14="http://schemas.microsoft.com/office/powerpoint/2010/main" val="2406596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60</a:t>
            </a:fld>
            <a:endParaRPr lang="en-GB" dirty="0"/>
          </a:p>
        </p:txBody>
      </p:sp>
    </p:spTree>
    <p:extLst>
      <p:ext uri="{BB962C8B-B14F-4D97-AF65-F5344CB8AC3E}">
        <p14:creationId xmlns:p14="http://schemas.microsoft.com/office/powerpoint/2010/main" val="39695111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62</a:t>
            </a:fld>
            <a:endParaRPr lang="en-GB" dirty="0"/>
          </a:p>
        </p:txBody>
      </p:sp>
    </p:spTree>
    <p:extLst>
      <p:ext uri="{BB962C8B-B14F-4D97-AF65-F5344CB8AC3E}">
        <p14:creationId xmlns:p14="http://schemas.microsoft.com/office/powerpoint/2010/main" val="3707612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6</a:t>
            </a:fld>
            <a:endParaRPr lang="en-GB" dirty="0"/>
          </a:p>
        </p:txBody>
      </p:sp>
    </p:spTree>
    <p:extLst>
      <p:ext uri="{BB962C8B-B14F-4D97-AF65-F5344CB8AC3E}">
        <p14:creationId xmlns:p14="http://schemas.microsoft.com/office/powerpoint/2010/main" val="89220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8</a:t>
            </a:fld>
            <a:endParaRPr lang="en-GB" dirty="0"/>
          </a:p>
        </p:txBody>
      </p:sp>
    </p:spTree>
    <p:extLst>
      <p:ext uri="{BB962C8B-B14F-4D97-AF65-F5344CB8AC3E}">
        <p14:creationId xmlns:p14="http://schemas.microsoft.com/office/powerpoint/2010/main" val="4172085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10</a:t>
            </a:fld>
            <a:endParaRPr lang="en-GB" dirty="0"/>
          </a:p>
        </p:txBody>
      </p:sp>
    </p:spTree>
    <p:extLst>
      <p:ext uri="{BB962C8B-B14F-4D97-AF65-F5344CB8AC3E}">
        <p14:creationId xmlns:p14="http://schemas.microsoft.com/office/powerpoint/2010/main" val="2250244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12</a:t>
            </a:fld>
            <a:endParaRPr lang="en-GB" dirty="0"/>
          </a:p>
        </p:txBody>
      </p:sp>
    </p:spTree>
    <p:extLst>
      <p:ext uri="{BB962C8B-B14F-4D97-AF65-F5344CB8AC3E}">
        <p14:creationId xmlns:p14="http://schemas.microsoft.com/office/powerpoint/2010/main" val="1340957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14</a:t>
            </a:fld>
            <a:endParaRPr lang="en-GB" dirty="0"/>
          </a:p>
        </p:txBody>
      </p:sp>
    </p:spTree>
    <p:extLst>
      <p:ext uri="{BB962C8B-B14F-4D97-AF65-F5344CB8AC3E}">
        <p14:creationId xmlns:p14="http://schemas.microsoft.com/office/powerpoint/2010/main" val="3658741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296C981-4D66-47BB-92C8-7003CD801A16}" type="slidenum">
              <a:rPr lang="en-GB" smtClean="0"/>
              <a:t>16</a:t>
            </a:fld>
            <a:endParaRPr lang="en-GB" dirty="0"/>
          </a:p>
        </p:txBody>
      </p:sp>
    </p:spTree>
    <p:extLst>
      <p:ext uri="{BB962C8B-B14F-4D97-AF65-F5344CB8AC3E}">
        <p14:creationId xmlns:p14="http://schemas.microsoft.com/office/powerpoint/2010/main" val="324520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C8DD75-3648-496B-95D9-581FE00A5038}" type="datetimeFigureOut">
              <a:rPr lang="en-GB" smtClean="0"/>
              <a:t>29/11/2021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30599093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C8DD75-3648-496B-95D9-581FE00A5038}" type="datetimeFigureOut">
              <a:rPr lang="en-GB" smtClean="0"/>
              <a:t>29/11/2021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25321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8DD75-3648-496B-95D9-581FE00A5038}" type="datetimeFigureOut">
              <a:rPr lang="en-GB" smtClean="0"/>
              <a:t>29/11/2021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1113002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8DD75-3648-496B-95D9-581FE00A5038}" type="datetimeFigureOut">
              <a:rPr lang="en-GB" smtClean="0"/>
              <a:t>29/11/2021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346784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9771" t="13870" r="64885" b="27854"/>
          <a:stretch/>
        </p:blipFill>
        <p:spPr>
          <a:xfrm>
            <a:off x="8414018" y="219641"/>
            <a:ext cx="1352238" cy="1050243"/>
          </a:xfrm>
          <a:prstGeom prst="rect">
            <a:avLst/>
          </a:prstGeom>
        </p:spPr>
      </p:pic>
      <p:sp>
        <p:nvSpPr>
          <p:cNvPr id="13" name="Title 5"/>
          <p:cNvSpPr>
            <a:spLocks noGrp="1"/>
          </p:cNvSpPr>
          <p:nvPr userDrawn="1"/>
        </p:nvSpPr>
        <p:spPr>
          <a:xfrm>
            <a:off x="247323" y="246537"/>
            <a:ext cx="5169922" cy="1014413"/>
          </a:xfrm>
          <a:prstGeom prst="roundRect">
            <a:avLst>
              <a:gd name="adj" fmla="val 22727"/>
            </a:avLst>
          </a:prstGeom>
          <a:solidFill>
            <a:schemeClr val="bg1"/>
          </a:solidFill>
          <a:ln w="28575">
            <a:solidFill>
              <a:schemeClr val="tx1"/>
            </a:solidFill>
          </a:ln>
        </p:spPr>
        <p:txBody>
          <a:bodyPr vert="horz" lIns="91440" tIns="45720" rIns="91440" bIns="45720" rtlCol="0" anchor="ctr">
            <a:normAutofit/>
          </a:bodyPr>
          <a:lstStyle>
            <a:lvl1pPr algn="ctr" defTabSz="685800" rtl="0" eaLnBrk="1" latinLnBrk="0" hangingPunct="1">
              <a:lnSpc>
                <a:spcPct val="90000"/>
              </a:lnSpc>
              <a:spcBef>
                <a:spcPct val="0"/>
              </a:spcBef>
              <a:buNone/>
              <a:defRPr sz="4000" kern="1200">
                <a:solidFill>
                  <a:schemeClr val="bg1"/>
                </a:solidFill>
                <a:latin typeface="Calibri Light" panose="020F0302020204030204" pitchFamily="34" charset="0"/>
                <a:ea typeface="+mj-ea"/>
                <a:cs typeface="+mj-cs"/>
              </a:defRPr>
            </a:lvl1pPr>
          </a:lstStyle>
          <a:p>
            <a:pPr algn="l"/>
            <a:r>
              <a:rPr lang="en-GB" sz="4400" b="1" dirty="0">
                <a:solidFill>
                  <a:schemeClr val="tx1"/>
                </a:solidFill>
                <a:latin typeface="Century Gothic" panose="020B0502020202020204" pitchFamily="34" charset="0"/>
              </a:rPr>
              <a:t>Python Challenge</a:t>
            </a:r>
          </a:p>
        </p:txBody>
      </p:sp>
      <p:sp>
        <p:nvSpPr>
          <p:cNvPr id="11" name="Title 5"/>
          <p:cNvSpPr>
            <a:spLocks noGrp="1"/>
          </p:cNvSpPr>
          <p:nvPr userDrawn="1"/>
        </p:nvSpPr>
        <p:spPr>
          <a:xfrm>
            <a:off x="5633831" y="246537"/>
            <a:ext cx="1012859" cy="1014413"/>
          </a:xfrm>
          <a:prstGeom prst="roundRect">
            <a:avLst>
              <a:gd name="adj" fmla="val 31831"/>
            </a:avLst>
          </a:prstGeom>
          <a:solidFill>
            <a:schemeClr val="tx1"/>
          </a:solidFill>
          <a:ln w="28575">
            <a:solidFill>
              <a:schemeClr val="tx1"/>
            </a:solidFill>
          </a:ln>
        </p:spPr>
        <p:txBody>
          <a:bodyPr vert="horz" lIns="91440" tIns="45720" rIns="91440" bIns="45720" rtlCol="0" anchor="ctr">
            <a:normAutofit/>
          </a:bodyPr>
          <a:lstStyle>
            <a:lvl1pPr algn="ctr" defTabSz="685800" rtl="0" eaLnBrk="1" latinLnBrk="0" hangingPunct="1">
              <a:lnSpc>
                <a:spcPct val="90000"/>
              </a:lnSpc>
              <a:spcBef>
                <a:spcPct val="0"/>
              </a:spcBef>
              <a:buNone/>
              <a:defRPr sz="4000" kern="1200">
                <a:solidFill>
                  <a:schemeClr val="bg1"/>
                </a:solidFill>
                <a:latin typeface="Calibri Light" panose="020F0302020204030204" pitchFamily="34" charset="0"/>
                <a:ea typeface="+mj-ea"/>
                <a:cs typeface="+mj-cs"/>
              </a:defRPr>
            </a:lvl1pPr>
          </a:lstStyle>
          <a:p>
            <a:pPr algn="l"/>
            <a:endParaRPr lang="en-GB" sz="4400" b="1" dirty="0">
              <a:solidFill>
                <a:schemeClr val="tx1"/>
              </a:solidFill>
              <a:latin typeface="Century Gothic" panose="020B0502020202020204" pitchFamily="34" charset="0"/>
            </a:endParaRPr>
          </a:p>
        </p:txBody>
      </p:sp>
      <p:sp>
        <p:nvSpPr>
          <p:cNvPr id="15" name="Rectangle 14"/>
          <p:cNvSpPr/>
          <p:nvPr userDrawn="1"/>
        </p:nvSpPr>
        <p:spPr>
          <a:xfrm>
            <a:off x="176125" y="6029271"/>
            <a:ext cx="2752329"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Gill Sans MT" panose="020B0502020104020203" pitchFamily="34" charset="0"/>
              </a:rPr>
              <a:t>Difficulty:</a:t>
            </a:r>
            <a:endParaRPr lang="en-GB" sz="2400" b="1"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144603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9771" t="13870" r="64885" b="27854"/>
          <a:stretch/>
        </p:blipFill>
        <p:spPr>
          <a:xfrm>
            <a:off x="8414018" y="219641"/>
            <a:ext cx="1352238" cy="1050243"/>
          </a:xfrm>
          <a:prstGeom prst="rect">
            <a:avLst/>
          </a:prstGeom>
        </p:spPr>
      </p:pic>
      <p:sp>
        <p:nvSpPr>
          <p:cNvPr id="13" name="Title 5"/>
          <p:cNvSpPr>
            <a:spLocks noGrp="1"/>
          </p:cNvSpPr>
          <p:nvPr userDrawn="1"/>
        </p:nvSpPr>
        <p:spPr>
          <a:xfrm>
            <a:off x="247323" y="246537"/>
            <a:ext cx="5169922" cy="1014413"/>
          </a:xfrm>
          <a:prstGeom prst="roundRect">
            <a:avLst>
              <a:gd name="adj" fmla="val 22727"/>
            </a:avLst>
          </a:prstGeom>
          <a:solidFill>
            <a:schemeClr val="bg1"/>
          </a:solidFill>
          <a:ln w="28575">
            <a:solidFill>
              <a:schemeClr val="tx1"/>
            </a:solidFill>
          </a:ln>
        </p:spPr>
        <p:txBody>
          <a:bodyPr vert="horz" lIns="91440" tIns="45720" rIns="91440" bIns="45720" rtlCol="0" anchor="ctr">
            <a:normAutofit/>
          </a:bodyPr>
          <a:lstStyle>
            <a:lvl1pPr algn="ctr" defTabSz="685800" rtl="0" eaLnBrk="1" latinLnBrk="0" hangingPunct="1">
              <a:lnSpc>
                <a:spcPct val="90000"/>
              </a:lnSpc>
              <a:spcBef>
                <a:spcPct val="0"/>
              </a:spcBef>
              <a:buNone/>
              <a:defRPr sz="4000" kern="1200">
                <a:solidFill>
                  <a:schemeClr val="bg1"/>
                </a:solidFill>
                <a:latin typeface="Calibri Light" panose="020F0302020204030204" pitchFamily="34" charset="0"/>
                <a:ea typeface="+mj-ea"/>
                <a:cs typeface="+mj-cs"/>
              </a:defRPr>
            </a:lvl1pPr>
          </a:lstStyle>
          <a:p>
            <a:pPr algn="l"/>
            <a:r>
              <a:rPr lang="en-GB" sz="4400" b="1" dirty="0">
                <a:solidFill>
                  <a:schemeClr val="tx1"/>
                </a:solidFill>
                <a:latin typeface="Century Gothic" panose="020B0502020202020204" pitchFamily="34" charset="0"/>
              </a:rPr>
              <a:t>Python Challenge</a:t>
            </a:r>
          </a:p>
        </p:txBody>
      </p:sp>
      <p:sp>
        <p:nvSpPr>
          <p:cNvPr id="11" name="Title 5"/>
          <p:cNvSpPr>
            <a:spLocks noGrp="1"/>
          </p:cNvSpPr>
          <p:nvPr userDrawn="1"/>
        </p:nvSpPr>
        <p:spPr>
          <a:xfrm>
            <a:off x="5633831" y="246537"/>
            <a:ext cx="1012859" cy="1014413"/>
          </a:xfrm>
          <a:prstGeom prst="roundRect">
            <a:avLst>
              <a:gd name="adj" fmla="val 31831"/>
            </a:avLst>
          </a:prstGeom>
          <a:solidFill>
            <a:schemeClr val="tx1"/>
          </a:solidFill>
          <a:ln w="28575">
            <a:solidFill>
              <a:schemeClr val="tx1"/>
            </a:solidFill>
          </a:ln>
        </p:spPr>
        <p:txBody>
          <a:bodyPr vert="horz" lIns="91440" tIns="45720" rIns="91440" bIns="45720" rtlCol="0" anchor="ctr">
            <a:normAutofit/>
          </a:bodyPr>
          <a:lstStyle>
            <a:lvl1pPr algn="ctr" defTabSz="685800" rtl="0" eaLnBrk="1" latinLnBrk="0" hangingPunct="1">
              <a:lnSpc>
                <a:spcPct val="90000"/>
              </a:lnSpc>
              <a:spcBef>
                <a:spcPct val="0"/>
              </a:spcBef>
              <a:buNone/>
              <a:defRPr sz="4000" kern="1200">
                <a:solidFill>
                  <a:schemeClr val="bg1"/>
                </a:solidFill>
                <a:latin typeface="Calibri Light" panose="020F0302020204030204" pitchFamily="34" charset="0"/>
                <a:ea typeface="+mj-ea"/>
                <a:cs typeface="+mj-cs"/>
              </a:defRPr>
            </a:lvl1pPr>
          </a:lstStyle>
          <a:p>
            <a:pPr algn="l"/>
            <a:endParaRPr lang="en-GB" sz="4400" b="1"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2369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C8DD75-3648-496B-95D9-581FE00A5038}" type="datetimeFigureOut">
              <a:rPr lang="en-GB" smtClean="0"/>
              <a:t>29/11/2021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1654226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C8DD75-3648-496B-95D9-581FE00A5038}" type="datetimeFigureOut">
              <a:rPr lang="en-GB" smtClean="0"/>
              <a:t>29/11/2021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100935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C8DD75-3648-496B-95D9-581FE00A5038}" type="datetimeFigureOut">
              <a:rPr lang="en-GB" smtClean="0"/>
              <a:t>29/11/2021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395770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C8DD75-3648-496B-95D9-581FE00A5038}" type="datetimeFigureOut">
              <a:rPr lang="en-GB" smtClean="0"/>
              <a:t>29/11/2021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168777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8DD75-3648-496B-95D9-581FE00A5038}" type="datetimeFigureOut">
              <a:rPr lang="en-GB" smtClean="0"/>
              <a:t>29/11/2021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93448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C8DD75-3648-496B-95D9-581FE00A5038}" type="datetimeFigureOut">
              <a:rPr lang="en-GB" smtClean="0"/>
              <a:t>29/11/2021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BD231BB-61DD-47C6-8275-65586751A91F}" type="slidenum">
              <a:rPr lang="en-GB" smtClean="0"/>
              <a:t>‹#›</a:t>
            </a:fld>
            <a:endParaRPr lang="en-GB" dirty="0"/>
          </a:p>
        </p:txBody>
      </p:sp>
    </p:spTree>
    <p:extLst>
      <p:ext uri="{BB962C8B-B14F-4D97-AF65-F5344CB8AC3E}">
        <p14:creationId xmlns:p14="http://schemas.microsoft.com/office/powerpoint/2010/main" val="49344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8DD75-3648-496B-95D9-581FE00A5038}" type="datetimeFigureOut">
              <a:rPr lang="en-GB" smtClean="0"/>
              <a:t>29/11/2021</a:t>
            </a:fld>
            <a:endParaRPr lang="en-GB"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231BB-61DD-47C6-8275-65586751A91F}" type="slidenum">
              <a:rPr lang="en-GB" smtClean="0"/>
              <a:t>‹#›</a:t>
            </a:fld>
            <a:endParaRPr lang="en-GB" dirty="0"/>
          </a:p>
        </p:txBody>
      </p:sp>
    </p:spTree>
    <p:extLst>
      <p:ext uri="{BB962C8B-B14F-4D97-AF65-F5344CB8AC3E}">
        <p14:creationId xmlns:p14="http://schemas.microsoft.com/office/powerpoint/2010/main" val="76179964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3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1" name="Title 5"/>
          <p:cNvSpPr>
            <a:spLocks noGrp="1"/>
          </p:cNvSpPr>
          <p:nvPr/>
        </p:nvSpPr>
        <p:spPr>
          <a:xfrm>
            <a:off x="2368039" y="2982694"/>
            <a:ext cx="5169922" cy="1014413"/>
          </a:xfrm>
          <a:prstGeom prst="roundRect">
            <a:avLst>
              <a:gd name="adj" fmla="val 22727"/>
            </a:avLst>
          </a:prstGeom>
          <a:solidFill>
            <a:schemeClr val="bg1"/>
          </a:solidFill>
          <a:ln w="28575">
            <a:solidFill>
              <a:schemeClr val="tx1"/>
            </a:solidFill>
          </a:ln>
        </p:spPr>
        <p:txBody>
          <a:bodyPr vert="horz" lIns="91440" tIns="45720" rIns="91440" bIns="45720" rtlCol="0" anchor="ctr">
            <a:normAutofit fontScale="92500"/>
          </a:bodyPr>
          <a:lstStyle>
            <a:lvl1pPr algn="ctr" defTabSz="685800" rtl="0" eaLnBrk="1" latinLnBrk="0" hangingPunct="1">
              <a:lnSpc>
                <a:spcPct val="90000"/>
              </a:lnSpc>
              <a:spcBef>
                <a:spcPct val="0"/>
              </a:spcBef>
              <a:buNone/>
              <a:defRPr sz="4000" kern="1200">
                <a:solidFill>
                  <a:schemeClr val="bg1"/>
                </a:solidFill>
                <a:latin typeface="Calibri Light" panose="020F0302020204030204" pitchFamily="34" charset="0"/>
                <a:ea typeface="+mj-ea"/>
                <a:cs typeface="+mj-cs"/>
              </a:defRPr>
            </a:lvl1pPr>
          </a:lstStyle>
          <a:p>
            <a:r>
              <a:rPr lang="en-GB" sz="4400" b="1" dirty="0">
                <a:solidFill>
                  <a:schemeClr val="tx1"/>
                </a:solidFill>
                <a:latin typeface="Century Gothic" panose="020B0502020202020204" pitchFamily="34" charset="0"/>
              </a:rPr>
              <a:t>Python Challenges</a:t>
            </a:r>
          </a:p>
        </p:txBody>
      </p:sp>
      <p:sp>
        <p:nvSpPr>
          <p:cNvPr id="22" name="Title 5"/>
          <p:cNvSpPr>
            <a:spLocks noGrp="1"/>
          </p:cNvSpPr>
          <p:nvPr/>
        </p:nvSpPr>
        <p:spPr>
          <a:xfrm>
            <a:off x="3345795" y="4288459"/>
            <a:ext cx="3214411" cy="738705"/>
          </a:xfrm>
          <a:prstGeom prst="roundRect">
            <a:avLst>
              <a:gd name="adj" fmla="val 31831"/>
            </a:avLst>
          </a:prstGeom>
          <a:solidFill>
            <a:schemeClr val="tx1"/>
          </a:solidFill>
          <a:ln w="28575">
            <a:solidFill>
              <a:schemeClr val="tx1"/>
            </a:solidFill>
          </a:ln>
        </p:spPr>
        <p:txBody>
          <a:bodyPr vert="horz" lIns="91440" tIns="45720" rIns="91440" bIns="45720" rtlCol="0" anchor="ctr">
            <a:normAutofit fontScale="92500" lnSpcReduction="10000"/>
          </a:bodyPr>
          <a:lstStyle>
            <a:lvl1pPr algn="ctr" defTabSz="685800" rtl="0" eaLnBrk="1" latinLnBrk="0" hangingPunct="1">
              <a:lnSpc>
                <a:spcPct val="90000"/>
              </a:lnSpc>
              <a:spcBef>
                <a:spcPct val="0"/>
              </a:spcBef>
              <a:buNone/>
              <a:defRPr sz="4000" kern="1200">
                <a:solidFill>
                  <a:schemeClr val="bg1"/>
                </a:solidFill>
                <a:latin typeface="Calibri Light" panose="020F0302020204030204" pitchFamily="34" charset="0"/>
                <a:ea typeface="+mj-ea"/>
                <a:cs typeface="+mj-cs"/>
              </a:defRPr>
            </a:lvl1pPr>
          </a:lstStyle>
          <a:p>
            <a:pPr algn="l"/>
            <a:endParaRPr lang="en-GB" sz="4400" b="1" dirty="0">
              <a:solidFill>
                <a:schemeClr val="tx1"/>
              </a:solidFill>
              <a:latin typeface="Century Gothic" panose="020B0502020202020204" pitchFamily="34" charset="0"/>
            </a:endParaRPr>
          </a:p>
        </p:txBody>
      </p:sp>
      <p:sp>
        <p:nvSpPr>
          <p:cNvPr id="23" name="TextBox 22"/>
          <p:cNvSpPr txBox="1"/>
          <p:nvPr/>
        </p:nvSpPr>
        <p:spPr>
          <a:xfrm>
            <a:off x="3608721" y="4280775"/>
            <a:ext cx="26885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For KS3/4</a:t>
            </a:r>
            <a:endParaRPr lang="en-GB" sz="4400" dirty="0">
              <a:solidFill>
                <a:schemeClr val="bg1"/>
              </a:solidFill>
            </a:endParaRPr>
          </a:p>
        </p:txBody>
      </p:sp>
      <p:pic>
        <p:nvPicPr>
          <p:cNvPr id="2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9805" y="596440"/>
            <a:ext cx="1786391" cy="2049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609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9</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name one of the Olympic Values (Respect, Excellence and Friendship)</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if they correctly name one, output 'That’s correct‘, otherwise output 'Try again'</a:t>
            </a:r>
          </a:p>
        </p:txBody>
      </p:sp>
      <p:sp>
        <p:nvSpPr>
          <p:cNvPr id="11" name="TextBox 10"/>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9</a:t>
            </a:r>
            <a:endParaRPr lang="en-GB" sz="4400" dirty="0">
              <a:solidFill>
                <a:schemeClr val="bg1"/>
              </a:solidFill>
            </a:endParaRPr>
          </a:p>
        </p:txBody>
      </p:sp>
      <p:grpSp>
        <p:nvGrpSpPr>
          <p:cNvPr id="25" name="Group 24"/>
          <p:cNvGrpSpPr/>
          <p:nvPr/>
        </p:nvGrpSpPr>
        <p:grpSpPr>
          <a:xfrm>
            <a:off x="6364491" y="1674280"/>
            <a:ext cx="3240000" cy="2045480"/>
            <a:chOff x="6154806" y="1545997"/>
            <a:chExt cx="3240000" cy="2045480"/>
          </a:xfrm>
        </p:grpSpPr>
        <p:sp>
          <p:nvSpPr>
            <p:cNvPr id="27" name="Rectangle 26"/>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8" name="Rectangle 27"/>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9" name="Rectangle 28"/>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3" name="Rectangle 12"/>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2</a:t>
            </a:r>
            <a:endParaRPr lang="en-GB" sz="2400" b="1" dirty="0">
              <a:solidFill>
                <a:srgbClr val="0070C0"/>
              </a:solidFill>
              <a:latin typeface="Gill Sans MT" panose="020B0502020104020203" pitchFamily="34" charset="0"/>
            </a:endParaRPr>
          </a:p>
        </p:txBody>
      </p:sp>
      <p:sp>
        <p:nvSpPr>
          <p:cNvPr id="14" name="5-Point Star 13"/>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5" name="5-Point Star 14"/>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90755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252753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10</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game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allows the user to play rock, paper, scissors against the computer</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must display the computer’s choice and show the result of the game</a:t>
            </a:r>
          </a:p>
        </p:txBody>
      </p:sp>
      <p:sp>
        <p:nvSpPr>
          <p:cNvPr id="13" name="TextBox 12"/>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10</a:t>
            </a:r>
            <a:endParaRPr lang="en-GB" sz="4400" dirty="0">
              <a:solidFill>
                <a:schemeClr val="bg1"/>
              </a:solidFill>
            </a:endParaRPr>
          </a:p>
        </p:txBody>
      </p:sp>
      <p:grpSp>
        <p:nvGrpSpPr>
          <p:cNvPr id="15" name="Group 14"/>
          <p:cNvGrpSpPr/>
          <p:nvPr/>
        </p:nvGrpSpPr>
        <p:grpSpPr>
          <a:xfrm>
            <a:off x="6364491" y="1674280"/>
            <a:ext cx="3240000" cy="2045480"/>
            <a:chOff x="6154806" y="1545997"/>
            <a:chExt cx="3240000" cy="2045480"/>
          </a:xfrm>
        </p:grpSpPr>
        <p:sp>
          <p:nvSpPr>
            <p:cNvPr id="16" name="Rectangle 15"/>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9" name="Rectangle 18"/>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1" name="Rectangle 20"/>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32" name="Rectangle 31"/>
          <p:cNvSpPr/>
          <p:nvPr/>
        </p:nvSpPr>
        <p:spPr>
          <a:xfrm>
            <a:off x="238269" y="4922206"/>
            <a:ext cx="5528704"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The computer’s answer must be random.</a:t>
            </a:r>
          </a:p>
        </p:txBody>
      </p:sp>
      <p:sp>
        <p:nvSpPr>
          <p:cNvPr id="27" name="Rectangle 26"/>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2</a:t>
            </a:r>
            <a:endParaRPr lang="en-GB" sz="2400" b="1" dirty="0">
              <a:solidFill>
                <a:srgbClr val="0070C0"/>
              </a:solidFill>
              <a:latin typeface="Gill Sans MT" panose="020B0502020104020203" pitchFamily="34" charset="0"/>
            </a:endParaRPr>
          </a:p>
        </p:txBody>
      </p:sp>
      <p:sp>
        <p:nvSpPr>
          <p:cNvPr id="30" name="5-Point Star 29"/>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1" name="5-Point Star 30"/>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84450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11</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sentence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calculates and outputs how many characters there are in the sentence</a:t>
            </a:r>
          </a:p>
        </p:txBody>
      </p:sp>
      <p:sp>
        <p:nvSpPr>
          <p:cNvPr id="14" name="TextBox 13"/>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11</a:t>
            </a:r>
            <a:endParaRPr lang="en-GB" sz="4400" dirty="0">
              <a:solidFill>
                <a:schemeClr val="bg1"/>
              </a:solidFill>
            </a:endParaRPr>
          </a:p>
        </p:txBody>
      </p:sp>
      <p:grpSp>
        <p:nvGrpSpPr>
          <p:cNvPr id="19" name="Group 18"/>
          <p:cNvGrpSpPr/>
          <p:nvPr/>
        </p:nvGrpSpPr>
        <p:grpSpPr>
          <a:xfrm>
            <a:off x="6364491" y="1674280"/>
            <a:ext cx="3240000" cy="2045480"/>
            <a:chOff x="6154806" y="1545997"/>
            <a:chExt cx="3240000" cy="2045480"/>
          </a:xfrm>
        </p:grpSpPr>
        <p:sp>
          <p:nvSpPr>
            <p:cNvPr id="21" name="Rectangle 20"/>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6" name="Rectangle 25"/>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7" name="Rectangle 26"/>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Gill Sans MT" panose="020B0502020104020203" pitchFamily="34" charset="0"/>
                </a:rPr>
                <a:t>String Manipulation</a:t>
              </a:r>
            </a:p>
          </p:txBody>
        </p:sp>
      </p:gr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2" name="5-Point Star 2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5" name="5-Point Star 24"/>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11945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12</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sentence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sentence in upper case</a:t>
            </a:r>
          </a:p>
        </p:txBody>
      </p:sp>
      <p:sp>
        <p:nvSpPr>
          <p:cNvPr id="14" name="TextBox 13"/>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12</a:t>
            </a:r>
            <a:endParaRPr lang="en-GB" sz="4400" dirty="0">
              <a:solidFill>
                <a:schemeClr val="bg1"/>
              </a:solidFill>
            </a:endParaRPr>
          </a:p>
        </p:txBody>
      </p:sp>
      <p:grpSp>
        <p:nvGrpSpPr>
          <p:cNvPr id="19" name="Group 18"/>
          <p:cNvGrpSpPr/>
          <p:nvPr/>
        </p:nvGrpSpPr>
        <p:grpSpPr>
          <a:xfrm>
            <a:off x="6364491" y="1674280"/>
            <a:ext cx="3240000" cy="2045480"/>
            <a:chOff x="6154806" y="1545997"/>
            <a:chExt cx="3240000" cy="2045480"/>
          </a:xfrm>
        </p:grpSpPr>
        <p:sp>
          <p:nvSpPr>
            <p:cNvPr id="21" name="Rectangle 20"/>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6" name="Rectangle 25"/>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7" name="Rectangle 26"/>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Gill Sans MT" panose="020B0502020104020203" pitchFamily="34" charset="0"/>
                </a:rPr>
                <a:t>String Manipulation</a:t>
              </a:r>
            </a:p>
          </p:txBody>
        </p:sp>
      </p:grpSp>
      <p:sp>
        <p:nvSpPr>
          <p:cNvPr id="15" name="Rectangle 14"/>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16" name="5-Point Star 15"/>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7" name="5-Point Star 16"/>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0" name="5-Point Star 19"/>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483784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13</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sentence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a:t>
            </a:r>
          </a:p>
          <a:p>
            <a:pPr marL="630238" lvl="1" indent="-269875">
              <a:buFont typeface="Arial" panose="020B0604020202020204" pitchFamily="34" charset="0"/>
              <a:buChar char="•"/>
            </a:pPr>
            <a:r>
              <a:rPr lang="en-GB" sz="2200" dirty="0">
                <a:solidFill>
                  <a:schemeClr val="tx1"/>
                </a:solidFill>
                <a:latin typeface="Century Gothic" panose="020B0502020202020204" pitchFamily="34" charset="0"/>
              </a:rPr>
              <a:t>the word they want to replace </a:t>
            </a:r>
          </a:p>
          <a:p>
            <a:pPr marL="630238" lvl="1" indent="-269875">
              <a:buFont typeface="Arial" panose="020B0604020202020204" pitchFamily="34" charset="0"/>
              <a:buChar char="•"/>
            </a:pPr>
            <a:r>
              <a:rPr lang="en-GB" sz="2200" spc="-20" dirty="0">
                <a:solidFill>
                  <a:schemeClr val="tx1"/>
                </a:solidFill>
                <a:latin typeface="Century Gothic" panose="020B0502020202020204" pitchFamily="34" charset="0"/>
              </a:rPr>
              <a:t>the word they want to replace it with</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new sentence </a:t>
            </a:r>
          </a:p>
        </p:txBody>
      </p:sp>
      <p:sp>
        <p:nvSpPr>
          <p:cNvPr id="13" name="TextBox 12"/>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13</a:t>
            </a:r>
            <a:endParaRPr lang="en-GB" sz="4400" dirty="0">
              <a:solidFill>
                <a:schemeClr val="bg1"/>
              </a:solidFill>
            </a:endParaRPr>
          </a:p>
        </p:txBody>
      </p:sp>
      <p:grpSp>
        <p:nvGrpSpPr>
          <p:cNvPr id="15" name="Group 14"/>
          <p:cNvGrpSpPr/>
          <p:nvPr/>
        </p:nvGrpSpPr>
        <p:grpSpPr>
          <a:xfrm>
            <a:off x="6364491" y="1674280"/>
            <a:ext cx="3240000" cy="2045480"/>
            <a:chOff x="6154806" y="1545997"/>
            <a:chExt cx="3240000" cy="2045480"/>
          </a:xfrm>
        </p:grpSpPr>
        <p:sp>
          <p:nvSpPr>
            <p:cNvPr id="16" name="Rectangle 15"/>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7" name="Rectangle 16"/>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19" name="Rectangle 18"/>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Gill Sans MT" panose="020B0502020104020203" pitchFamily="34" charset="0"/>
                </a:rPr>
                <a:t>String Manipulation</a:t>
              </a:r>
            </a:p>
          </p:txBody>
        </p:sp>
      </p:gr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1" name="5-Point Star 20"/>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83849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14</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sentence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number of times the word 'the' occurs in it</a:t>
            </a:r>
          </a:p>
        </p:txBody>
      </p:sp>
      <p:sp>
        <p:nvSpPr>
          <p:cNvPr id="13" name="TextBox 12"/>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14</a:t>
            </a:r>
            <a:endParaRPr lang="en-GB" sz="4400" dirty="0">
              <a:solidFill>
                <a:schemeClr val="bg1"/>
              </a:solidFill>
            </a:endParaRPr>
          </a:p>
        </p:txBody>
      </p:sp>
      <p:grpSp>
        <p:nvGrpSpPr>
          <p:cNvPr id="14" name="Group 13"/>
          <p:cNvGrpSpPr/>
          <p:nvPr/>
        </p:nvGrpSpPr>
        <p:grpSpPr>
          <a:xfrm>
            <a:off x="6364491" y="1674280"/>
            <a:ext cx="3240000" cy="2045480"/>
            <a:chOff x="6154806" y="1545997"/>
            <a:chExt cx="3240000" cy="2045480"/>
          </a:xfrm>
        </p:grpSpPr>
        <p:sp>
          <p:nvSpPr>
            <p:cNvPr id="15" name="Rectangle 14"/>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6" name="Rectangle 15"/>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17" name="Rectangle 16"/>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Gill Sans MT" panose="020B0502020104020203" pitchFamily="34" charset="0"/>
                </a:rPr>
                <a:t>String Manipulation</a:t>
              </a:r>
            </a:p>
          </p:txBody>
        </p:sp>
      </p:grpSp>
      <p:sp>
        <p:nvSpPr>
          <p:cNvPr id="19" name="Rectangle 18"/>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0" name="5-Point Star 19"/>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406538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15</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sentence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sentence in lower case</a:t>
            </a:r>
          </a:p>
        </p:txBody>
      </p:sp>
      <p:sp>
        <p:nvSpPr>
          <p:cNvPr id="13" name="TextBox 12"/>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15</a:t>
            </a:r>
            <a:endParaRPr lang="en-GB" sz="4400" dirty="0">
              <a:solidFill>
                <a:schemeClr val="bg1"/>
              </a:solidFill>
            </a:endParaRPr>
          </a:p>
        </p:txBody>
      </p:sp>
      <p:grpSp>
        <p:nvGrpSpPr>
          <p:cNvPr id="14" name="Group 13"/>
          <p:cNvGrpSpPr/>
          <p:nvPr/>
        </p:nvGrpSpPr>
        <p:grpSpPr>
          <a:xfrm>
            <a:off x="6364491" y="1674280"/>
            <a:ext cx="3240000" cy="2045480"/>
            <a:chOff x="6154806" y="1545997"/>
            <a:chExt cx="3240000" cy="2045480"/>
          </a:xfrm>
        </p:grpSpPr>
        <p:sp>
          <p:nvSpPr>
            <p:cNvPr id="15" name="Rectangle 14"/>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6" name="Rectangle 15"/>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17" name="Rectangle 16"/>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latin typeface="Gill Sans MT" panose="020B0502020104020203" pitchFamily="34" charset="0"/>
                </a:rPr>
                <a:t>String Manipulation</a:t>
              </a:r>
            </a:p>
          </p:txBody>
        </p:sp>
      </p:grpSp>
      <p:sp>
        <p:nvSpPr>
          <p:cNvPr id="19" name="Rectangle 18"/>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0" name="5-Point Star 19"/>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022438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2440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16</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all numbers between 1 and 10</a:t>
            </a:r>
          </a:p>
        </p:txBody>
      </p:sp>
      <p:sp>
        <p:nvSpPr>
          <p:cNvPr id="14" name="TextBox 13"/>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16</a:t>
            </a:r>
            <a:endParaRPr lang="en-GB" sz="4400" dirty="0">
              <a:solidFill>
                <a:schemeClr val="bg1"/>
              </a:solidFill>
            </a:endParaRPr>
          </a:p>
        </p:txBody>
      </p:sp>
      <p:grpSp>
        <p:nvGrpSpPr>
          <p:cNvPr id="16" name="Group 15"/>
          <p:cNvGrpSpPr/>
          <p:nvPr/>
        </p:nvGrpSpPr>
        <p:grpSpPr>
          <a:xfrm>
            <a:off x="6364491" y="1674280"/>
            <a:ext cx="3240000" cy="2045480"/>
            <a:chOff x="6154806" y="1545997"/>
            <a:chExt cx="3240000" cy="2045480"/>
          </a:xfrm>
        </p:grpSpPr>
        <p:sp>
          <p:nvSpPr>
            <p:cNvPr id="17" name="Rectangle 16"/>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9" name="Rectangle 18"/>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1" name="Rectangle 20"/>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grpSp>
      <p:sp>
        <p:nvSpPr>
          <p:cNvPr id="28" name="Rectangle 27"/>
          <p:cNvSpPr/>
          <p:nvPr/>
        </p:nvSpPr>
        <p:spPr>
          <a:xfrm>
            <a:off x="238269" y="4922206"/>
            <a:ext cx="5759999"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You must use a For Loop for this challenge.</a:t>
            </a:r>
          </a:p>
        </p:txBody>
      </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2" name="5-Point Star 2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4" name="5-Point Star 23"/>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528089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2440259"/>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17</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all odd numbers between </a:t>
            </a:r>
            <a:br>
              <a:rPr lang="en-GB" sz="2200" dirty="0">
                <a:solidFill>
                  <a:schemeClr val="tx1"/>
                </a:solidFill>
                <a:latin typeface="Century Gothic" panose="020B0502020202020204" pitchFamily="34" charset="0"/>
              </a:rPr>
            </a:br>
            <a:r>
              <a:rPr lang="en-GB" sz="2200" dirty="0">
                <a:solidFill>
                  <a:schemeClr val="tx1"/>
                </a:solidFill>
                <a:latin typeface="Century Gothic" panose="020B0502020202020204" pitchFamily="34" charset="0"/>
              </a:rPr>
              <a:t>1 and 99</a:t>
            </a:r>
          </a:p>
        </p:txBody>
      </p:sp>
      <p:sp>
        <p:nvSpPr>
          <p:cNvPr id="14" name="TextBox 13"/>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17</a:t>
            </a:r>
            <a:endParaRPr lang="en-GB" sz="4400" dirty="0">
              <a:solidFill>
                <a:schemeClr val="bg1"/>
              </a:solidFill>
            </a:endParaRPr>
          </a:p>
        </p:txBody>
      </p:sp>
      <p:grpSp>
        <p:nvGrpSpPr>
          <p:cNvPr id="15" name="Group 14"/>
          <p:cNvGrpSpPr/>
          <p:nvPr/>
        </p:nvGrpSpPr>
        <p:grpSpPr>
          <a:xfrm>
            <a:off x="6364491" y="1674280"/>
            <a:ext cx="3240000" cy="2045480"/>
            <a:chOff x="6154806" y="1545997"/>
            <a:chExt cx="3240000" cy="2045480"/>
          </a:xfrm>
        </p:grpSpPr>
        <p:sp>
          <p:nvSpPr>
            <p:cNvPr id="16" name="Rectangle 15"/>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7" name="Rectangle 16"/>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19" name="Rectangle 18"/>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grpSp>
      <p:sp>
        <p:nvSpPr>
          <p:cNvPr id="27" name="Rectangle 26"/>
          <p:cNvSpPr/>
          <p:nvPr/>
        </p:nvSpPr>
        <p:spPr>
          <a:xfrm>
            <a:off x="238269" y="4922206"/>
            <a:ext cx="5759999"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You must use a For Loop for this challenge.</a:t>
            </a:r>
          </a:p>
        </p:txBody>
      </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1" name="5-Point Star 20"/>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866242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2440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18</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number</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times table for that number</a:t>
            </a:r>
          </a:p>
        </p:txBody>
      </p:sp>
      <p:sp>
        <p:nvSpPr>
          <p:cNvPr id="15" name="TextBox 14"/>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18</a:t>
            </a:r>
            <a:endParaRPr lang="en-GB" sz="4400" dirty="0">
              <a:solidFill>
                <a:schemeClr val="bg1"/>
              </a:solidFill>
            </a:endParaRPr>
          </a:p>
        </p:txBody>
      </p:sp>
      <p:grpSp>
        <p:nvGrpSpPr>
          <p:cNvPr id="16" name="Group 15"/>
          <p:cNvGrpSpPr/>
          <p:nvPr/>
        </p:nvGrpSpPr>
        <p:grpSpPr>
          <a:xfrm>
            <a:off x="6364491" y="1674280"/>
            <a:ext cx="3240000" cy="2045480"/>
            <a:chOff x="6154806" y="1545997"/>
            <a:chExt cx="3240000" cy="2045480"/>
          </a:xfrm>
        </p:grpSpPr>
        <p:sp>
          <p:nvSpPr>
            <p:cNvPr id="17" name="Rectangle 16"/>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9" name="Rectangle 18"/>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1" name="Rectangle 20"/>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grpSp>
      <p:sp>
        <p:nvSpPr>
          <p:cNvPr id="28" name="Rectangle 27"/>
          <p:cNvSpPr/>
          <p:nvPr/>
        </p:nvSpPr>
        <p:spPr>
          <a:xfrm>
            <a:off x="238269" y="4922206"/>
            <a:ext cx="5759999"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You must use a For Loop for this challenge.</a:t>
            </a:r>
          </a:p>
        </p:txBody>
      </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2" name="5-Point Star 2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4" name="5-Point Star 23"/>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16465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their age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'Your age is: ' followed by their age</a:t>
            </a:r>
          </a:p>
        </p:txBody>
      </p:sp>
      <p:grpSp>
        <p:nvGrpSpPr>
          <p:cNvPr id="5" name="Group 4"/>
          <p:cNvGrpSpPr/>
          <p:nvPr/>
        </p:nvGrpSpPr>
        <p:grpSpPr>
          <a:xfrm>
            <a:off x="6364491" y="1674280"/>
            <a:ext cx="3240000" cy="2045480"/>
            <a:chOff x="6154806" y="1545997"/>
            <a:chExt cx="3240000" cy="2045480"/>
          </a:xfrm>
        </p:grpSpPr>
        <p:sp>
          <p:nvSpPr>
            <p:cNvPr id="19" name="Rectangle 18"/>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1" name="Rectangle 20"/>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Sequencing</a:t>
              </a:r>
            </a:p>
          </p:txBody>
        </p:sp>
        <p:sp>
          <p:nvSpPr>
            <p:cNvPr id="25" name="Rectangle 24"/>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0" name="TextBox 9"/>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a:t>
            </a:r>
            <a:endParaRPr lang="en-GB" sz="4400" dirty="0">
              <a:solidFill>
                <a:schemeClr val="bg1"/>
              </a:solidFill>
            </a:endParaRPr>
          </a:p>
        </p:txBody>
      </p:sp>
      <p:sp>
        <p:nvSpPr>
          <p:cNvPr id="11" name="Rectangle 10"/>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1</a:t>
            </a:r>
            <a:endParaRPr lang="en-GB" sz="2400" b="1" dirty="0">
              <a:solidFill>
                <a:srgbClr val="0070C0"/>
              </a:solidFill>
              <a:latin typeface="Gill Sans MT" panose="020B0502020104020203" pitchFamily="34" charset="0"/>
            </a:endParaRPr>
          </a:p>
        </p:txBody>
      </p:sp>
      <p:sp>
        <p:nvSpPr>
          <p:cNvPr id="12" name="5-Point Star 1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852849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2440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19</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number</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times table for that number</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starts again every time it finishes</a:t>
            </a:r>
          </a:p>
        </p:txBody>
      </p:sp>
      <p:sp>
        <p:nvSpPr>
          <p:cNvPr id="14" name="TextBox 13"/>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19</a:t>
            </a:r>
            <a:endParaRPr lang="en-GB" sz="4400" dirty="0">
              <a:solidFill>
                <a:schemeClr val="bg1"/>
              </a:solidFill>
            </a:endParaRPr>
          </a:p>
        </p:txBody>
      </p:sp>
      <p:grpSp>
        <p:nvGrpSpPr>
          <p:cNvPr id="15" name="Group 14"/>
          <p:cNvGrpSpPr/>
          <p:nvPr/>
        </p:nvGrpSpPr>
        <p:grpSpPr>
          <a:xfrm>
            <a:off x="6364491" y="1674280"/>
            <a:ext cx="3240000" cy="2045480"/>
            <a:chOff x="6154806" y="1545997"/>
            <a:chExt cx="3240000" cy="2045480"/>
          </a:xfrm>
        </p:grpSpPr>
        <p:sp>
          <p:nvSpPr>
            <p:cNvPr id="16" name="Rectangle 15"/>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7" name="Rectangle 16"/>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19" name="Rectangle 18"/>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grpSp>
      <p:sp>
        <p:nvSpPr>
          <p:cNvPr id="27" name="Rectangle 26"/>
          <p:cNvSpPr/>
          <p:nvPr/>
        </p:nvSpPr>
        <p:spPr>
          <a:xfrm>
            <a:off x="238269" y="4922206"/>
            <a:ext cx="7824531"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You must use a For Loop and a While Loop for this challenge.</a:t>
            </a:r>
          </a:p>
        </p:txBody>
      </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1" name="5-Point Star 20"/>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538075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20</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a number and repeats until they guess the number 7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congratulate the user with a ‘Well Done’ message when they guess correctly</a:t>
            </a:r>
          </a:p>
        </p:txBody>
      </p:sp>
      <p:sp>
        <p:nvSpPr>
          <p:cNvPr id="13" name="TextBox 12"/>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20</a:t>
            </a:r>
            <a:endParaRPr lang="en-GB" sz="4400" dirty="0">
              <a:solidFill>
                <a:schemeClr val="bg1"/>
              </a:solidFill>
            </a:endParaRPr>
          </a:p>
        </p:txBody>
      </p:sp>
      <p:grpSp>
        <p:nvGrpSpPr>
          <p:cNvPr id="14" name="Group 13"/>
          <p:cNvGrpSpPr/>
          <p:nvPr/>
        </p:nvGrpSpPr>
        <p:grpSpPr>
          <a:xfrm>
            <a:off x="6364491" y="1674280"/>
            <a:ext cx="3240000" cy="2045480"/>
            <a:chOff x="6154806" y="1545997"/>
            <a:chExt cx="3240000" cy="2045480"/>
          </a:xfrm>
        </p:grpSpPr>
        <p:sp>
          <p:nvSpPr>
            <p:cNvPr id="15" name="Rectangle 14"/>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6" name="Rectangle 15"/>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17" name="Rectangle 16"/>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grpSp>
      <p:sp>
        <p:nvSpPr>
          <p:cNvPr id="19" name="Rectangle 18"/>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0" name="5-Point Star 19"/>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72271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282946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21</a:t>
            </a:r>
          </a:p>
          <a:p>
            <a:endParaRPr lang="en-GB" sz="1000" dirty="0">
              <a:solidFill>
                <a:schemeClr val="tx1"/>
              </a:solidFill>
              <a:latin typeface="Century Gothic" panose="020B0502020202020204" pitchFamily="34" charset="0"/>
            </a:endParaRPr>
          </a:p>
          <a:p>
            <a:r>
              <a:rPr lang="en-GB" dirty="0">
                <a:solidFill>
                  <a:schemeClr val="tx1"/>
                </a:solidFill>
                <a:latin typeface="Century Gothic" panose="020B0502020202020204" pitchFamily="34" charset="0"/>
              </a:rPr>
              <a:t>Write a program that converts between centimetres, and inches and vice versa, by:</a:t>
            </a:r>
          </a:p>
          <a:p>
            <a:pPr marL="446088" lvl="1" indent="-269875">
              <a:buFont typeface="Arial" panose="020B0604020202020204" pitchFamily="34" charset="0"/>
              <a:buChar char="•"/>
            </a:pPr>
            <a:r>
              <a:rPr lang="en-GB" dirty="0">
                <a:solidFill>
                  <a:schemeClr val="tx1"/>
                </a:solidFill>
                <a:latin typeface="Century Gothic" panose="020B0502020202020204" pitchFamily="34" charset="0"/>
              </a:rPr>
              <a:t>asking the user to input a number</a:t>
            </a:r>
          </a:p>
          <a:p>
            <a:pPr marL="446088" lvl="1" indent="-269875">
              <a:buFont typeface="Arial" panose="020B0604020202020204" pitchFamily="34" charset="0"/>
              <a:buChar char="•"/>
            </a:pPr>
            <a:r>
              <a:rPr lang="en-GB" dirty="0">
                <a:solidFill>
                  <a:schemeClr val="tx1"/>
                </a:solidFill>
                <a:latin typeface="Century Gothic" panose="020B0502020202020204" pitchFamily="34" charset="0"/>
              </a:rPr>
              <a:t>asking the user to choose between converting from centimetres to inches or from inches to centimetres</a:t>
            </a:r>
          </a:p>
          <a:p>
            <a:pPr marL="446088" lvl="1" indent="-269875">
              <a:buFont typeface="Arial" panose="020B0604020202020204" pitchFamily="34" charset="0"/>
              <a:buChar char="•"/>
            </a:pPr>
            <a:r>
              <a:rPr lang="en-GB" dirty="0">
                <a:solidFill>
                  <a:schemeClr val="tx1"/>
                </a:solidFill>
                <a:latin typeface="Century Gothic" panose="020B0502020202020204" pitchFamily="34" charset="0"/>
              </a:rPr>
              <a:t>calculating and outputting the result using functions</a:t>
            </a:r>
          </a:p>
        </p:txBody>
      </p:sp>
      <p:sp>
        <p:nvSpPr>
          <p:cNvPr id="15" name="TextBox 14"/>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21</a:t>
            </a:r>
            <a:endParaRPr lang="en-GB" sz="4400" dirty="0">
              <a:solidFill>
                <a:schemeClr val="bg1"/>
              </a:solidFill>
            </a:endParaRPr>
          </a:p>
        </p:txBody>
      </p:sp>
      <p:grpSp>
        <p:nvGrpSpPr>
          <p:cNvPr id="2" name="Group 1"/>
          <p:cNvGrpSpPr/>
          <p:nvPr/>
        </p:nvGrpSpPr>
        <p:grpSpPr>
          <a:xfrm>
            <a:off x="6364491" y="1674280"/>
            <a:ext cx="3240000" cy="2838341"/>
            <a:chOff x="6364491" y="1674280"/>
            <a:chExt cx="3240000" cy="2838341"/>
          </a:xfrm>
        </p:grpSpPr>
        <p:sp>
          <p:nvSpPr>
            <p:cNvPr id="26" name="Rectangle 25"/>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7" name="Rectangle 26"/>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8" name="Rectangle 27"/>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37" name="Rectangle 36"/>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Functions</a:t>
              </a:r>
            </a:p>
          </p:txBody>
        </p:sp>
      </p:grpSp>
      <p:sp>
        <p:nvSpPr>
          <p:cNvPr id="41" name="Rectangle 40"/>
          <p:cNvSpPr/>
          <p:nvPr/>
        </p:nvSpPr>
        <p:spPr>
          <a:xfrm>
            <a:off x="238270" y="4768318"/>
            <a:ext cx="4031890" cy="707886"/>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1 inch = 2.54 cm   </a:t>
            </a:r>
          </a:p>
          <a:p>
            <a:pPr marL="630238" indent="-630238">
              <a:tabLst>
                <a:tab pos="630238" algn="l"/>
              </a:tabLst>
            </a:pP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1 cm = 0.393700787 inches</a:t>
            </a:r>
          </a:p>
        </p:txBody>
      </p:sp>
      <p:sp>
        <p:nvSpPr>
          <p:cNvPr id="17" name="Rectangle 16"/>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19" name="5-Point Star 18"/>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0" name="5-Point Star 19"/>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1" name="5-Point Star 20"/>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403511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2829462"/>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22</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spc="-50" dirty="0">
                <a:solidFill>
                  <a:schemeClr val="tx1"/>
                </a:solidFill>
                <a:latin typeface="Century Gothic" panose="020B0502020202020204" pitchFamily="34" charset="0"/>
              </a:rPr>
              <a:t>asks the user for the distance (in metres)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for the time in seconds that a journey was completed in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calculates and outputs the average speed using a function</a:t>
            </a:r>
          </a:p>
        </p:txBody>
      </p:sp>
      <p:sp>
        <p:nvSpPr>
          <p:cNvPr id="15" name="TextBox 14"/>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22</a:t>
            </a:r>
            <a:endParaRPr lang="en-GB" sz="4400" dirty="0">
              <a:solidFill>
                <a:schemeClr val="bg1"/>
              </a:solidFill>
            </a:endParaRPr>
          </a:p>
        </p:txBody>
      </p:sp>
      <p:grpSp>
        <p:nvGrpSpPr>
          <p:cNvPr id="16" name="Group 15"/>
          <p:cNvGrpSpPr/>
          <p:nvPr/>
        </p:nvGrpSpPr>
        <p:grpSpPr>
          <a:xfrm>
            <a:off x="6364491" y="1674280"/>
            <a:ext cx="3240000" cy="2838341"/>
            <a:chOff x="6364491" y="1674280"/>
            <a:chExt cx="3240000" cy="2838341"/>
          </a:xfrm>
        </p:grpSpPr>
        <p:sp>
          <p:nvSpPr>
            <p:cNvPr id="17" name="Rectangle 16"/>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9" name="Rectangle 18"/>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1" name="Rectangle 20"/>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2" name="Rectangle 21"/>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Functions</a:t>
              </a:r>
            </a:p>
          </p:txBody>
        </p:sp>
      </p:grpSp>
      <p:sp>
        <p:nvSpPr>
          <p:cNvPr id="35" name="Rectangle 34"/>
          <p:cNvSpPr/>
          <p:nvPr/>
        </p:nvSpPr>
        <p:spPr>
          <a:xfrm>
            <a:off x="238270" y="4922206"/>
            <a:ext cx="3711410"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Speed = Distance / Time</a:t>
            </a:r>
          </a:p>
        </p:txBody>
      </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3</a:t>
            </a:r>
            <a:endParaRPr lang="en-GB" sz="2400" b="1" dirty="0">
              <a:solidFill>
                <a:srgbClr val="0070C0"/>
              </a:solidFill>
              <a:latin typeface="Gill Sans MT" panose="020B0502020104020203" pitchFamily="34" charset="0"/>
            </a:endParaRPr>
          </a:p>
        </p:txBody>
      </p:sp>
      <p:sp>
        <p:nvSpPr>
          <p:cNvPr id="23" name="5-Point Star 22"/>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4" name="5-Point Star 23"/>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5" name="5-Point Star 24"/>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888611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10550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23</a:t>
            </a:r>
          </a:p>
          <a:p>
            <a:endParaRPr lang="en-GB" sz="1000" i="1" dirty="0">
              <a:solidFill>
                <a:schemeClr val="tx1"/>
              </a:solidFill>
              <a:latin typeface="Century Gothic" panose="020B0502020202020204" pitchFamily="34" charset="0"/>
            </a:endParaRPr>
          </a:p>
          <a:p>
            <a:r>
              <a:rPr lang="en-GB" i="1" dirty="0">
                <a:solidFill>
                  <a:schemeClr val="tx1"/>
                </a:solidFill>
                <a:latin typeface="Century Gothic" panose="020B0502020202020204" pitchFamily="34" charset="0"/>
              </a:rPr>
              <a:t>A gardener needs to buy some turf for a project they are working on. The garden is rectangular with a circular flower bed in the middle. </a:t>
            </a:r>
          </a:p>
          <a:p>
            <a:endParaRPr lang="en-GB" sz="1000" dirty="0">
              <a:solidFill>
                <a:schemeClr val="tx1"/>
              </a:solidFill>
              <a:latin typeface="Century Gothic" panose="020B0502020202020204" pitchFamily="34" charset="0"/>
            </a:endParaRPr>
          </a:p>
          <a:p>
            <a:r>
              <a:rPr lang="en-GB" sz="20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000" spc="-20" dirty="0">
                <a:solidFill>
                  <a:schemeClr val="tx1"/>
                </a:solidFill>
                <a:latin typeface="Century Gothic" panose="020B0502020202020204" pitchFamily="34" charset="0"/>
              </a:rPr>
              <a:t>asks the user for the dimensions of the lawn and the radius of the circle (in metres)</a:t>
            </a:r>
          </a:p>
          <a:p>
            <a:pPr marL="342900" indent="-342900">
              <a:buFont typeface="Arial" panose="020B0604020202020204" pitchFamily="34" charset="0"/>
              <a:buChar char="•"/>
            </a:pPr>
            <a:r>
              <a:rPr lang="en-GB" sz="2000" dirty="0">
                <a:solidFill>
                  <a:schemeClr val="tx1"/>
                </a:solidFill>
                <a:latin typeface="Century Gothic" panose="020B0502020202020204" pitchFamily="34" charset="0"/>
              </a:rPr>
              <a:t>uses a function to calculate and output the amount of turf needed</a:t>
            </a:r>
          </a:p>
        </p:txBody>
      </p:sp>
      <p:sp>
        <p:nvSpPr>
          <p:cNvPr id="16" name="TextBox 15"/>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23</a:t>
            </a:r>
            <a:endParaRPr lang="en-GB" sz="4400" dirty="0">
              <a:solidFill>
                <a:schemeClr val="bg1"/>
              </a:solidFill>
            </a:endParaRPr>
          </a:p>
        </p:txBody>
      </p:sp>
      <p:grpSp>
        <p:nvGrpSpPr>
          <p:cNvPr id="17" name="Group 16"/>
          <p:cNvGrpSpPr/>
          <p:nvPr/>
        </p:nvGrpSpPr>
        <p:grpSpPr>
          <a:xfrm>
            <a:off x="6364491" y="1674280"/>
            <a:ext cx="3240000" cy="2838341"/>
            <a:chOff x="6364491" y="1674280"/>
            <a:chExt cx="3240000" cy="2838341"/>
          </a:xfrm>
        </p:grpSpPr>
        <p:sp>
          <p:nvSpPr>
            <p:cNvPr id="19" name="Rectangle 18"/>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1" name="Rectangle 20"/>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2" name="Rectangle 21"/>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3" name="Rectangle 22"/>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Functions</a:t>
              </a:r>
            </a:p>
          </p:txBody>
        </p:sp>
      </p:grpSp>
      <p:sp>
        <p:nvSpPr>
          <p:cNvPr id="38" name="Rectangle 37"/>
          <p:cNvSpPr/>
          <p:nvPr/>
        </p:nvSpPr>
        <p:spPr>
          <a:xfrm>
            <a:off x="238270" y="5006852"/>
            <a:ext cx="3711410"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Circle area = Pi x Radius</a:t>
            </a:r>
            <a:r>
              <a:rPr lang="en-GB" sz="2000" baseline="30000" dirty="0">
                <a:solidFill>
                  <a:schemeClr val="tx1"/>
                </a:solidFill>
                <a:latin typeface="Arial" panose="020B0604020202020204" pitchFamily="34" charset="0"/>
                <a:ea typeface="Tahoma" panose="020B0604030504040204" pitchFamily="34" charset="0"/>
                <a:cs typeface="Arial" panose="020B0604020202020204" pitchFamily="34" charset="0"/>
              </a:rPr>
              <a:t>2</a:t>
            </a:r>
          </a:p>
        </p:txBody>
      </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4</a:t>
            </a:r>
            <a:endParaRPr lang="en-GB" sz="2400" b="1" dirty="0">
              <a:solidFill>
                <a:srgbClr val="0070C0"/>
              </a:solidFill>
              <a:latin typeface="Gill Sans MT" panose="020B0502020104020203" pitchFamily="34" charset="0"/>
            </a:endParaRPr>
          </a:p>
        </p:txBody>
      </p:sp>
      <p:sp>
        <p:nvSpPr>
          <p:cNvPr id="27" name="5-Point Star 26"/>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1" name="5-Point Star 30"/>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2" name="5-Point Star 31"/>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3" name="5-Point Star 32"/>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731442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24</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function that takes two numbers.</a:t>
            </a:r>
          </a:p>
          <a:p>
            <a:br>
              <a:rPr lang="en-GB" sz="1000" dirty="0">
                <a:solidFill>
                  <a:schemeClr val="tx1"/>
                </a:solidFill>
                <a:latin typeface="Century Gothic" panose="020B0502020202020204" pitchFamily="34" charset="0"/>
              </a:rPr>
            </a:br>
            <a:r>
              <a:rPr lang="en-GB" sz="2200" dirty="0">
                <a:solidFill>
                  <a:schemeClr val="tx1"/>
                </a:solidFill>
                <a:latin typeface="Century Gothic" panose="020B0502020202020204" pitchFamily="34" charset="0"/>
              </a:rPr>
              <a:t>The first number indicates the number of spaces that should be displayed and the second indicates the number of Xs that should be displayed. These should both be displayed on the same line. </a:t>
            </a:r>
          </a:p>
          <a:p>
            <a:br>
              <a:rPr lang="en-GB" sz="1000" dirty="0">
                <a:solidFill>
                  <a:schemeClr val="tx1"/>
                </a:solidFill>
                <a:latin typeface="Century Gothic" panose="020B0502020202020204" pitchFamily="34" charset="0"/>
              </a:rPr>
            </a:br>
            <a:r>
              <a:rPr lang="en-GB" sz="2200" dirty="0">
                <a:solidFill>
                  <a:schemeClr val="tx1"/>
                </a:solidFill>
                <a:latin typeface="Century Gothic" panose="020B0502020202020204" pitchFamily="34" charset="0"/>
              </a:rPr>
              <a:t>Now write another function that makes multiple calls to your first function and draws a picture with Xs. </a:t>
            </a:r>
          </a:p>
        </p:txBody>
      </p:sp>
      <p:sp>
        <p:nvSpPr>
          <p:cNvPr id="16" name="TextBox 15"/>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24</a:t>
            </a:r>
            <a:endParaRPr lang="en-GB" sz="4400" dirty="0">
              <a:solidFill>
                <a:schemeClr val="bg1"/>
              </a:solidFill>
            </a:endParaRPr>
          </a:p>
        </p:txBody>
      </p:sp>
      <p:grpSp>
        <p:nvGrpSpPr>
          <p:cNvPr id="17" name="Group 16"/>
          <p:cNvGrpSpPr/>
          <p:nvPr/>
        </p:nvGrpSpPr>
        <p:grpSpPr>
          <a:xfrm>
            <a:off x="6364491" y="1674280"/>
            <a:ext cx="3240000" cy="3619576"/>
            <a:chOff x="6364491" y="1674280"/>
            <a:chExt cx="3240000" cy="3619576"/>
          </a:xfrm>
        </p:grpSpPr>
        <p:sp>
          <p:nvSpPr>
            <p:cNvPr id="19" name="Rectangle 18"/>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1" name="Rectangle 20"/>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3" name="Rectangle 22"/>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4" name="Rectangle 23"/>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sp>
          <p:nvSpPr>
            <p:cNvPr id="25" name="Rectangle 24"/>
            <p:cNvSpPr/>
            <p:nvPr/>
          </p:nvSpPr>
          <p:spPr>
            <a:xfrm>
              <a:off x="6364491" y="4631491"/>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Functions</a:t>
              </a:r>
            </a:p>
          </p:txBody>
        </p:sp>
      </p:gr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4</a:t>
            </a:r>
            <a:endParaRPr lang="en-GB" sz="2400" b="1" dirty="0">
              <a:solidFill>
                <a:srgbClr val="0070C0"/>
              </a:solidFill>
              <a:latin typeface="Gill Sans MT" panose="020B0502020104020203" pitchFamily="34" charset="0"/>
            </a:endParaRPr>
          </a:p>
        </p:txBody>
      </p:sp>
      <p:sp>
        <p:nvSpPr>
          <p:cNvPr id="22" name="5-Point Star 2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6" name="5-Point Star 25"/>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0" name="5-Point Star 29"/>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1" name="5-Point Star 30"/>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704593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25</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sign-up program for an after-school club; it should ask the user for the following details and store them in a file:</a:t>
            </a:r>
          </a:p>
          <a:p>
            <a:endParaRPr lang="en-GB" sz="2200" dirty="0">
              <a:solidFill>
                <a:schemeClr val="tx1"/>
              </a:solidFill>
              <a:latin typeface="Century Gothic" panose="020B0502020202020204" pitchFamily="34" charset="0"/>
            </a:endParaRP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First Name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Last Name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Gender</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Form</a:t>
            </a:r>
          </a:p>
        </p:txBody>
      </p:sp>
      <p:sp>
        <p:nvSpPr>
          <p:cNvPr id="15" name="TextBox 14"/>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25</a:t>
            </a:r>
            <a:endParaRPr lang="en-GB" sz="4400" dirty="0">
              <a:solidFill>
                <a:schemeClr val="bg1"/>
              </a:solidFill>
            </a:endParaRPr>
          </a:p>
        </p:txBody>
      </p:sp>
      <p:grpSp>
        <p:nvGrpSpPr>
          <p:cNvPr id="16" name="Group 15"/>
          <p:cNvGrpSpPr/>
          <p:nvPr/>
        </p:nvGrpSpPr>
        <p:grpSpPr>
          <a:xfrm>
            <a:off x="6364491" y="1674280"/>
            <a:ext cx="3240000" cy="2838341"/>
            <a:chOff x="6364491" y="1674280"/>
            <a:chExt cx="3240000" cy="2838341"/>
          </a:xfrm>
        </p:grpSpPr>
        <p:sp>
          <p:nvSpPr>
            <p:cNvPr id="17" name="Rectangle 16"/>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9" name="Rectangle 18"/>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1" name="Rectangle 20"/>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2" name="Rectangle 21"/>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File Handling</a:t>
              </a:r>
            </a:p>
          </p:txBody>
        </p:sp>
      </p:gr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4</a:t>
            </a:r>
            <a:endParaRPr lang="en-GB" sz="2400" b="1" dirty="0">
              <a:solidFill>
                <a:srgbClr val="0070C0"/>
              </a:solidFill>
              <a:latin typeface="Gill Sans MT" panose="020B0502020104020203" pitchFamily="34" charset="0"/>
            </a:endParaRPr>
          </a:p>
        </p:txBody>
      </p:sp>
      <p:sp>
        <p:nvSpPr>
          <p:cNvPr id="23" name="5-Point Star 22"/>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9" name="5-Point Star 28"/>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0" name="5-Point Star 29"/>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1" name="5-Point Star 30"/>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402796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26</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maths quiz with three questions. </a:t>
            </a:r>
          </a:p>
          <a:p>
            <a:br>
              <a:rPr lang="en-GB" sz="1000" dirty="0">
                <a:solidFill>
                  <a:schemeClr val="tx1"/>
                </a:solidFill>
                <a:latin typeface="Century Gothic" panose="020B0502020202020204" pitchFamily="34" charset="0"/>
              </a:rPr>
            </a:br>
            <a:r>
              <a:rPr lang="en-GB" sz="2200" dirty="0">
                <a:solidFill>
                  <a:schemeClr val="tx1"/>
                </a:solidFill>
                <a:latin typeface="Century Gothic" panose="020B0502020202020204" pitchFamily="34" charset="0"/>
              </a:rPr>
              <a:t>It must ask the user to input their name at the start.</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At the end it should display a message informing the user of their score.</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function that saves the user’s name and quiz result in a text file. </a:t>
            </a:r>
          </a:p>
        </p:txBody>
      </p:sp>
      <p:sp>
        <p:nvSpPr>
          <p:cNvPr id="19" name="TextBox 18"/>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26</a:t>
            </a:r>
            <a:endParaRPr lang="en-GB" sz="4400" dirty="0">
              <a:solidFill>
                <a:schemeClr val="bg1"/>
              </a:solidFill>
            </a:endParaRPr>
          </a:p>
        </p:txBody>
      </p:sp>
      <p:grpSp>
        <p:nvGrpSpPr>
          <p:cNvPr id="29" name="Group 28"/>
          <p:cNvGrpSpPr/>
          <p:nvPr/>
        </p:nvGrpSpPr>
        <p:grpSpPr>
          <a:xfrm>
            <a:off x="6364491" y="1674280"/>
            <a:ext cx="3240000" cy="3637332"/>
            <a:chOff x="6364491" y="1674280"/>
            <a:chExt cx="3240000" cy="3637332"/>
          </a:xfrm>
        </p:grpSpPr>
        <p:sp>
          <p:nvSpPr>
            <p:cNvPr id="30" name="Rectangle 29"/>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31" name="Rectangle 30"/>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32" name="Rectangle 31"/>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41" name="Rectangle 40"/>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Functions</a:t>
              </a:r>
            </a:p>
          </p:txBody>
        </p:sp>
        <p:sp>
          <p:nvSpPr>
            <p:cNvPr id="43" name="Rectangle 42"/>
            <p:cNvSpPr/>
            <p:nvPr/>
          </p:nvSpPr>
          <p:spPr>
            <a:xfrm>
              <a:off x="6364491" y="464924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File Handling</a:t>
              </a:r>
            </a:p>
          </p:txBody>
        </p:sp>
      </p:gr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4</a:t>
            </a:r>
            <a:endParaRPr lang="en-GB" sz="2400" b="1" dirty="0">
              <a:solidFill>
                <a:srgbClr val="0070C0"/>
              </a:solidFill>
              <a:latin typeface="Gill Sans MT" panose="020B0502020104020203" pitchFamily="34" charset="0"/>
            </a:endParaRPr>
          </a:p>
        </p:txBody>
      </p:sp>
      <p:sp>
        <p:nvSpPr>
          <p:cNvPr id="21" name="5-Point Star 20"/>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2" name="5-Point Star 21"/>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3" name="5-Point Star 22"/>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4" name="5-Point Star 23"/>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452432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27</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Extend your maths quiz program from </a:t>
            </a:r>
            <a:r>
              <a:rPr lang="en-GB" sz="2200" u="sng" dirty="0">
                <a:solidFill>
                  <a:schemeClr val="tx1"/>
                </a:solidFill>
                <a:latin typeface="Century Gothic" panose="020B0502020202020204" pitchFamily="34" charset="0"/>
              </a:rPr>
              <a:t>Challenge 20</a:t>
            </a:r>
            <a:r>
              <a:rPr lang="en-GB" sz="2200" dirty="0">
                <a:solidFill>
                  <a:schemeClr val="tx1"/>
                </a:solidFill>
                <a:latin typeface="Century Gothic" panose="020B0502020202020204" pitchFamily="34" charset="0"/>
              </a:rPr>
              <a:t> by including a list of the scores of people that have taken the quiz before.</a:t>
            </a:r>
          </a:p>
        </p:txBody>
      </p:sp>
      <p:sp>
        <p:nvSpPr>
          <p:cNvPr id="17" name="TextBox 16"/>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27</a:t>
            </a:r>
            <a:endParaRPr lang="en-GB" sz="4400" dirty="0">
              <a:solidFill>
                <a:schemeClr val="bg1"/>
              </a:solidFill>
            </a:endParaRPr>
          </a:p>
        </p:txBody>
      </p:sp>
      <p:grpSp>
        <p:nvGrpSpPr>
          <p:cNvPr id="19" name="Group 18"/>
          <p:cNvGrpSpPr/>
          <p:nvPr/>
        </p:nvGrpSpPr>
        <p:grpSpPr>
          <a:xfrm>
            <a:off x="6364491" y="1674280"/>
            <a:ext cx="3240000" cy="2838341"/>
            <a:chOff x="6364491" y="1674280"/>
            <a:chExt cx="3240000" cy="2838341"/>
          </a:xfrm>
        </p:grpSpPr>
        <p:sp>
          <p:nvSpPr>
            <p:cNvPr id="20" name="Rectangle 19"/>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1" name="Rectangle 20"/>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2" name="Rectangle 21"/>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3" name="Rectangle 22"/>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File Handling</a:t>
              </a:r>
            </a:p>
          </p:txBody>
        </p:sp>
      </p:grpSp>
      <p:sp>
        <p:nvSpPr>
          <p:cNvPr id="24" name="Rectangle 23"/>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5</a:t>
            </a:r>
            <a:endParaRPr lang="en-GB" sz="2400" b="1" dirty="0">
              <a:solidFill>
                <a:srgbClr val="0070C0"/>
              </a:solidFill>
              <a:latin typeface="Gill Sans MT" panose="020B0502020104020203" pitchFamily="34" charset="0"/>
            </a:endParaRPr>
          </a:p>
        </p:txBody>
      </p:sp>
      <p:sp>
        <p:nvSpPr>
          <p:cNvPr id="26" name="5-Point Star 25"/>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7" name="5-Point Star 26"/>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8" name="5-Point Star 27"/>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9" name="5-Point Star 28"/>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4" name="5-Point Star 33"/>
          <p:cNvSpPr/>
          <p:nvPr/>
        </p:nvSpPr>
        <p:spPr>
          <a:xfrm>
            <a:off x="5048613"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4095671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28</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random name generator that asks for the user to input 5 names, stores them in an array and then outputs one of them at random.</a:t>
            </a:r>
            <a:endParaRPr lang="en-GB" sz="2200" b="1" dirty="0">
              <a:solidFill>
                <a:schemeClr val="tx1"/>
              </a:solidFill>
              <a:latin typeface="Century Gothic" panose="020B0502020202020204" pitchFamily="34" charset="0"/>
            </a:endParaRPr>
          </a:p>
        </p:txBody>
      </p:sp>
      <p:sp>
        <p:nvSpPr>
          <p:cNvPr id="17" name="TextBox 16"/>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28</a:t>
            </a:r>
            <a:endParaRPr lang="en-GB" sz="4400" dirty="0">
              <a:solidFill>
                <a:schemeClr val="bg1"/>
              </a:solidFill>
            </a:endParaRPr>
          </a:p>
        </p:txBody>
      </p:sp>
      <p:grpSp>
        <p:nvGrpSpPr>
          <p:cNvPr id="19" name="Group 18"/>
          <p:cNvGrpSpPr/>
          <p:nvPr/>
        </p:nvGrpSpPr>
        <p:grpSpPr>
          <a:xfrm>
            <a:off x="6364491" y="1674280"/>
            <a:ext cx="3240000" cy="2838341"/>
            <a:chOff x="6364491" y="1674280"/>
            <a:chExt cx="3240000" cy="2838341"/>
          </a:xfrm>
        </p:grpSpPr>
        <p:sp>
          <p:nvSpPr>
            <p:cNvPr id="21" name="Rectangle 20"/>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3" name="Rectangle 22"/>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4" name="Rectangle 23"/>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sp>
          <p:nvSpPr>
            <p:cNvPr id="25" name="Rectangle 24"/>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Arrays</a:t>
              </a:r>
            </a:p>
          </p:txBody>
        </p:sp>
      </p:grpSp>
      <p:sp>
        <p:nvSpPr>
          <p:cNvPr id="20" name="Rectangle 19"/>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5</a:t>
            </a:r>
            <a:endParaRPr lang="en-GB" sz="2400" b="1" dirty="0">
              <a:solidFill>
                <a:srgbClr val="0070C0"/>
              </a:solidFill>
              <a:latin typeface="Gill Sans MT" panose="020B0502020104020203" pitchFamily="34" charset="0"/>
            </a:endParaRPr>
          </a:p>
        </p:txBody>
      </p:sp>
      <p:sp>
        <p:nvSpPr>
          <p:cNvPr id="22" name="5-Point Star 21"/>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7" name="5-Point Star 26"/>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8" name="5-Point Star 27"/>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9" name="5-Point Star 28"/>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0" name="5-Point Star 29"/>
          <p:cNvSpPr/>
          <p:nvPr/>
        </p:nvSpPr>
        <p:spPr>
          <a:xfrm>
            <a:off x="5048613"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99231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253616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two numbers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calculates the average </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result</a:t>
            </a:r>
          </a:p>
        </p:txBody>
      </p:sp>
      <p:sp>
        <p:nvSpPr>
          <p:cNvPr id="17" name="TextBox 16"/>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a:t>
            </a:r>
            <a:endParaRPr lang="en-GB" sz="4400" dirty="0">
              <a:solidFill>
                <a:schemeClr val="bg1"/>
              </a:solidFill>
            </a:endParaRPr>
          </a:p>
        </p:txBody>
      </p:sp>
      <p:grpSp>
        <p:nvGrpSpPr>
          <p:cNvPr id="22" name="Group 21"/>
          <p:cNvGrpSpPr/>
          <p:nvPr/>
        </p:nvGrpSpPr>
        <p:grpSpPr>
          <a:xfrm>
            <a:off x="6364491" y="1674280"/>
            <a:ext cx="3240000" cy="2045480"/>
            <a:chOff x="6154806" y="1545997"/>
            <a:chExt cx="3240000" cy="2045480"/>
          </a:xfrm>
        </p:grpSpPr>
        <p:sp>
          <p:nvSpPr>
            <p:cNvPr id="23" name="Rectangle 22"/>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4" name="Rectangle 23"/>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Sequencing</a:t>
              </a:r>
            </a:p>
          </p:txBody>
        </p:sp>
        <p:sp>
          <p:nvSpPr>
            <p:cNvPr id="26" name="Rectangle 25"/>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29" name="Rectangle 28"/>
          <p:cNvSpPr/>
          <p:nvPr/>
        </p:nvSpPr>
        <p:spPr>
          <a:xfrm>
            <a:off x="238268" y="4768318"/>
            <a:ext cx="6570905" cy="707886"/>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To calculate the average of two numbers you need to add them together and divide them by two.</a:t>
            </a:r>
          </a:p>
        </p:txBody>
      </p:sp>
      <p:sp>
        <p:nvSpPr>
          <p:cNvPr id="12" name="Rectangle 11"/>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1</a:t>
            </a:r>
            <a:endParaRPr lang="en-GB" sz="2400" b="1" dirty="0">
              <a:solidFill>
                <a:srgbClr val="0070C0"/>
              </a:solidFill>
              <a:latin typeface="Gill Sans MT" panose="020B0502020104020203" pitchFamily="34" charset="0"/>
            </a:endParaRPr>
          </a:p>
        </p:txBody>
      </p:sp>
      <p:sp>
        <p:nvSpPr>
          <p:cNvPr id="13" name="5-Point Star 12"/>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94477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29</a:t>
            </a:r>
          </a:p>
          <a:p>
            <a:endParaRPr lang="en-GB" sz="1000" dirty="0">
              <a:solidFill>
                <a:schemeClr val="tx1"/>
              </a:solidFill>
              <a:latin typeface="Century Gothic" panose="020B0502020202020204" pitchFamily="34" charset="0"/>
            </a:endParaRPr>
          </a:p>
          <a:p>
            <a:r>
              <a:rPr lang="en-GB" sz="2200" spc="-20" dirty="0">
                <a:solidFill>
                  <a:schemeClr val="tx1"/>
                </a:solidFill>
                <a:latin typeface="Century Gothic" panose="020B0502020202020204" pitchFamily="34" charset="0"/>
              </a:rPr>
              <a:t>Write a program that allows the user to create and store a checklist for a holiday. </a:t>
            </a:r>
          </a:p>
          <a:p>
            <a:br>
              <a:rPr lang="en-GB" sz="1000" dirty="0">
                <a:solidFill>
                  <a:schemeClr val="tx1"/>
                </a:solidFill>
                <a:latin typeface="Century Gothic" panose="020B0502020202020204" pitchFamily="34" charset="0"/>
              </a:rPr>
            </a:br>
            <a:r>
              <a:rPr lang="en-GB" sz="2200" dirty="0">
                <a:solidFill>
                  <a:schemeClr val="tx1"/>
                </a:solidFill>
                <a:latin typeface="Century Gothic" panose="020B0502020202020204" pitchFamily="34" charset="0"/>
              </a:rPr>
              <a:t>It should start by asking them the destination of the holiday, how many things they need to pack and how many tasks they need to complete to prepare. </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The user should then be able to enter each item they need to pack and each task they need to complete.</a:t>
            </a:r>
          </a:p>
        </p:txBody>
      </p:sp>
      <p:sp>
        <p:nvSpPr>
          <p:cNvPr id="19" name="TextBox 18"/>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29</a:t>
            </a:r>
            <a:endParaRPr lang="en-GB" sz="4400" dirty="0">
              <a:solidFill>
                <a:schemeClr val="bg1"/>
              </a:solidFill>
            </a:endParaRPr>
          </a:p>
        </p:txBody>
      </p:sp>
      <p:grpSp>
        <p:nvGrpSpPr>
          <p:cNvPr id="21" name="Group 20"/>
          <p:cNvGrpSpPr/>
          <p:nvPr/>
        </p:nvGrpSpPr>
        <p:grpSpPr>
          <a:xfrm>
            <a:off x="6364491" y="1674280"/>
            <a:ext cx="3240000" cy="3601821"/>
            <a:chOff x="6364491" y="1674280"/>
            <a:chExt cx="3240000" cy="3601821"/>
          </a:xfrm>
        </p:grpSpPr>
        <p:sp>
          <p:nvSpPr>
            <p:cNvPr id="23" name="Rectangle 22"/>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4" name="Rectangle 23"/>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sp>
          <p:nvSpPr>
            <p:cNvPr id="25" name="Rectangle 24"/>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sp>
          <p:nvSpPr>
            <p:cNvPr id="26" name="Rectangle 25"/>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Arrays</a:t>
              </a:r>
            </a:p>
          </p:txBody>
        </p:sp>
        <p:sp>
          <p:nvSpPr>
            <p:cNvPr id="27" name="Rectangle 26"/>
            <p:cNvSpPr/>
            <p:nvPr/>
          </p:nvSpPr>
          <p:spPr>
            <a:xfrm>
              <a:off x="6364491" y="461373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File Handling</a:t>
              </a:r>
            </a:p>
          </p:txBody>
        </p:sp>
      </p:grpSp>
      <p:sp>
        <p:nvSpPr>
          <p:cNvPr id="22" name="Rectangle 21"/>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5</a:t>
            </a:r>
            <a:endParaRPr lang="en-GB" sz="2400" b="1" dirty="0">
              <a:solidFill>
                <a:srgbClr val="0070C0"/>
              </a:solidFill>
              <a:latin typeface="Gill Sans MT" panose="020B0502020104020203" pitchFamily="34" charset="0"/>
            </a:endParaRPr>
          </a:p>
        </p:txBody>
      </p:sp>
      <p:sp>
        <p:nvSpPr>
          <p:cNvPr id="28" name="5-Point Star 27"/>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0" name="5-Point Star 29"/>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1" name="5-Point Star 30"/>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2" name="5-Point Star 31"/>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3" name="5-Point Star 32"/>
          <p:cNvSpPr/>
          <p:nvPr/>
        </p:nvSpPr>
        <p:spPr>
          <a:xfrm>
            <a:off x="5048613"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4151164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30</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Improve your maths quiz from </a:t>
            </a:r>
            <a:r>
              <a:rPr lang="en-GB" sz="2200" u="sng" dirty="0">
                <a:solidFill>
                  <a:schemeClr val="tx1"/>
                </a:solidFill>
                <a:latin typeface="Century Gothic" panose="020B0502020202020204" pitchFamily="34" charset="0"/>
              </a:rPr>
              <a:t>Challenge 20</a:t>
            </a:r>
            <a:r>
              <a:rPr lang="en-GB" sz="2200" dirty="0">
                <a:solidFill>
                  <a:schemeClr val="tx1"/>
                </a:solidFill>
                <a:latin typeface="Century Gothic" panose="020B0502020202020204" pitchFamily="34" charset="0"/>
              </a:rPr>
              <a:t> and </a:t>
            </a:r>
            <a:r>
              <a:rPr lang="en-GB" sz="2200" u="sng" dirty="0">
                <a:solidFill>
                  <a:schemeClr val="tx1"/>
                </a:solidFill>
                <a:latin typeface="Century Gothic" panose="020B0502020202020204" pitchFamily="34" charset="0"/>
              </a:rPr>
              <a:t>27</a:t>
            </a:r>
            <a:r>
              <a:rPr lang="en-GB" sz="2200" dirty="0">
                <a:solidFill>
                  <a:schemeClr val="tx1"/>
                </a:solidFill>
                <a:latin typeface="Century Gothic" panose="020B0502020202020204" pitchFamily="34" charset="0"/>
              </a:rPr>
              <a:t> by storing all the questions and possible answers in a two-dimensional array.</a:t>
            </a:r>
          </a:p>
          <a:p>
            <a:endParaRPr lang="en-GB" sz="1000" b="1" dirty="0">
              <a:solidFill>
                <a:schemeClr val="tx1"/>
              </a:solidFill>
              <a:latin typeface="Gill Sans MT" panose="020B0502020104020203" pitchFamily="34" charset="0"/>
            </a:endParaRPr>
          </a:p>
          <a:p>
            <a:r>
              <a:rPr lang="en-GB" sz="2200" dirty="0">
                <a:solidFill>
                  <a:schemeClr val="tx1"/>
                </a:solidFill>
                <a:latin typeface="Century Gothic" panose="020B0502020202020204" pitchFamily="34" charset="0"/>
              </a:rPr>
              <a:t>Write a function that can be reused to ask each of the questions.</a:t>
            </a:r>
          </a:p>
        </p:txBody>
      </p:sp>
      <p:sp>
        <p:nvSpPr>
          <p:cNvPr id="19" name="TextBox 18"/>
          <p:cNvSpPr txBox="1"/>
          <p:nvPr/>
        </p:nvSpPr>
        <p:spPr>
          <a:xfrm>
            <a:off x="5723893" y="373025"/>
            <a:ext cx="816250"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30</a:t>
            </a:r>
            <a:endParaRPr lang="en-GB" sz="4400" dirty="0">
              <a:solidFill>
                <a:schemeClr val="bg1"/>
              </a:solidFill>
            </a:endParaRPr>
          </a:p>
        </p:txBody>
      </p:sp>
      <p:grpSp>
        <p:nvGrpSpPr>
          <p:cNvPr id="21" name="Group 20"/>
          <p:cNvGrpSpPr/>
          <p:nvPr/>
        </p:nvGrpSpPr>
        <p:grpSpPr>
          <a:xfrm>
            <a:off x="6364491" y="1674280"/>
            <a:ext cx="3240000" cy="3601821"/>
            <a:chOff x="6364491" y="1674280"/>
            <a:chExt cx="3240000" cy="3601821"/>
          </a:xfrm>
        </p:grpSpPr>
        <p:sp>
          <p:nvSpPr>
            <p:cNvPr id="23" name="Rectangle 22"/>
            <p:cNvSpPr/>
            <p:nvPr/>
          </p:nvSpPr>
          <p:spPr>
            <a:xfrm>
              <a:off x="6364491" y="1674280"/>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5" name="Rectangle 24"/>
            <p:cNvSpPr/>
            <p:nvPr/>
          </p:nvSpPr>
          <p:spPr>
            <a:xfrm>
              <a:off x="6364491" y="2252250"/>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Global Variables</a:t>
              </a:r>
            </a:p>
          </p:txBody>
        </p:sp>
        <p:sp>
          <p:nvSpPr>
            <p:cNvPr id="27" name="Rectangle 26"/>
            <p:cNvSpPr/>
            <p:nvPr/>
          </p:nvSpPr>
          <p:spPr>
            <a:xfrm>
              <a:off x="6364491" y="3057395"/>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Repetition</a:t>
              </a:r>
            </a:p>
          </p:txBody>
        </p:sp>
        <p:sp>
          <p:nvSpPr>
            <p:cNvPr id="28" name="Rectangle 27"/>
            <p:cNvSpPr/>
            <p:nvPr/>
          </p:nvSpPr>
          <p:spPr>
            <a:xfrm>
              <a:off x="6364491" y="385025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Functions</a:t>
              </a:r>
            </a:p>
          </p:txBody>
        </p:sp>
        <p:sp>
          <p:nvSpPr>
            <p:cNvPr id="29" name="Rectangle 28"/>
            <p:cNvSpPr/>
            <p:nvPr/>
          </p:nvSpPr>
          <p:spPr>
            <a:xfrm>
              <a:off x="6364491" y="4613736"/>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2D Arrays</a:t>
              </a:r>
            </a:p>
          </p:txBody>
        </p:sp>
      </p:grpSp>
      <p:sp>
        <p:nvSpPr>
          <p:cNvPr id="22" name="Rectangle 21"/>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5</a:t>
            </a:r>
            <a:endParaRPr lang="en-GB" sz="2400" b="1" dirty="0">
              <a:solidFill>
                <a:srgbClr val="0070C0"/>
              </a:solidFill>
              <a:latin typeface="Gill Sans MT" panose="020B0502020104020203" pitchFamily="34" charset="0"/>
            </a:endParaRPr>
          </a:p>
        </p:txBody>
      </p:sp>
      <p:sp>
        <p:nvSpPr>
          <p:cNvPr id="24" name="5-Point Star 23"/>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26" name="5-Point Star 25"/>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0" name="5-Point Star 29"/>
          <p:cNvSpPr/>
          <p:nvPr/>
        </p:nvSpPr>
        <p:spPr>
          <a:xfrm>
            <a:off x="6911262"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1" name="5-Point Star 30"/>
          <p:cNvSpPr/>
          <p:nvPr/>
        </p:nvSpPr>
        <p:spPr>
          <a:xfrm>
            <a:off x="597069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2" name="5-Point Star 31"/>
          <p:cNvSpPr/>
          <p:nvPr/>
        </p:nvSpPr>
        <p:spPr>
          <a:xfrm>
            <a:off x="5048613"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3044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252753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3</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the width and height of a rectangle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calculates the area</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result</a:t>
            </a:r>
          </a:p>
        </p:txBody>
      </p:sp>
      <p:sp>
        <p:nvSpPr>
          <p:cNvPr id="14" name="Rectangle 13"/>
          <p:cNvSpPr/>
          <p:nvPr/>
        </p:nvSpPr>
        <p:spPr>
          <a:xfrm>
            <a:off x="238269" y="4922206"/>
            <a:ext cx="7824531" cy="400110"/>
          </a:xfrm>
          <a:prstGeom prst="rect">
            <a:avLst/>
          </a:prstGeom>
          <a:solidFill>
            <a:schemeClr val="bg1">
              <a:lumMod val="95000"/>
            </a:schemeClr>
          </a:solidFill>
          <a:ln w="9525">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0238" indent="-630238">
              <a:tabLst>
                <a:tab pos="630238" algn="l"/>
              </a:tabLst>
            </a:pPr>
            <a:r>
              <a:rPr lang="en-GB" sz="2000" b="1" dirty="0">
                <a:solidFill>
                  <a:schemeClr val="tx1"/>
                </a:solidFill>
                <a:latin typeface="Arial" panose="020B0604020202020204" pitchFamily="34" charset="0"/>
                <a:ea typeface="Tahoma" panose="020B0604030504040204" pitchFamily="34" charset="0"/>
                <a:cs typeface="Arial" panose="020B0604020202020204" pitchFamily="34" charset="0"/>
              </a:rPr>
              <a:t>Tip:</a:t>
            </a:r>
            <a:r>
              <a:rPr lang="en-GB" sz="2000" dirty="0">
                <a:solidFill>
                  <a:schemeClr val="tx1"/>
                </a:solidFill>
                <a:latin typeface="Arial" panose="020B0604020202020204" pitchFamily="34" charset="0"/>
                <a:ea typeface="Tahoma" panose="020B0604030504040204" pitchFamily="34" charset="0"/>
                <a:cs typeface="Arial" panose="020B0604020202020204" pitchFamily="34" charset="0"/>
              </a:rPr>
              <a:t>	Multiply the width by the height to find the area of a rectangle.</a:t>
            </a:r>
          </a:p>
        </p:txBody>
      </p:sp>
      <p:sp>
        <p:nvSpPr>
          <p:cNvPr id="17" name="TextBox 16"/>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3</a:t>
            </a:r>
            <a:endParaRPr lang="en-GB" sz="4400" dirty="0">
              <a:solidFill>
                <a:schemeClr val="bg1"/>
              </a:solidFill>
            </a:endParaRPr>
          </a:p>
        </p:txBody>
      </p:sp>
      <p:grpSp>
        <p:nvGrpSpPr>
          <p:cNvPr id="19" name="Group 18"/>
          <p:cNvGrpSpPr/>
          <p:nvPr/>
        </p:nvGrpSpPr>
        <p:grpSpPr>
          <a:xfrm>
            <a:off x="6364491" y="1674280"/>
            <a:ext cx="3240000" cy="2045480"/>
            <a:chOff x="6154806" y="1545997"/>
            <a:chExt cx="3240000" cy="2045480"/>
          </a:xfrm>
        </p:grpSpPr>
        <p:sp>
          <p:nvSpPr>
            <p:cNvPr id="21" name="Rectangle 20"/>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4" name="Rectangle 23"/>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Sequencing</a:t>
              </a:r>
            </a:p>
          </p:txBody>
        </p:sp>
        <p:sp>
          <p:nvSpPr>
            <p:cNvPr id="25" name="Rectangle 24"/>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2" name="Rectangle 11"/>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1</a:t>
            </a:r>
            <a:endParaRPr lang="en-GB" sz="2400" b="1" dirty="0">
              <a:solidFill>
                <a:srgbClr val="0070C0"/>
              </a:solidFill>
              <a:latin typeface="Gill Sans MT" panose="020B0502020104020203" pitchFamily="34" charset="0"/>
            </a:endParaRPr>
          </a:p>
        </p:txBody>
      </p:sp>
      <p:sp>
        <p:nvSpPr>
          <p:cNvPr id="13" name="5-Point Star 12"/>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19136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4</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to input two numbers</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divides the first number by the second number</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outputs the result</a:t>
            </a:r>
          </a:p>
        </p:txBody>
      </p:sp>
      <p:sp>
        <p:nvSpPr>
          <p:cNvPr id="9" name="TextBox 8"/>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4</a:t>
            </a:r>
            <a:endParaRPr lang="en-GB" sz="4400" dirty="0">
              <a:solidFill>
                <a:schemeClr val="bg1"/>
              </a:solidFill>
            </a:endParaRPr>
          </a:p>
        </p:txBody>
      </p:sp>
      <p:grpSp>
        <p:nvGrpSpPr>
          <p:cNvPr id="13" name="Group 12"/>
          <p:cNvGrpSpPr/>
          <p:nvPr/>
        </p:nvGrpSpPr>
        <p:grpSpPr>
          <a:xfrm>
            <a:off x="6364491" y="1674280"/>
            <a:ext cx="3240000" cy="2045480"/>
            <a:chOff x="6154806" y="1545997"/>
            <a:chExt cx="3240000" cy="2045480"/>
          </a:xfrm>
        </p:grpSpPr>
        <p:sp>
          <p:nvSpPr>
            <p:cNvPr id="14" name="Rectangle 13"/>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5" name="Rectangle 14"/>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Sequencing</a:t>
              </a:r>
            </a:p>
          </p:txBody>
        </p:sp>
        <p:sp>
          <p:nvSpPr>
            <p:cNvPr id="16" name="Rectangle 15"/>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2" name="Rectangle 11"/>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1</a:t>
            </a:r>
            <a:endParaRPr lang="en-GB" sz="2400" b="1" dirty="0">
              <a:solidFill>
                <a:srgbClr val="0070C0"/>
              </a:solidFill>
              <a:latin typeface="Gill Sans MT" panose="020B0502020104020203" pitchFamily="34" charset="0"/>
            </a:endParaRPr>
          </a:p>
        </p:txBody>
      </p:sp>
      <p:sp>
        <p:nvSpPr>
          <p:cNvPr id="17" name="5-Point Star 16"/>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84564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5</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their name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what their favourite subject is (using their name in the question)</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responds to their answer by saying that you like that subject as well</a:t>
            </a:r>
          </a:p>
        </p:txBody>
      </p:sp>
      <p:sp>
        <p:nvSpPr>
          <p:cNvPr id="9" name="TextBox 8"/>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5</a:t>
            </a:r>
            <a:endParaRPr lang="en-GB" sz="4400" dirty="0">
              <a:solidFill>
                <a:schemeClr val="bg1"/>
              </a:solidFill>
            </a:endParaRPr>
          </a:p>
        </p:txBody>
      </p:sp>
      <p:grpSp>
        <p:nvGrpSpPr>
          <p:cNvPr id="12" name="Group 11"/>
          <p:cNvGrpSpPr/>
          <p:nvPr/>
        </p:nvGrpSpPr>
        <p:grpSpPr>
          <a:xfrm>
            <a:off x="6364491" y="1674280"/>
            <a:ext cx="3240000" cy="2045480"/>
            <a:chOff x="6154806" y="1545997"/>
            <a:chExt cx="3240000" cy="2045480"/>
          </a:xfrm>
        </p:grpSpPr>
        <p:sp>
          <p:nvSpPr>
            <p:cNvPr id="13" name="Rectangle 12"/>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15" name="Rectangle 14"/>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Sequencing</a:t>
              </a:r>
            </a:p>
          </p:txBody>
        </p:sp>
        <p:sp>
          <p:nvSpPr>
            <p:cNvPr id="16" name="Rectangle 15"/>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1" name="Rectangle 10"/>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1</a:t>
            </a:r>
            <a:endParaRPr lang="en-GB" sz="2400" b="1" dirty="0">
              <a:solidFill>
                <a:srgbClr val="0070C0"/>
              </a:solidFill>
              <a:latin typeface="Gill Sans MT" panose="020B0502020104020203" pitchFamily="34" charset="0"/>
            </a:endParaRPr>
          </a:p>
        </p:txBody>
      </p:sp>
      <p:sp>
        <p:nvSpPr>
          <p:cNvPr id="14" name="5-Point Star 13"/>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424983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6</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their name</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if it is the same as your name, outputs 'You’re cool', otherwise outputs 'Nice to meet you'</a:t>
            </a:r>
          </a:p>
        </p:txBody>
      </p:sp>
      <p:sp>
        <p:nvSpPr>
          <p:cNvPr id="10" name="TextBox 9"/>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6</a:t>
            </a:r>
            <a:endParaRPr lang="en-GB" sz="4400" dirty="0">
              <a:solidFill>
                <a:schemeClr val="bg1"/>
              </a:solidFill>
            </a:endParaRPr>
          </a:p>
        </p:txBody>
      </p:sp>
      <p:grpSp>
        <p:nvGrpSpPr>
          <p:cNvPr id="27" name="Group 26"/>
          <p:cNvGrpSpPr/>
          <p:nvPr/>
        </p:nvGrpSpPr>
        <p:grpSpPr>
          <a:xfrm>
            <a:off x="6364491" y="1674280"/>
            <a:ext cx="3240000" cy="2045480"/>
            <a:chOff x="6154806" y="1545997"/>
            <a:chExt cx="3240000" cy="2045480"/>
          </a:xfrm>
        </p:grpSpPr>
        <p:sp>
          <p:nvSpPr>
            <p:cNvPr id="28" name="Rectangle 27"/>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9" name="Rectangle 28"/>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30" name="Rectangle 29"/>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4" name="Rectangle 13"/>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2</a:t>
            </a:r>
            <a:endParaRPr lang="en-GB" sz="2400" b="1" dirty="0">
              <a:solidFill>
                <a:srgbClr val="0070C0"/>
              </a:solidFill>
              <a:latin typeface="Gill Sans MT" panose="020B0502020104020203" pitchFamily="34" charset="0"/>
            </a:endParaRPr>
          </a:p>
        </p:txBody>
      </p:sp>
      <p:sp>
        <p:nvSpPr>
          <p:cNvPr id="16" name="5-Point Star 15"/>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7" name="5-Point Star 16"/>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37600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7</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asks the user how long on average they spend watching TV each day</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if it is less than 2 hours, outputs ‘That shouldn’t rot your brain too much’; if it is less than 4 hours per day, outputs ‘Aren’t you getting square eyes?’; otherwise outputs ‘Fresh air beats channel flicking’</a:t>
            </a:r>
          </a:p>
        </p:txBody>
      </p:sp>
      <p:sp>
        <p:nvSpPr>
          <p:cNvPr id="11" name="TextBox 10"/>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7</a:t>
            </a:r>
            <a:endParaRPr lang="en-GB" sz="4400" dirty="0">
              <a:solidFill>
                <a:schemeClr val="bg1"/>
              </a:solidFill>
            </a:endParaRPr>
          </a:p>
        </p:txBody>
      </p:sp>
      <p:grpSp>
        <p:nvGrpSpPr>
          <p:cNvPr id="21" name="Group 20"/>
          <p:cNvGrpSpPr/>
          <p:nvPr/>
        </p:nvGrpSpPr>
        <p:grpSpPr>
          <a:xfrm>
            <a:off x="6364491" y="1674280"/>
            <a:ext cx="3240000" cy="2045480"/>
            <a:chOff x="6154806" y="1545997"/>
            <a:chExt cx="3240000" cy="2045480"/>
          </a:xfrm>
        </p:grpSpPr>
        <p:sp>
          <p:nvSpPr>
            <p:cNvPr id="26" name="Rectangle 25"/>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7" name="Rectangle 26"/>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8" name="Rectangle 27"/>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3" name="Rectangle 12"/>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2</a:t>
            </a:r>
            <a:endParaRPr lang="en-GB" sz="2400" b="1" dirty="0">
              <a:solidFill>
                <a:srgbClr val="0070C0"/>
              </a:solidFill>
              <a:latin typeface="Gill Sans MT" panose="020B0502020104020203" pitchFamily="34" charset="0"/>
            </a:endParaRPr>
          </a:p>
        </p:txBody>
      </p:sp>
      <p:sp>
        <p:nvSpPr>
          <p:cNvPr id="14" name="5-Point Star 13"/>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9" name="5-Point Star 18"/>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96497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000" y="1476000"/>
            <a:ext cx="5760000" cy="389420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b="1" dirty="0">
                <a:solidFill>
                  <a:schemeClr val="tx1"/>
                </a:solidFill>
                <a:latin typeface="Century Gothic" panose="020B0502020202020204" pitchFamily="34" charset="0"/>
              </a:rPr>
              <a:t>Challenge 8</a:t>
            </a:r>
          </a:p>
          <a:p>
            <a:endParaRPr lang="en-GB" sz="1000" dirty="0">
              <a:solidFill>
                <a:schemeClr val="tx1"/>
              </a:solidFill>
              <a:latin typeface="Century Gothic" panose="020B0502020202020204" pitchFamily="34" charset="0"/>
            </a:endParaRPr>
          </a:p>
          <a:p>
            <a:r>
              <a:rPr lang="en-GB" sz="2200" dirty="0">
                <a:solidFill>
                  <a:schemeClr val="tx1"/>
                </a:solidFill>
                <a:latin typeface="Century Gothic" panose="020B0502020202020204" pitchFamily="34" charset="0"/>
              </a:rPr>
              <a:t>Write a program that:</a:t>
            </a:r>
          </a:p>
          <a:p>
            <a:pPr marL="342900" indent="-342900">
              <a:buFont typeface="Arial" panose="020B0604020202020204" pitchFamily="34" charset="0"/>
              <a:buChar char="•"/>
            </a:pPr>
            <a:r>
              <a:rPr lang="en-GB" sz="2200" dirty="0">
                <a:solidFill>
                  <a:schemeClr val="tx1"/>
                </a:solidFill>
                <a:latin typeface="Century Gothic" panose="020B0502020202020204" pitchFamily="34" charset="0"/>
              </a:rPr>
              <a:t>converts and outputs marks into grades, using the following data:</a:t>
            </a:r>
          </a:p>
        </p:txBody>
      </p:sp>
      <p:graphicFrame>
        <p:nvGraphicFramePr>
          <p:cNvPr id="2" name="Table 1"/>
          <p:cNvGraphicFramePr>
            <a:graphicFrameLocks noGrp="1"/>
          </p:cNvGraphicFramePr>
          <p:nvPr>
            <p:extLst>
              <p:ext uri="{D42A27DB-BD31-4B8C-83A1-F6EECF244321}">
                <p14:modId xmlns:p14="http://schemas.microsoft.com/office/powerpoint/2010/main" val="167355160"/>
              </p:ext>
            </p:extLst>
          </p:nvPr>
        </p:nvGraphicFramePr>
        <p:xfrm>
          <a:off x="643795" y="3318868"/>
          <a:ext cx="4488544" cy="1615440"/>
        </p:xfrm>
        <a:graphic>
          <a:graphicData uri="http://schemas.openxmlformats.org/drawingml/2006/table">
            <a:tbl>
              <a:tblPr>
                <a:tableStyleId>{5940675A-B579-460E-94D1-54222C63F5DA}</a:tableStyleId>
              </a:tblPr>
              <a:tblGrid>
                <a:gridCol w="3815157">
                  <a:extLst>
                    <a:ext uri="{9D8B030D-6E8A-4147-A177-3AD203B41FA5}">
                      <a16:colId xmlns:a16="http://schemas.microsoft.com/office/drawing/2014/main" val="20000"/>
                    </a:ext>
                  </a:extLst>
                </a:gridCol>
                <a:gridCol w="673387">
                  <a:extLst>
                    <a:ext uri="{9D8B030D-6E8A-4147-A177-3AD203B41FA5}">
                      <a16:colId xmlns:a16="http://schemas.microsoft.com/office/drawing/2014/main" val="20001"/>
                    </a:ext>
                  </a:extLst>
                </a:gridCol>
              </a:tblGrid>
              <a:tr h="370840">
                <a:tc>
                  <a:txBody>
                    <a:bodyPr/>
                    <a:lstStyle/>
                    <a:p>
                      <a:r>
                        <a:rPr lang="en-GB" sz="2200" i="1" dirty="0">
                          <a:solidFill>
                            <a:schemeClr val="tx1"/>
                          </a:solidFill>
                          <a:latin typeface="Century Gothic" panose="020B0502020202020204" pitchFamily="34" charset="0"/>
                        </a:rPr>
                        <a:t>Greater</a:t>
                      </a:r>
                      <a:r>
                        <a:rPr lang="en-GB" sz="2000" i="1" dirty="0">
                          <a:solidFill>
                            <a:schemeClr val="tx1"/>
                          </a:solidFill>
                          <a:latin typeface="Century Gothic" panose="020B0502020202020204" pitchFamily="34" charset="0"/>
                        </a:rPr>
                        <a:t> than</a:t>
                      </a:r>
                      <a:r>
                        <a:rPr lang="en-GB" sz="2000" i="1" baseline="0" dirty="0">
                          <a:solidFill>
                            <a:schemeClr val="tx1"/>
                          </a:solidFill>
                          <a:latin typeface="Century Gothic" panose="020B0502020202020204" pitchFamily="34" charset="0"/>
                        </a:rPr>
                        <a:t> or equal to 75</a:t>
                      </a:r>
                      <a:endParaRPr lang="en-GB" sz="2000" i="1" dirty="0">
                        <a:solidFill>
                          <a:schemeClr val="tx1"/>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i="1" dirty="0">
                          <a:solidFill>
                            <a:schemeClr val="tx1"/>
                          </a:solidFill>
                          <a:latin typeface="Century Gothic" panose="020B0502020202020204" pitchFamily="34"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sz="2000" i="1" dirty="0">
                          <a:solidFill>
                            <a:schemeClr val="tx1"/>
                          </a:solidFill>
                          <a:latin typeface="Century Gothic" panose="020B0502020202020204" pitchFamily="34" charset="0"/>
                        </a:rPr>
                        <a:t>Greater than</a:t>
                      </a:r>
                      <a:r>
                        <a:rPr lang="en-GB" sz="2000" i="1" baseline="0" dirty="0">
                          <a:solidFill>
                            <a:schemeClr val="tx1"/>
                          </a:solidFill>
                          <a:latin typeface="Century Gothic" panose="020B0502020202020204" pitchFamily="34" charset="0"/>
                        </a:rPr>
                        <a:t> or equal to 60</a:t>
                      </a:r>
                      <a:endParaRPr lang="en-GB" sz="2000" i="1" dirty="0">
                        <a:solidFill>
                          <a:schemeClr val="tx1"/>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i="1" dirty="0">
                          <a:solidFill>
                            <a:schemeClr val="tx1"/>
                          </a:solidFill>
                          <a:latin typeface="Century Gothic" panose="020B0502020202020204" pitchFamily="34"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sz="2000" i="1" dirty="0">
                          <a:solidFill>
                            <a:schemeClr val="tx1"/>
                          </a:solidFill>
                          <a:latin typeface="Century Gothic" panose="020B0502020202020204" pitchFamily="34" charset="0"/>
                        </a:rPr>
                        <a:t>Greater than</a:t>
                      </a:r>
                      <a:r>
                        <a:rPr lang="en-GB" sz="2000" i="1" baseline="0" dirty="0">
                          <a:solidFill>
                            <a:schemeClr val="tx1"/>
                          </a:solidFill>
                          <a:latin typeface="Century Gothic" panose="020B0502020202020204" pitchFamily="34" charset="0"/>
                        </a:rPr>
                        <a:t> or equal to 35</a:t>
                      </a:r>
                      <a:endParaRPr lang="en-GB" sz="2000" i="1" dirty="0">
                        <a:solidFill>
                          <a:schemeClr val="tx1"/>
                        </a:solidFill>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i="1" dirty="0">
                          <a:solidFill>
                            <a:schemeClr val="tx1"/>
                          </a:solidFill>
                          <a:latin typeface="Century Gothic" panose="020B0502020202020204" pitchFamily="34"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sz="2000" i="1" dirty="0">
                          <a:solidFill>
                            <a:schemeClr val="tx1"/>
                          </a:solidFill>
                          <a:latin typeface="Century Gothic" panose="020B0502020202020204" pitchFamily="34" charset="0"/>
                        </a:rPr>
                        <a:t>Less than 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000" i="1" dirty="0">
                          <a:solidFill>
                            <a:schemeClr val="tx1"/>
                          </a:solidFill>
                          <a:latin typeface="Century Gothic" panose="020B0502020202020204" pitchFamily="34"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2" name="TextBox 11"/>
          <p:cNvSpPr txBox="1"/>
          <p:nvPr/>
        </p:nvSpPr>
        <p:spPr>
          <a:xfrm>
            <a:off x="5881789" y="373025"/>
            <a:ext cx="500458" cy="769441"/>
          </a:xfrm>
          <a:prstGeom prst="rect">
            <a:avLst/>
          </a:prstGeom>
          <a:noFill/>
        </p:spPr>
        <p:txBody>
          <a:bodyPr wrap="none" rtlCol="0" anchor="ctr">
            <a:spAutoFit/>
          </a:bodyPr>
          <a:lstStyle/>
          <a:p>
            <a:pPr algn="ctr"/>
            <a:r>
              <a:rPr lang="en-GB" sz="4400" b="1" dirty="0">
                <a:solidFill>
                  <a:schemeClr val="bg1"/>
                </a:solidFill>
                <a:latin typeface="Century Gothic" panose="020B0502020202020204" pitchFamily="34" charset="0"/>
              </a:rPr>
              <a:t>8</a:t>
            </a:r>
            <a:endParaRPr lang="en-GB" sz="4400" dirty="0">
              <a:solidFill>
                <a:schemeClr val="bg1"/>
              </a:solidFill>
            </a:endParaRPr>
          </a:p>
        </p:txBody>
      </p:sp>
      <p:grpSp>
        <p:nvGrpSpPr>
          <p:cNvPr id="21" name="Group 20"/>
          <p:cNvGrpSpPr/>
          <p:nvPr/>
        </p:nvGrpSpPr>
        <p:grpSpPr>
          <a:xfrm>
            <a:off x="6364491" y="1674280"/>
            <a:ext cx="3240000" cy="2045480"/>
            <a:chOff x="6154806" y="1545997"/>
            <a:chExt cx="3240000" cy="2045480"/>
          </a:xfrm>
        </p:grpSpPr>
        <p:sp>
          <p:nvSpPr>
            <p:cNvPr id="27" name="Rectangle 26"/>
            <p:cNvSpPr/>
            <p:nvPr/>
          </p:nvSpPr>
          <p:spPr>
            <a:xfrm>
              <a:off x="6154806" y="1545997"/>
              <a:ext cx="3240000"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latin typeface="Gill Sans MT" panose="020B0502020104020203" pitchFamily="34" charset="0"/>
                </a:rPr>
                <a:t>You will need to use:</a:t>
              </a:r>
            </a:p>
          </p:txBody>
        </p:sp>
        <p:sp>
          <p:nvSpPr>
            <p:cNvPr id="28" name="Rectangle 27"/>
            <p:cNvSpPr/>
            <p:nvPr/>
          </p:nvSpPr>
          <p:spPr>
            <a:xfrm>
              <a:off x="6154806" y="2123967"/>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Selection</a:t>
              </a:r>
            </a:p>
          </p:txBody>
        </p:sp>
        <p:sp>
          <p:nvSpPr>
            <p:cNvPr id="29" name="Rectangle 28"/>
            <p:cNvSpPr/>
            <p:nvPr/>
          </p:nvSpPr>
          <p:spPr>
            <a:xfrm>
              <a:off x="6154806" y="2929112"/>
              <a:ext cx="3240000" cy="662365"/>
            </a:xfrm>
            <a:prstGeom prst="rect">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latin typeface="Gill Sans MT" panose="020B0502020104020203" pitchFamily="34" charset="0"/>
                </a:rPr>
                <a:t>Variables</a:t>
              </a:r>
            </a:p>
          </p:txBody>
        </p:sp>
      </p:grpSp>
      <p:sp>
        <p:nvSpPr>
          <p:cNvPr id="14" name="Rectangle 13"/>
          <p:cNvSpPr/>
          <p:nvPr/>
        </p:nvSpPr>
        <p:spPr>
          <a:xfrm>
            <a:off x="1356850" y="6029271"/>
            <a:ext cx="942462" cy="5779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4000" b="1" dirty="0">
                <a:solidFill>
                  <a:srgbClr val="0070C0"/>
                </a:solidFill>
                <a:latin typeface="Gill Sans MT" panose="020B0502020104020203" pitchFamily="34" charset="0"/>
              </a:rPr>
              <a:t>2</a:t>
            </a:r>
            <a:endParaRPr lang="en-GB" sz="2400" b="1" dirty="0">
              <a:solidFill>
                <a:srgbClr val="0070C0"/>
              </a:solidFill>
              <a:latin typeface="Gill Sans MT" panose="020B0502020104020203" pitchFamily="34" charset="0"/>
            </a:endParaRPr>
          </a:p>
        </p:txBody>
      </p:sp>
      <p:sp>
        <p:nvSpPr>
          <p:cNvPr id="15" name="5-Point Star 14"/>
          <p:cNvSpPr/>
          <p:nvPr/>
        </p:nvSpPr>
        <p:spPr>
          <a:xfrm>
            <a:off x="8786167"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16" name="5-Point Star 15"/>
          <p:cNvSpPr/>
          <p:nvPr/>
        </p:nvSpPr>
        <p:spPr>
          <a:xfrm>
            <a:off x="7848714" y="5909094"/>
            <a:ext cx="818324" cy="818324"/>
          </a:xfrm>
          <a:prstGeom prst="star5">
            <a:avLst/>
          </a:prstGeom>
          <a:solidFill>
            <a:srgbClr val="FF0000"/>
          </a:solidFill>
          <a:ln w="19050">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0872775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cd52e5586fed7b7f14a5d3c83af2c78061f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0B001CE177B14886AA0404640700C3" ma:contentTypeVersion="0" ma:contentTypeDescription="Create a new document." ma:contentTypeScope="" ma:versionID="d216c67d9f2fb6b69d8c07c479bc728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436C4D-25F7-4E1B-B996-723AA12E9C3E}">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B70FE8F-73E1-4388-9BA2-7399878933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DD11480-AB2F-4515-932F-B13F5CBD48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Austin</Template>
  <TotalTime>3440</TotalTime>
  <Words>6220</Words>
  <Application>Microsoft Office PowerPoint</Application>
  <PresentationFormat>A4 Paper (210x297 mm)</PresentationFormat>
  <Paragraphs>1288</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Bennett</dc:creator>
  <cp:lastModifiedBy>T Boswell</cp:lastModifiedBy>
  <cp:revision>208</cp:revision>
  <cp:lastPrinted>2014-09-18T15:49:28Z</cp:lastPrinted>
  <dcterms:created xsi:type="dcterms:W3CDTF">2013-12-31T18:27:18Z</dcterms:created>
  <dcterms:modified xsi:type="dcterms:W3CDTF">2021-11-29T21:10:22Z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0x010100130B001CE177B14886AA0404640700C3</vt:lpwstr>
  </property>
</Properties>
</file>