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5FA-CE9D-461C-8B63-5E49D5797BC5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495-6455-4F12-8F3E-5567703DB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58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5FA-CE9D-461C-8B63-5E49D5797BC5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495-6455-4F12-8F3E-5567703DB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0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5FA-CE9D-461C-8B63-5E49D5797BC5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495-6455-4F12-8F3E-5567703DB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5FA-CE9D-461C-8B63-5E49D5797BC5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495-6455-4F12-8F3E-5567703DB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79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5FA-CE9D-461C-8B63-5E49D5797BC5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495-6455-4F12-8F3E-5567703DB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3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5FA-CE9D-461C-8B63-5E49D5797BC5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495-6455-4F12-8F3E-5567703DB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92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5FA-CE9D-461C-8B63-5E49D5797BC5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495-6455-4F12-8F3E-5567703DB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04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5FA-CE9D-461C-8B63-5E49D5797BC5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495-6455-4F12-8F3E-5567703DB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5FA-CE9D-461C-8B63-5E49D5797BC5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495-6455-4F12-8F3E-5567703DB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9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5FA-CE9D-461C-8B63-5E49D5797BC5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495-6455-4F12-8F3E-5567703DB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2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5FA-CE9D-461C-8B63-5E49D5797BC5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495-6455-4F12-8F3E-5567703DB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7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E5FA-CE9D-461C-8B63-5E49D5797BC5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22495-6455-4F12-8F3E-5567703DB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91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000" y="3501008"/>
            <a:ext cx="2160000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52" y="3429000"/>
            <a:ext cx="2160000" cy="21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000" y="1124744"/>
            <a:ext cx="2312340" cy="21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124744"/>
            <a:ext cx="2160000" cy="21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24744"/>
            <a:ext cx="2160000" cy="216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08" y="3501008"/>
            <a:ext cx="2160240" cy="211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0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WoonKang</dc:creator>
  <cp:lastModifiedBy>WoonKang</cp:lastModifiedBy>
  <cp:revision>2</cp:revision>
  <dcterms:created xsi:type="dcterms:W3CDTF">2018-10-23T13:00:10Z</dcterms:created>
  <dcterms:modified xsi:type="dcterms:W3CDTF">2018-10-23T13:23:03Z</dcterms:modified>
</cp:coreProperties>
</file>