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28D1D8-1B2D-FB52-ABA8-859D9429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1D18CAB-7EE6-E91A-11CD-2D99481E0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286DB7-5FBA-25B0-D45A-BC826F68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85A87D-2198-6BB1-04B4-9B358555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1629D6-2BF5-8789-C30B-7389D0E6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9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49752D-1F90-8FEB-F62B-58D9D625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DA7D4FF-32EB-97C0-35B3-BE96E493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A9EEC9-B6A8-A5E0-847A-7DE72D9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D0120E-46D1-01F9-88BF-45B85AC1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EE60712-BE3A-CD64-16E8-F9C417A0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6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B693BDC-BB79-623B-FE83-DB50A99CA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AACA51C-393E-5771-BD39-665CBD78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C6AABD-7C79-2AE2-4339-6A1C4A86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DA1D31-EFFE-2FB7-98F5-1AA38577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4C11163-63B6-803E-ABFD-1A38180E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2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BCDF1C-AD40-2F1F-C18E-2EDF36F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74AC546-02E9-1E47-F7EB-76B3B606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DD4F65-483C-37A0-1241-AA80E9B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6FDA6F-A8F5-97D1-2D6A-61CE8F7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7102F6-D782-13F7-3F57-189D850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406220-565C-6D5A-D8F7-1E8ED4EF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882F757-CF8C-38BA-CFCB-1C7CD073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63F8F2-272D-DF67-D019-EB850A72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75D9DD-449B-9A21-2E91-0B4AD9F7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BAC7F3-6623-80FF-84C0-0D09F6E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7B93D5-E299-74FE-F635-8367A1A4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2DF1E18-30ED-30C0-5EED-FA0F1AFB1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8D7AD1-7082-E78C-4860-25C36B840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2616D74-8017-6E99-33E9-C1AEBAD5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434407-F4E0-1CD9-8764-97964719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0AACB8-F32A-81B3-35C2-8EAD6F25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CF9E6B-4584-6265-A69F-C4A2A79A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56FCE4-E36C-FF7C-C558-BA888AC9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BD102B-485B-32AC-5373-9E4D441AE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8748144-208F-EDE3-9410-88AFC34C0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CFFCF3B-4A00-54C8-5883-1A83ACAAC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5E01557-5F98-F87A-DCF9-F7EED827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5914CC1-31C2-33FF-BF8C-6C1442FC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CF2FB74-56C6-0530-AC43-CA09E554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0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4E54DF-5AB3-D4CC-FDFC-90CB242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74FFAD3-EBD4-DC53-45A7-B1D3A370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49B39F1-3139-728D-B463-C19A704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D5531D-D7F3-2072-732F-1F438824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7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1BD19B2-040A-7F41-06EF-32E3A677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DAB7E22-68E0-E650-BB4B-BA6AF588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393CAD2-7C93-7A04-B960-2D1A843B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9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4B06DB-B95F-3BBE-7346-0F7C59EC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BE0C5C-D688-79F3-F10A-0C5E6FBA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9172D6E-13F8-1A93-C337-34FEE23F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E751ED-BF58-0D88-ABE1-42A50630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824575B-163E-58AE-DE25-FC4F36AE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9E4D3D7-2FCD-C3EB-AB99-452B8C32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6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05073B-62B3-EA99-7029-761FF9F4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71D4420-89EF-A397-FBCC-7A9F9A3F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D90EC06-ECD8-07B9-C1F8-CD92304E1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A7E4E5F-68E8-EA1E-5FA7-C70DB8EA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6C82743-41D1-A893-CA86-656C7867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301768D-64ED-4410-3D18-2B1E0173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0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DAE87DD-8D09-B0A4-FFB9-A8E2570B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9DBAB3-A33A-E165-62F7-4D9323CD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562455-F1EE-A253-3B4E-7D754D5C3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B2EB-4180-4F5C-9F90-FDABADA4925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A9ABE4-2D9A-3EE1-6407-067E0A3F2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6C8E8AD-AABF-E21F-9F68-D90B72C2B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7AB3-F0B6-4007-A83D-D49B253ED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BC1F229-7D27-D319-F886-F19FB5FAAF37}"/>
              </a:ext>
            </a:extLst>
          </p:cNvPr>
          <p:cNvSpPr/>
          <p:nvPr/>
        </p:nvSpPr>
        <p:spPr>
          <a:xfrm>
            <a:off x="606051" y="1403504"/>
            <a:ext cx="2785730" cy="339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0BF5D462-342C-74BB-BD99-A1B95C11C3A4}"/>
              </a:ext>
            </a:extLst>
          </p:cNvPr>
          <p:cNvSpPr/>
          <p:nvPr/>
        </p:nvSpPr>
        <p:spPr>
          <a:xfrm>
            <a:off x="3678860" y="3009020"/>
            <a:ext cx="606056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915DA86-1435-5F8D-B2B5-AE86363A3DFA}"/>
              </a:ext>
            </a:extLst>
          </p:cNvPr>
          <p:cNvSpPr/>
          <p:nvPr/>
        </p:nvSpPr>
        <p:spPr>
          <a:xfrm>
            <a:off x="4586172" y="1403504"/>
            <a:ext cx="2785730" cy="339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참참참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코드입력 </a:t>
            </a:r>
            <a:r>
              <a:rPr lang="en-US" altLang="ko-KR" dirty="0"/>
              <a:t>: [           ] </a:t>
            </a:r>
            <a:r>
              <a:rPr lang="ko-KR" altLang="en-US" dirty="0" err="1"/>
              <a:t>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이번 판 코드를 입력해야 랭킹과 사진조회가 가능합니다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26D4EB04-87D2-B1AC-BAD6-6D93E8E5A753}"/>
              </a:ext>
            </a:extLst>
          </p:cNvPr>
          <p:cNvSpPr/>
          <p:nvPr/>
        </p:nvSpPr>
        <p:spPr>
          <a:xfrm>
            <a:off x="7818469" y="3009020"/>
            <a:ext cx="606056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098E06B-F6F9-4E9B-17C8-8775846EE673}"/>
              </a:ext>
            </a:extLst>
          </p:cNvPr>
          <p:cNvSpPr/>
          <p:nvPr/>
        </p:nvSpPr>
        <p:spPr>
          <a:xfrm>
            <a:off x="8871092" y="1339709"/>
            <a:ext cx="2785730" cy="339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참참참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랭킹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09D841-5BFF-9AF0-5B16-44716FC63476}"/>
              </a:ext>
            </a:extLst>
          </p:cNvPr>
          <p:cNvSpPr txBox="1"/>
          <p:nvPr/>
        </p:nvSpPr>
        <p:spPr>
          <a:xfrm>
            <a:off x="4614530" y="5167428"/>
            <a:ext cx="314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문제점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그냥 사진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랭킹 조회만 하고 </a:t>
            </a:r>
            <a:r>
              <a:rPr lang="ko-KR" altLang="en-US" dirty="0" err="1">
                <a:solidFill>
                  <a:srgbClr val="FF0000"/>
                </a:solidFill>
              </a:rPr>
              <a:t>싶은경우에</a:t>
            </a:r>
            <a:r>
              <a:rPr lang="ko-KR" altLang="en-US" dirty="0">
                <a:solidFill>
                  <a:srgbClr val="FF0000"/>
                </a:solidFill>
              </a:rPr>
              <a:t> 억지로 게임 한 판을 하고 </a:t>
            </a:r>
            <a:r>
              <a:rPr lang="ko-KR" altLang="en-US" dirty="0" err="1">
                <a:solidFill>
                  <a:srgbClr val="FF0000"/>
                </a:solidFill>
              </a:rPr>
              <a:t>조회해야함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06E56221-7C47-4EE1-E25E-A11F4E56B62E}"/>
              </a:ext>
            </a:extLst>
          </p:cNvPr>
          <p:cNvSpPr/>
          <p:nvPr/>
        </p:nvSpPr>
        <p:spPr>
          <a:xfrm rot="5400000">
            <a:off x="4382379" y="4499344"/>
            <a:ext cx="988831" cy="3473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9BB7C5-5606-700E-CF0F-54F714ED900D}"/>
              </a:ext>
            </a:extLst>
          </p:cNvPr>
          <p:cNvSpPr txBox="1"/>
          <p:nvPr/>
        </p:nvSpPr>
        <p:spPr>
          <a:xfrm>
            <a:off x="606051" y="595422"/>
            <a:ext cx="85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코드입력 필수 </a:t>
            </a:r>
            <a:r>
              <a:rPr lang="en-US" altLang="ko-KR" dirty="0"/>
              <a:t>? &gt;&gt;&gt; No! </a:t>
            </a:r>
            <a:r>
              <a:rPr lang="ko-KR" altLang="en-US" sz="1800" b="1" u="sng" dirty="0"/>
              <a:t>코드입력은 선택사항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BC1F229-7D27-D319-F886-F19FB5FAAF37}"/>
              </a:ext>
            </a:extLst>
          </p:cNvPr>
          <p:cNvSpPr/>
          <p:nvPr/>
        </p:nvSpPr>
        <p:spPr>
          <a:xfrm>
            <a:off x="606051" y="1403504"/>
            <a:ext cx="2785730" cy="339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0BF5D462-342C-74BB-BD99-A1B95C11C3A4}"/>
              </a:ext>
            </a:extLst>
          </p:cNvPr>
          <p:cNvSpPr/>
          <p:nvPr/>
        </p:nvSpPr>
        <p:spPr>
          <a:xfrm>
            <a:off x="3678860" y="3009020"/>
            <a:ext cx="606056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915DA86-1435-5F8D-B2B5-AE86363A3DFA}"/>
              </a:ext>
            </a:extLst>
          </p:cNvPr>
          <p:cNvSpPr/>
          <p:nvPr/>
        </p:nvSpPr>
        <p:spPr>
          <a:xfrm>
            <a:off x="4586172" y="1403504"/>
            <a:ext cx="2785730" cy="3391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참참참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코드입력 </a:t>
            </a:r>
            <a:r>
              <a:rPr lang="en-US" altLang="ko-KR" dirty="0"/>
              <a:t>: [           ] </a:t>
            </a:r>
            <a:r>
              <a:rPr lang="ko-KR" altLang="en-US" dirty="0" err="1"/>
              <a:t>ㅁ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랭킹조회     사진조회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098E06B-F6F9-4E9B-17C8-8775846EE673}"/>
              </a:ext>
            </a:extLst>
          </p:cNvPr>
          <p:cNvSpPr/>
          <p:nvPr/>
        </p:nvSpPr>
        <p:spPr>
          <a:xfrm>
            <a:off x="8871092" y="1339709"/>
            <a:ext cx="2785730" cy="3391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참참참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랭킹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09D841-5BFF-9AF0-5B16-44716FC63476}"/>
              </a:ext>
            </a:extLst>
          </p:cNvPr>
          <p:cNvSpPr txBox="1"/>
          <p:nvPr/>
        </p:nvSpPr>
        <p:spPr>
          <a:xfrm>
            <a:off x="4614530" y="5167428"/>
            <a:ext cx="31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랭킹 조회와 사진조회 페이지 링크로 분리하는 경우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06E56221-7C47-4EE1-E25E-A11F4E56B62E}"/>
              </a:ext>
            </a:extLst>
          </p:cNvPr>
          <p:cNvSpPr/>
          <p:nvPr/>
        </p:nvSpPr>
        <p:spPr>
          <a:xfrm rot="5400000">
            <a:off x="4382379" y="4499344"/>
            <a:ext cx="988831" cy="3473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9BB7C5-5606-700E-CF0F-54F714ED900D}"/>
              </a:ext>
            </a:extLst>
          </p:cNvPr>
          <p:cNvSpPr txBox="1"/>
          <p:nvPr/>
        </p:nvSpPr>
        <p:spPr>
          <a:xfrm>
            <a:off x="606050" y="595423"/>
            <a:ext cx="685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한 페이지에 </a:t>
            </a:r>
            <a:r>
              <a:rPr lang="ko-KR" altLang="en-US" dirty="0" err="1"/>
              <a:t>모든걸</a:t>
            </a:r>
            <a:r>
              <a:rPr lang="ko-KR" altLang="en-US" dirty="0"/>
              <a:t> 보여줄 것인가</a:t>
            </a:r>
            <a:r>
              <a:rPr lang="en-US" altLang="ko-KR" dirty="0"/>
              <a:t>? &gt;&gt;&gt; UI, UX </a:t>
            </a:r>
            <a:r>
              <a:rPr lang="ko-KR" altLang="en-US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BA351AF-F1CC-4FB5-8C21-E89E87E83361}"/>
              </a:ext>
            </a:extLst>
          </p:cNvPr>
          <p:cNvSpPr txBox="1"/>
          <p:nvPr/>
        </p:nvSpPr>
        <p:spPr>
          <a:xfrm>
            <a:off x="7772400" y="2785730"/>
            <a:ext cx="6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or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546CFB-E96D-518B-A33B-4148E8F0F5A9}"/>
              </a:ext>
            </a:extLst>
          </p:cNvPr>
          <p:cNvSpPr txBox="1"/>
          <p:nvPr/>
        </p:nvSpPr>
        <p:spPr>
          <a:xfrm>
            <a:off x="8892368" y="5170966"/>
            <a:ext cx="31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한 페이지에 다 보여주는데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drawer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로 보여줌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71681F1-8CCF-43BB-CBBD-CC5CDF810B52}"/>
              </a:ext>
            </a:extLst>
          </p:cNvPr>
          <p:cNvSpPr/>
          <p:nvPr/>
        </p:nvSpPr>
        <p:spPr>
          <a:xfrm>
            <a:off x="8952603" y="1442497"/>
            <a:ext cx="2785730" cy="11837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5F0A164-55BB-E708-A08C-E4D88A620C74}"/>
              </a:ext>
            </a:extLst>
          </p:cNvPr>
          <p:cNvSpPr/>
          <p:nvPr/>
        </p:nvSpPr>
        <p:spPr>
          <a:xfrm>
            <a:off x="9073121" y="2397651"/>
            <a:ext cx="2785730" cy="11837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랭킹조회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FAF38A9-1116-E63F-9C23-DBA6BFC6144D}"/>
              </a:ext>
            </a:extLst>
          </p:cNvPr>
          <p:cNvSpPr/>
          <p:nvPr/>
        </p:nvSpPr>
        <p:spPr>
          <a:xfrm>
            <a:off x="9193639" y="3429000"/>
            <a:ext cx="2785730" cy="11837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사진조회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0F718040-B6CB-B885-25E4-5D95F326BDCA}"/>
              </a:ext>
            </a:extLst>
          </p:cNvPr>
          <p:cNvSpPr/>
          <p:nvPr/>
        </p:nvSpPr>
        <p:spPr>
          <a:xfrm rot="5400000">
            <a:off x="8660217" y="4502882"/>
            <a:ext cx="988831" cy="3473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A1150C7-2DC0-585E-A293-E6CA4220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4" t="4879" r="35378" b="5510"/>
          <a:stretch/>
        </p:blipFill>
        <p:spPr>
          <a:xfrm>
            <a:off x="4125431" y="255179"/>
            <a:ext cx="4348717" cy="5735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38D6E92-C209-2FE1-BFB7-BF13E188F2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91" b="87883" l="51324" r="94265">
                        <a14:foregroundMark x1="54265" y1="59439" x2="54265" y2="59439"/>
                        <a14:foregroundMark x1="59706" y1="59184" x2="59706" y2="59184"/>
                        <a14:foregroundMark x1="61103" y1="53061" x2="61103" y2="53061"/>
                        <a14:foregroundMark x1="63382" y1="53061" x2="63382" y2="53061"/>
                        <a14:foregroundMark x1="64412" y1="53444" x2="64412" y2="53444"/>
                        <a14:foregroundMark x1="65588" y1="55485" x2="65588" y2="55485"/>
                        <a14:foregroundMark x1="64118" y1="59056" x2="64118" y2="59056"/>
                        <a14:foregroundMark x1="62132" y1="64158" x2="62132" y2="64158"/>
                        <a14:foregroundMark x1="60882" y1="65561" x2="60882" y2="65561"/>
                        <a14:foregroundMark x1="58382" y1="66837" x2="58382" y2="66837"/>
                        <a14:foregroundMark x1="62794" y1="74745" x2="62794" y2="74745"/>
                        <a14:foregroundMark x1="62794" y1="74745" x2="62794" y2="74745"/>
                        <a14:foregroundMark x1="64118" y1="72959" x2="64118" y2="72959"/>
                        <a14:foregroundMark x1="64632" y1="71046" x2="64632" y2="71046"/>
                        <a14:foregroundMark x1="53603" y1="72959" x2="53603" y2="72959"/>
                        <a14:foregroundMark x1="53235" y1="73214" x2="53235" y2="73214"/>
                        <a14:foregroundMark x1="52941" y1="69260" x2="52941" y2="69260"/>
                        <a14:foregroundMark x1="51324" y1="72577" x2="51324" y2="72577"/>
                        <a14:foregroundMark x1="54853" y1="87883" x2="54853" y2="87883"/>
                        <a14:foregroundMark x1="92059" y1="43112" x2="92059" y2="43112"/>
                        <a14:foregroundMark x1="94338" y1="41327" x2="94338" y2="41327"/>
                        <a14:foregroundMark x1="59412" y1="11352" x2="59412" y2="11352"/>
                        <a14:foregroundMark x1="57574" y1="8291" x2="57574" y2="8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73" t="5116" r="4145" b="3721"/>
          <a:stretch/>
        </p:blipFill>
        <p:spPr>
          <a:xfrm>
            <a:off x="-382772" y="1754372"/>
            <a:ext cx="4426616" cy="5103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8B50A1F-45BC-B7D3-638B-2A2EC7DCB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91" b="87883" l="51324" r="94265">
                        <a14:foregroundMark x1="54265" y1="59439" x2="54265" y2="59439"/>
                        <a14:foregroundMark x1="59706" y1="59184" x2="59706" y2="59184"/>
                        <a14:foregroundMark x1="61103" y1="53061" x2="61103" y2="53061"/>
                        <a14:foregroundMark x1="63382" y1="53061" x2="63382" y2="53061"/>
                        <a14:foregroundMark x1="64412" y1="53444" x2="64412" y2="53444"/>
                        <a14:foregroundMark x1="65588" y1="55485" x2="65588" y2="55485"/>
                        <a14:foregroundMark x1="64118" y1="59056" x2="64118" y2="59056"/>
                        <a14:foregroundMark x1="62132" y1="64158" x2="62132" y2="64158"/>
                        <a14:foregroundMark x1="60882" y1="65561" x2="60882" y2="65561"/>
                        <a14:foregroundMark x1="58382" y1="66837" x2="58382" y2="66837"/>
                        <a14:foregroundMark x1="62794" y1="74745" x2="62794" y2="74745"/>
                        <a14:foregroundMark x1="62794" y1="74745" x2="62794" y2="74745"/>
                        <a14:foregroundMark x1="64118" y1="72959" x2="64118" y2="72959"/>
                        <a14:foregroundMark x1="64632" y1="71046" x2="64632" y2="71046"/>
                        <a14:foregroundMark x1="53603" y1="72959" x2="53603" y2="72959"/>
                        <a14:foregroundMark x1="53235" y1="73214" x2="53235" y2="73214"/>
                        <a14:foregroundMark x1="52941" y1="69260" x2="52941" y2="69260"/>
                        <a14:foregroundMark x1="51324" y1="72577" x2="51324" y2="72577"/>
                        <a14:foregroundMark x1="54853" y1="87883" x2="54853" y2="87883"/>
                        <a14:foregroundMark x1="92059" y1="43112" x2="92059" y2="43112"/>
                        <a14:foregroundMark x1="94338" y1="41327" x2="94338" y2="41327"/>
                        <a14:foregroundMark x1="59412" y1="11352" x2="59412" y2="11352"/>
                        <a14:foregroundMark x1="57574" y1="8291" x2="57574" y2="8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73" t="5116" r="4145" b="3721"/>
          <a:stretch/>
        </p:blipFill>
        <p:spPr>
          <a:xfrm flipH="1">
            <a:off x="8555735" y="1814590"/>
            <a:ext cx="4426616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4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D860E9C-361F-522D-7237-E896DC7EFFF2}"/>
              </a:ext>
            </a:extLst>
          </p:cNvPr>
          <p:cNvGrpSpPr/>
          <p:nvPr/>
        </p:nvGrpSpPr>
        <p:grpSpPr>
          <a:xfrm>
            <a:off x="40443" y="825238"/>
            <a:ext cx="12125216" cy="5118651"/>
            <a:chOff x="40443" y="825238"/>
            <a:chExt cx="12125216" cy="511865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8F9F7631-857B-C7A7-5A3E-A25E41965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553" b="90452" l="37656" r="63750">
                          <a14:foregroundMark x1="50313" y1="12437" x2="50313" y2="12437"/>
                          <a14:foregroundMark x1="50885" y1="12814" x2="50885" y2="12814"/>
                          <a14:foregroundMark x1="53333" y1="10553" x2="53333" y2="10553"/>
                          <a14:foregroundMark x1="54375" y1="10678" x2="54375" y2="10678"/>
                          <a14:foregroundMark x1="62187" y1="27136" x2="62187" y2="27136"/>
                          <a14:foregroundMark x1="62344" y1="31910" x2="62344" y2="31910"/>
                          <a14:foregroundMark x1="62448" y1="23995" x2="62448" y2="23995"/>
                          <a14:foregroundMark x1="63385" y1="30025" x2="63385" y2="30025"/>
                          <a14:foregroundMark x1="63698" y1="36935" x2="63698" y2="36935"/>
                          <a14:foregroundMark x1="63906" y1="35427" x2="63906" y2="35427"/>
                          <a14:foregroundMark x1="63750" y1="33543" x2="63750" y2="33543"/>
                          <a14:foregroundMark x1="37760" y1="30402" x2="37760" y2="30402"/>
                          <a14:foregroundMark x1="50000" y1="87814" x2="50000" y2="87814"/>
                          <a14:foregroundMark x1="49844" y1="90452" x2="49844" y2="90452"/>
                          <a14:foregroundMark x1="45521" y1="10553" x2="45521" y2="1055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4" t="4879" r="35378" b="5510"/>
            <a:stretch/>
          </p:blipFill>
          <p:spPr>
            <a:xfrm>
              <a:off x="4162529" y="825238"/>
              <a:ext cx="3881044" cy="511865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6F147316-9305-5AE0-86A2-213310977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91" b="87883" l="51324" r="94265">
                          <a14:foregroundMark x1="54265" y1="59439" x2="54265" y2="59439"/>
                          <a14:foregroundMark x1="59706" y1="59184" x2="59706" y2="59184"/>
                          <a14:foregroundMark x1="61103" y1="53061" x2="61103" y2="53061"/>
                          <a14:foregroundMark x1="63382" y1="53061" x2="63382" y2="53061"/>
                          <a14:foregroundMark x1="64412" y1="53444" x2="64412" y2="53444"/>
                          <a14:foregroundMark x1="65588" y1="55485" x2="65588" y2="55485"/>
                          <a14:foregroundMark x1="64118" y1="59056" x2="64118" y2="59056"/>
                          <a14:foregroundMark x1="62132" y1="64158" x2="62132" y2="64158"/>
                          <a14:foregroundMark x1="60882" y1="65561" x2="60882" y2="65561"/>
                          <a14:foregroundMark x1="58382" y1="66837" x2="58382" y2="66837"/>
                          <a14:foregroundMark x1="62794" y1="74745" x2="62794" y2="74745"/>
                          <a14:foregroundMark x1="62794" y1="74745" x2="62794" y2="74745"/>
                          <a14:foregroundMark x1="64118" y1="72959" x2="64118" y2="72959"/>
                          <a14:foregroundMark x1="64632" y1="71046" x2="64632" y2="71046"/>
                          <a14:foregroundMark x1="53603" y1="72959" x2="53603" y2="72959"/>
                          <a14:foregroundMark x1="53235" y1="73214" x2="53235" y2="73214"/>
                          <a14:foregroundMark x1="52941" y1="69260" x2="52941" y2="69260"/>
                          <a14:foregroundMark x1="51324" y1="72577" x2="51324" y2="72577"/>
                          <a14:foregroundMark x1="54853" y1="87883" x2="54853" y2="87883"/>
                          <a14:foregroundMark x1="92059" y1="43112" x2="92059" y2="43112"/>
                          <a14:foregroundMark x1="94338" y1="41327" x2="94338" y2="41327"/>
                          <a14:foregroundMark x1="59412" y1="11352" x2="59412" y2="11352"/>
                          <a14:foregroundMark x1="57574" y1="8291" x2="57574" y2="8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73" t="5116" r="4145" b="3721"/>
            <a:stretch/>
          </p:blipFill>
          <p:spPr>
            <a:xfrm>
              <a:off x="40443" y="1107179"/>
              <a:ext cx="3950565" cy="455477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1C8A85DE-7869-CC73-9B12-A970A6F85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91" b="87883" l="51324" r="94265">
                          <a14:foregroundMark x1="54265" y1="59439" x2="54265" y2="59439"/>
                          <a14:foregroundMark x1="59706" y1="59184" x2="59706" y2="59184"/>
                          <a14:foregroundMark x1="61103" y1="53061" x2="61103" y2="53061"/>
                          <a14:foregroundMark x1="63382" y1="53061" x2="63382" y2="53061"/>
                          <a14:foregroundMark x1="64412" y1="53444" x2="64412" y2="53444"/>
                          <a14:foregroundMark x1="65588" y1="55485" x2="65588" y2="55485"/>
                          <a14:foregroundMark x1="64118" y1="59056" x2="64118" y2="59056"/>
                          <a14:foregroundMark x1="62132" y1="64158" x2="62132" y2="64158"/>
                          <a14:foregroundMark x1="60882" y1="65561" x2="60882" y2="65561"/>
                          <a14:foregroundMark x1="58382" y1="66837" x2="58382" y2="66837"/>
                          <a14:foregroundMark x1="62794" y1="74745" x2="62794" y2="74745"/>
                          <a14:foregroundMark x1="62794" y1="74745" x2="62794" y2="74745"/>
                          <a14:foregroundMark x1="64118" y1="72959" x2="64118" y2="72959"/>
                          <a14:foregroundMark x1="64632" y1="71046" x2="64632" y2="71046"/>
                          <a14:foregroundMark x1="53603" y1="72959" x2="53603" y2="72959"/>
                          <a14:foregroundMark x1="53235" y1="73214" x2="53235" y2="73214"/>
                          <a14:foregroundMark x1="52941" y1="69260" x2="52941" y2="69260"/>
                          <a14:foregroundMark x1="51324" y1="72577" x2="51324" y2="72577"/>
                          <a14:foregroundMark x1="54853" y1="87883" x2="54853" y2="87883"/>
                          <a14:foregroundMark x1="92059" y1="43112" x2="92059" y2="43112"/>
                          <a14:foregroundMark x1="94338" y1="41327" x2="94338" y2="41327"/>
                          <a14:foregroundMark x1="59412" y1="11352" x2="59412" y2="11352"/>
                          <a14:foregroundMark x1="57574" y1="8291" x2="57574" y2="82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73" t="5116" r="4145" b="3721"/>
            <a:stretch/>
          </p:blipFill>
          <p:spPr>
            <a:xfrm flipH="1">
              <a:off x="8215094" y="1107179"/>
              <a:ext cx="3950565" cy="4554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744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471044" y="665925"/>
            <a:ext cx="4356537" cy="5056958"/>
            <a:chOff x="4227788" y="751666"/>
            <a:chExt cx="4356537" cy="505695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C3979681-F648-980D-00CA-30DBBB9A9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97" r="33796"/>
            <a:stretch/>
          </p:blipFill>
          <p:spPr>
            <a:xfrm>
              <a:off x="4445876" y="751666"/>
              <a:ext cx="3846786" cy="5056958"/>
            </a:xfrm>
            <a:prstGeom prst="rect">
              <a:avLst/>
            </a:prstGeom>
          </p:spPr>
        </p:pic>
        <p:sp>
          <p:nvSpPr>
            <p:cNvPr id="2" name="눈물 방울 1"/>
            <p:cNvSpPr/>
            <p:nvPr/>
          </p:nvSpPr>
          <p:spPr>
            <a:xfrm rot="18785115">
              <a:off x="7338848" y="4091152"/>
              <a:ext cx="559676" cy="559676"/>
            </a:xfrm>
            <a:prstGeom prst="teardrop">
              <a:avLst>
                <a:gd name="adj" fmla="val 15915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막힌 원호 2"/>
            <p:cNvSpPr/>
            <p:nvPr/>
          </p:nvSpPr>
          <p:spPr>
            <a:xfrm rot="11618629">
              <a:off x="6960477" y="2095869"/>
              <a:ext cx="1623848" cy="1150883"/>
            </a:xfrm>
            <a:prstGeom prst="blockArc">
              <a:avLst>
                <a:gd name="adj1" fmla="val 12868331"/>
                <a:gd name="adj2" fmla="val 21396879"/>
                <a:gd name="adj3" fmla="val 17910"/>
              </a:avLst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막힌 원호 4"/>
            <p:cNvSpPr/>
            <p:nvPr/>
          </p:nvSpPr>
          <p:spPr>
            <a:xfrm rot="9981371" flipH="1">
              <a:off x="4227788" y="2056326"/>
              <a:ext cx="1623848" cy="1150883"/>
            </a:xfrm>
            <a:prstGeom prst="blockArc">
              <a:avLst>
                <a:gd name="adj1" fmla="val 12868331"/>
                <a:gd name="adj2" fmla="val 21396879"/>
                <a:gd name="adj3" fmla="val 17910"/>
              </a:avLst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눈물 방울 5"/>
            <p:cNvSpPr/>
            <p:nvPr/>
          </p:nvSpPr>
          <p:spPr>
            <a:xfrm rot="18785115">
              <a:off x="4842641" y="4091152"/>
              <a:ext cx="559676" cy="559676"/>
            </a:xfrm>
            <a:prstGeom prst="teardrop">
              <a:avLst>
                <a:gd name="adj" fmla="val 15915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막힌 원호 6"/>
            <p:cNvSpPr/>
            <p:nvPr/>
          </p:nvSpPr>
          <p:spPr>
            <a:xfrm rot="21319153">
              <a:off x="5756777" y="4753050"/>
              <a:ext cx="1327241" cy="814847"/>
            </a:xfrm>
            <a:prstGeom prst="blockArc">
              <a:avLst>
                <a:gd name="adj1" fmla="val 10943464"/>
                <a:gd name="adj2" fmla="val 20828"/>
                <a:gd name="adj3" fmla="val 18279"/>
              </a:avLst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1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3979681-F648-980D-00CA-30DBBB9A9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7" y="751666"/>
            <a:ext cx="11981527" cy="505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F62BF2-6A38-4C33-910B-EACADF1CEB03}"/>
              </a:ext>
            </a:extLst>
          </p:cNvPr>
          <p:cNvSpPr txBox="1"/>
          <p:nvPr/>
        </p:nvSpPr>
        <p:spPr>
          <a:xfrm>
            <a:off x="2437291" y="2030819"/>
            <a:ext cx="5340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 </a:t>
            </a:r>
            <a:r>
              <a:rPr lang="ko-KR" altLang="en-US" sz="1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</a:t>
            </a:r>
            <a:r>
              <a:rPr lang="ko-KR" altLang="en-US" sz="1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</a:t>
            </a:r>
            <a:endParaRPr lang="ko-KR" altLang="en-US" sz="1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335F55-A30E-2D5C-303F-D6D1A773FAD6}"/>
              </a:ext>
            </a:extLst>
          </p:cNvPr>
          <p:cNvSpPr txBox="1"/>
          <p:nvPr/>
        </p:nvSpPr>
        <p:spPr>
          <a:xfrm>
            <a:off x="2569492" y="4223199"/>
            <a:ext cx="5803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 </a:t>
            </a:r>
            <a:r>
              <a:rPr lang="ko-KR" altLang="en-US" sz="12000" b="1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</a:t>
            </a:r>
            <a:r>
              <a:rPr lang="ko-KR" altLang="en-US" sz="12000" b="1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0" b="1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</a:t>
            </a:r>
            <a:endParaRPr lang="ko-KR" altLang="en-US" sz="12000" b="1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7C1C23-9620-FA32-E26F-0E3C3DD0CB33}"/>
              </a:ext>
            </a:extLst>
          </p:cNvPr>
          <p:cNvSpPr txBox="1"/>
          <p:nvPr/>
        </p:nvSpPr>
        <p:spPr>
          <a:xfrm>
            <a:off x="2437291" y="409518"/>
            <a:ext cx="5803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 </a:t>
            </a:r>
            <a:r>
              <a:rPr lang="ko-KR" altLang="en-US" sz="120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</a:t>
            </a:r>
            <a:r>
              <a:rPr lang="ko-KR" altLang="en-US" sz="12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0" dirty="0" err="1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참</a:t>
            </a:r>
            <a:endParaRPr lang="ko-KR" altLang="en-US" sz="120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38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60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HY견명조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 Na</dc:creator>
  <cp:lastModifiedBy>User</cp:lastModifiedBy>
  <cp:revision>5</cp:revision>
  <dcterms:created xsi:type="dcterms:W3CDTF">2022-11-13T04:24:48Z</dcterms:created>
  <dcterms:modified xsi:type="dcterms:W3CDTF">2022-11-15T10:04:09Z</dcterms:modified>
</cp:coreProperties>
</file>