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0413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3391DC-DC86-5EEC-DAEA-77C232B061A5}" name="妤婷 楊" initials="妤婷" userId="4c550cd2e56ce651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妤婷 楊" initials="妤婷" lastIdx="111" clrIdx="0">
    <p:extLst>
      <p:ext uri="{19B8F6BF-5375-455C-9EA6-DF929625EA0E}">
        <p15:presenceInfo xmlns:p15="http://schemas.microsoft.com/office/powerpoint/2012/main" userId="4c550cd2e56ce6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AC090"/>
    <a:srgbClr val="4BACC6"/>
    <a:srgbClr val="F2F2F2"/>
    <a:srgbClr val="B3B3B3"/>
    <a:srgbClr val="68B8CE"/>
    <a:srgbClr val="80C4D6"/>
    <a:srgbClr val="E9EDF4"/>
    <a:srgbClr val="D0D8E8"/>
    <a:srgbClr val="C9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48" autoAdjust="0"/>
    <p:restoredTop sz="96281" autoAdjust="0"/>
  </p:normalViewPr>
  <p:slideViewPr>
    <p:cSldViewPr>
      <p:cViewPr varScale="1">
        <p:scale>
          <a:sx n="131" d="100"/>
          <a:sy n="131" d="100"/>
        </p:scale>
        <p:origin x="64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-3868"/>
    </p:cViewPr>
  </p:sorterViewPr>
  <p:notesViewPr>
    <p:cSldViewPr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7D3B86E-0BEE-498A-BEB9-73BE29DC49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87EC3D-E6E1-4A45-97E1-CEC4F54840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A5757-18CE-4E30-8984-0836208B30D7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22B703-3F61-47F3-B1E6-627AE03B61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ED4716-EB4A-4B20-9829-6F93469580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2CCC-31C2-4040-B46A-7DC4B7E18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550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C705C-8E5E-424A-AFEA-861D61F9C1FB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F962B-61E6-4604-A3B0-7390D391F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70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21E711A-A1D2-49D2-AD8E-B208E545738E}"/>
              </a:ext>
            </a:extLst>
          </p:cNvPr>
          <p:cNvSpPr/>
          <p:nvPr userDrawn="1"/>
        </p:nvSpPr>
        <p:spPr>
          <a:xfrm>
            <a:off x="0" y="2814031"/>
            <a:ext cx="12190412" cy="2664296"/>
          </a:xfrm>
          <a:prstGeom prst="rect">
            <a:avLst/>
          </a:prstGeom>
          <a:solidFill>
            <a:srgbClr val="0092D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465AB86-F04A-4C2B-AAC9-2239A08766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10" y="1894666"/>
            <a:ext cx="6383238" cy="9363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1BC4F8-FE39-4D00-BBFE-3FC885B9DE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0" t="75078"/>
          <a:stretch/>
        </p:blipFill>
        <p:spPr>
          <a:xfrm>
            <a:off x="6563103" y="2858654"/>
            <a:ext cx="5266645" cy="330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967E8A09-D1E3-4B90-9715-AA5AE8C651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182" y="166775"/>
            <a:ext cx="2570720" cy="377089"/>
          </a:xfrm>
          <a:prstGeom prst="rect">
            <a:avLst/>
          </a:prstGeom>
        </p:spPr>
      </p:pic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247D50F8-B716-4EC6-8B8E-377B70279D65}"/>
              </a:ext>
            </a:extLst>
          </p:cNvPr>
          <p:cNvSpPr txBox="1">
            <a:spLocks/>
          </p:cNvSpPr>
          <p:nvPr userDrawn="1"/>
        </p:nvSpPr>
        <p:spPr>
          <a:xfrm>
            <a:off x="9335566" y="6492875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2FEA2F-9212-4400-83CF-C8C101FA0C1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圖形 1">
            <a:extLst>
              <a:ext uri="{FF2B5EF4-FFF2-40B4-BE49-F238E27FC236}">
                <a16:creationId xmlns:a16="http://schemas.microsoft.com/office/drawing/2014/main" id="{80FB0F8C-2F60-0BEF-1D5B-8823D2F1A8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2693" y="758899"/>
            <a:ext cx="4965025" cy="334246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F56EDB9-5918-6E4D-AD25-BECD5333A6B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612692" y="4540261"/>
            <a:ext cx="4965026" cy="149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F2F2770-97A3-418B-B78A-756E61AF0638}"/>
              </a:ext>
            </a:extLst>
          </p:cNvPr>
          <p:cNvSpPr/>
          <p:nvPr userDrawn="1"/>
        </p:nvSpPr>
        <p:spPr>
          <a:xfrm rot="10800000">
            <a:off x="406400" y="682830"/>
            <a:ext cx="11593463" cy="5761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67E8A09-D1E3-4B90-9715-AA5AE8C651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182" y="166775"/>
            <a:ext cx="2570720" cy="377089"/>
          </a:xfrm>
          <a:prstGeom prst="rect">
            <a:avLst/>
          </a:prstGeom>
        </p:spPr>
      </p:pic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247D50F8-B716-4EC6-8B8E-377B70279D65}"/>
              </a:ext>
            </a:extLst>
          </p:cNvPr>
          <p:cNvSpPr txBox="1">
            <a:spLocks/>
          </p:cNvSpPr>
          <p:nvPr userDrawn="1"/>
        </p:nvSpPr>
        <p:spPr>
          <a:xfrm>
            <a:off x="9335566" y="6492875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2FEA2F-9212-4400-83CF-C8C101FA0C1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4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58A6-F35D-4A83-A203-B37D723BA6D1}" type="datetime1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EA2F-9212-4400-83CF-C8C101FA0C1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0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10290</TotalTime>
  <Words>0</Words>
  <Application>Microsoft Macintosh PowerPoint</Application>
  <PresentationFormat>自訂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佈景主題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tanty Chen</dc:creator>
  <cp:lastModifiedBy>Microsoft Office User</cp:lastModifiedBy>
  <cp:revision>285</cp:revision>
  <dcterms:created xsi:type="dcterms:W3CDTF">2019-06-18T09:05:10Z</dcterms:created>
  <dcterms:modified xsi:type="dcterms:W3CDTF">2022-12-30T02:20:08Z</dcterms:modified>
</cp:coreProperties>
</file>