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9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1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03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DA379E-47A1-42AF-9284-609249E80FB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6B1CD1-652A-4879-9FDF-CB1080D598C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게임과 연관 지식들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서울게임학원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연극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dirty="0" smtClean="0"/>
              <a:t>….</a:t>
            </a:r>
            <a:r>
              <a:rPr lang="ko-KR" altLang="en-US" dirty="0" smtClean="0"/>
              <a:t>영화가 아니고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연극이 맞는다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뭐가 다른데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차이는 연출의 적극적 개입과</a:t>
            </a:r>
            <a:r>
              <a:rPr lang="en-US" altLang="ko-KR" dirty="0" smtClean="0"/>
              <a:t>… (</a:t>
            </a:r>
            <a:r>
              <a:rPr lang="ko-KR" altLang="en-US" dirty="0" smtClean="0"/>
              <a:t>일부 장르에서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관객과의 소통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9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정확히 어느 순간에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어느 프레임에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얼마나 뚜렷한 소리를 재생할 것인가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-&gt;  </a:t>
            </a:r>
            <a:r>
              <a:rPr lang="ko-KR" altLang="en-US" b="1" dirty="0" smtClean="0"/>
              <a:t>보는 것과 듣는 것이 적절한 차이를 만들면 더 큰 현장감이 생긴다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29073"/>
            <a:ext cx="4856433" cy="2748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81" y="3229073"/>
            <a:ext cx="5231146" cy="27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탈것 시스템이 없어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레일 액션의 플레이 시간 강제가 안 된다고</a:t>
            </a:r>
            <a:r>
              <a:rPr lang="en-US" altLang="ko-KR" dirty="0" smtClean="0"/>
              <a:t>?</a:t>
            </a:r>
          </a:p>
          <a:p>
            <a:r>
              <a:rPr lang="ko-KR" altLang="en-US" b="1" dirty="0" smtClean="0"/>
              <a:t>적절한 소품과 속임수는 정확한 구현보다 정확하다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94" y="2878281"/>
            <a:ext cx="5037986" cy="28349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46" y="2872615"/>
            <a:ext cx="5049982" cy="28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심리학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어느 시점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어느 상황에서 플레이어가 어떤 기분을 느낄 것인가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기획자와 플레이어의 의도가 달라진다면</a:t>
            </a:r>
            <a:r>
              <a:rPr lang="en-US" altLang="ko-KR" dirty="0" smtClean="0"/>
              <a:t>….</a:t>
            </a:r>
          </a:p>
          <a:p>
            <a:endParaRPr lang="en-US" altLang="ko-KR" dirty="0"/>
          </a:p>
          <a:p>
            <a:r>
              <a:rPr lang="ko-KR" altLang="en-US" dirty="0" smtClean="0"/>
              <a:t>무조건 플레이어의 기분을 맞추어주는 것이 맞는가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아니면 기획자의 의도를 그대로 구현하는 것이 옳은가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22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그리고 다른 것들을 보다 보면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수학은 </a:t>
            </a:r>
            <a:r>
              <a:rPr lang="ko-KR" altLang="en-US" dirty="0" smtClean="0"/>
              <a:t>과학이나 철학으로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연극은</a:t>
            </a:r>
            <a:r>
              <a:rPr lang="ko-KR" altLang="en-US" dirty="0" smtClean="0"/>
              <a:t> 다시 영화와 미술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애니메이션 등으로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심리학은</a:t>
            </a:r>
            <a:r>
              <a:rPr lang="ko-KR" altLang="en-US" dirty="0" smtClean="0"/>
              <a:t> 윤리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역사 등으로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혹은 </a:t>
            </a:r>
            <a:r>
              <a:rPr lang="ko-KR" altLang="en-US" b="1" dirty="0" smtClean="0"/>
              <a:t>게임 장르</a:t>
            </a:r>
            <a:r>
              <a:rPr lang="ko-KR" altLang="en-US" dirty="0" smtClean="0"/>
              <a:t>를 파다 보면 </a:t>
            </a:r>
            <a:r>
              <a:rPr lang="en-US" altLang="ko-KR" dirty="0" smtClean="0"/>
              <a:t>RPG</a:t>
            </a:r>
            <a:r>
              <a:rPr lang="ko-KR" altLang="en-US" dirty="0" smtClean="0"/>
              <a:t>는 모의전 게임으로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밀리터리는</a:t>
            </a:r>
            <a:r>
              <a:rPr lang="ko-KR" altLang="en-US" dirty="0" smtClean="0"/>
              <a:t> 군사학 등으로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34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그리고 다른 것들을 보다 보면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가끔은 원조의 원조를 찾아갈 때도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241963"/>
            <a:ext cx="4378036" cy="24626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8" y="3241963"/>
            <a:ext cx="4375592" cy="246264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11191" y="2545773"/>
            <a:ext cx="2192482" cy="9559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근</a:t>
            </a:r>
            <a:r>
              <a:rPr lang="en-US" altLang="ko-KR" sz="28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-</a:t>
            </a:r>
            <a:r>
              <a:rPr lang="ko-KR" altLang="en-US" sz="2800" b="1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본</a:t>
            </a:r>
            <a:endParaRPr lang="ko-KR" altLang="en-US" sz="2800" b="1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638498" y="4118540"/>
            <a:ext cx="978408" cy="484632"/>
          </a:xfrm>
          <a:prstGeom prst="rightArrow">
            <a:avLst>
              <a:gd name="adj1" fmla="val 50000"/>
              <a:gd name="adj2" fmla="val 9502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그리고 다른 것들을 보다 보면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88873" y="3169228"/>
            <a:ext cx="2753591" cy="14131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게임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1347355" y="1939637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스포츠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1347355" y="3349336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보드게임</a:t>
            </a:r>
            <a:endParaRPr lang="ko-KR" altLang="en-US" sz="2400" b="1" dirty="0"/>
          </a:p>
        </p:txBody>
      </p:sp>
      <p:sp>
        <p:nvSpPr>
          <p:cNvPr id="7" name="타원 6"/>
          <p:cNvSpPr/>
          <p:nvPr/>
        </p:nvSpPr>
        <p:spPr>
          <a:xfrm>
            <a:off x="1347354" y="4759035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영화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8326582" y="1939636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음악</a:t>
            </a:r>
            <a:endParaRPr lang="ko-KR" altLang="en-US" sz="2800" b="1" dirty="0"/>
          </a:p>
        </p:txBody>
      </p:sp>
      <p:sp>
        <p:nvSpPr>
          <p:cNvPr id="9" name="타원 8"/>
          <p:cNvSpPr/>
          <p:nvPr/>
        </p:nvSpPr>
        <p:spPr>
          <a:xfrm>
            <a:off x="8326582" y="3349335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미술</a:t>
            </a:r>
            <a:endParaRPr lang="ko-KR" altLang="en-US" sz="2800" b="1" dirty="0"/>
          </a:p>
        </p:txBody>
      </p:sp>
      <p:sp>
        <p:nvSpPr>
          <p:cNvPr id="10" name="타원 9"/>
          <p:cNvSpPr/>
          <p:nvPr/>
        </p:nvSpPr>
        <p:spPr>
          <a:xfrm>
            <a:off x="8326582" y="4759034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수학</a:t>
            </a:r>
            <a:endParaRPr lang="ko-KR" altLang="en-US" sz="2800" b="1" dirty="0"/>
          </a:p>
        </p:txBody>
      </p:sp>
      <p:sp>
        <p:nvSpPr>
          <p:cNvPr id="11" name="오른쪽 화살표 10"/>
          <p:cNvSpPr/>
          <p:nvPr/>
        </p:nvSpPr>
        <p:spPr>
          <a:xfrm rot="13159702">
            <a:off x="3547698" y="2779849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9537054">
            <a:off x="3572757" y="4532586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3469732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283197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459054">
            <a:off x="7236894" y="4352585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9367651">
            <a:off x="7262831" y="2825168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4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게임의 개발을 지배할 수 있을지도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88873" y="3169228"/>
            <a:ext cx="2753591" cy="14131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게임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1347355" y="1939637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기획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1347355" y="3349336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sp>
        <p:nvSpPr>
          <p:cNvPr id="7" name="타원 6"/>
          <p:cNvSpPr/>
          <p:nvPr/>
        </p:nvSpPr>
        <p:spPr>
          <a:xfrm>
            <a:off x="1347354" y="4759035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서버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8326582" y="1939636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소리</a:t>
            </a:r>
            <a:endParaRPr lang="ko-KR" altLang="en-US" sz="2800" b="1" dirty="0"/>
          </a:p>
        </p:txBody>
      </p:sp>
      <p:sp>
        <p:nvSpPr>
          <p:cNvPr id="9" name="타원 8"/>
          <p:cNvSpPr/>
          <p:nvPr/>
        </p:nvSpPr>
        <p:spPr>
          <a:xfrm>
            <a:off x="8326582" y="3349335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미술</a:t>
            </a:r>
            <a:endParaRPr lang="ko-KR" altLang="en-US" sz="2800" b="1" dirty="0"/>
          </a:p>
        </p:txBody>
      </p:sp>
      <p:sp>
        <p:nvSpPr>
          <p:cNvPr id="10" name="타원 9"/>
          <p:cNvSpPr/>
          <p:nvPr/>
        </p:nvSpPr>
        <p:spPr>
          <a:xfrm>
            <a:off x="8326582" y="4759034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기타 등등</a:t>
            </a:r>
            <a:endParaRPr lang="ko-KR" altLang="en-US" sz="2400" b="1" dirty="0"/>
          </a:p>
        </p:txBody>
      </p:sp>
      <p:sp>
        <p:nvSpPr>
          <p:cNvPr id="11" name="오른쪽 화살표 10"/>
          <p:cNvSpPr/>
          <p:nvPr/>
        </p:nvSpPr>
        <p:spPr>
          <a:xfrm rot="2041705" flipH="1">
            <a:off x="3547698" y="2779849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9789306" flipH="1">
            <a:off x="3572757" y="4532586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H="1">
            <a:off x="3469732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 flipH="1">
            <a:off x="7283197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2897532" flipH="1">
            <a:off x="7236894" y="4352585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8908209" flipH="1">
            <a:off x="7262831" y="2825168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게임은 혼자 만들어지지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88873" y="3169228"/>
            <a:ext cx="2753591" cy="14131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게임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1347355" y="1939637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기획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1347355" y="3349336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클라이언트</a:t>
            </a:r>
            <a:endParaRPr lang="ko-KR" altLang="en-US" sz="2000" b="1" dirty="0"/>
          </a:p>
        </p:txBody>
      </p:sp>
      <p:sp>
        <p:nvSpPr>
          <p:cNvPr id="7" name="타원 6"/>
          <p:cNvSpPr/>
          <p:nvPr/>
        </p:nvSpPr>
        <p:spPr>
          <a:xfrm>
            <a:off x="1347354" y="4759035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서버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8326582" y="1939636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소리</a:t>
            </a:r>
            <a:endParaRPr lang="ko-KR" altLang="en-US" sz="2800" b="1" dirty="0"/>
          </a:p>
        </p:txBody>
      </p:sp>
      <p:sp>
        <p:nvSpPr>
          <p:cNvPr id="9" name="타원 8"/>
          <p:cNvSpPr/>
          <p:nvPr/>
        </p:nvSpPr>
        <p:spPr>
          <a:xfrm>
            <a:off x="8326582" y="3349335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미술</a:t>
            </a:r>
            <a:endParaRPr lang="ko-KR" altLang="en-US" sz="2800" b="1" dirty="0"/>
          </a:p>
        </p:txBody>
      </p:sp>
      <p:sp>
        <p:nvSpPr>
          <p:cNvPr id="10" name="타원 9"/>
          <p:cNvSpPr/>
          <p:nvPr/>
        </p:nvSpPr>
        <p:spPr>
          <a:xfrm>
            <a:off x="8326582" y="4759034"/>
            <a:ext cx="2081645" cy="1052945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기타 등등</a:t>
            </a:r>
            <a:endParaRPr lang="ko-KR" altLang="en-US" sz="2400" b="1" dirty="0"/>
          </a:p>
        </p:txBody>
      </p:sp>
      <p:sp>
        <p:nvSpPr>
          <p:cNvPr id="11" name="오른쪽 화살표 10"/>
          <p:cNvSpPr/>
          <p:nvPr/>
        </p:nvSpPr>
        <p:spPr>
          <a:xfrm rot="1220357">
            <a:off x="3547698" y="2779849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742001">
            <a:off x="3572757" y="4532586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469732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283197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1708253">
            <a:off x="7236894" y="4352585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9085370">
            <a:off x="7262831" y="2825168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개념을 확장하면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88873" y="3169228"/>
            <a:ext cx="2753591" cy="14131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게임</a:t>
            </a:r>
            <a:endParaRPr lang="ko-KR" altLang="en-US" sz="2800" b="1" dirty="0"/>
          </a:p>
        </p:txBody>
      </p:sp>
      <p:sp>
        <p:nvSpPr>
          <p:cNvPr id="5" name="타원 4"/>
          <p:cNvSpPr/>
          <p:nvPr/>
        </p:nvSpPr>
        <p:spPr>
          <a:xfrm>
            <a:off x="1347355" y="1939637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스포츠</a:t>
            </a:r>
            <a:endParaRPr lang="ko-KR" altLang="en-US" sz="2800" b="1" dirty="0"/>
          </a:p>
        </p:txBody>
      </p:sp>
      <p:sp>
        <p:nvSpPr>
          <p:cNvPr id="6" name="타원 5"/>
          <p:cNvSpPr/>
          <p:nvPr/>
        </p:nvSpPr>
        <p:spPr>
          <a:xfrm>
            <a:off x="1347355" y="3349336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보드게임</a:t>
            </a:r>
            <a:endParaRPr lang="ko-KR" altLang="en-US" sz="2400" b="1" dirty="0"/>
          </a:p>
        </p:txBody>
      </p:sp>
      <p:sp>
        <p:nvSpPr>
          <p:cNvPr id="7" name="타원 6"/>
          <p:cNvSpPr/>
          <p:nvPr/>
        </p:nvSpPr>
        <p:spPr>
          <a:xfrm>
            <a:off x="1347354" y="4759035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영화</a:t>
            </a:r>
            <a:endParaRPr lang="ko-KR" altLang="en-US" sz="2800" b="1" dirty="0"/>
          </a:p>
        </p:txBody>
      </p:sp>
      <p:sp>
        <p:nvSpPr>
          <p:cNvPr id="8" name="타원 7"/>
          <p:cNvSpPr/>
          <p:nvPr/>
        </p:nvSpPr>
        <p:spPr>
          <a:xfrm>
            <a:off x="8326582" y="1939636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음악</a:t>
            </a:r>
            <a:endParaRPr lang="ko-KR" altLang="en-US" sz="2800" b="1" dirty="0"/>
          </a:p>
        </p:txBody>
      </p:sp>
      <p:sp>
        <p:nvSpPr>
          <p:cNvPr id="9" name="타원 8"/>
          <p:cNvSpPr/>
          <p:nvPr/>
        </p:nvSpPr>
        <p:spPr>
          <a:xfrm>
            <a:off x="8326582" y="3349335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미술</a:t>
            </a:r>
            <a:endParaRPr lang="ko-KR" altLang="en-US" sz="2800" b="1" dirty="0"/>
          </a:p>
        </p:txBody>
      </p:sp>
      <p:sp>
        <p:nvSpPr>
          <p:cNvPr id="10" name="타원 9"/>
          <p:cNvSpPr/>
          <p:nvPr/>
        </p:nvSpPr>
        <p:spPr>
          <a:xfrm>
            <a:off x="8326582" y="4759034"/>
            <a:ext cx="2081645" cy="1052945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/>
              <a:t>수학</a:t>
            </a:r>
            <a:endParaRPr lang="ko-KR" altLang="en-US" sz="2800" b="1" dirty="0"/>
          </a:p>
        </p:txBody>
      </p:sp>
      <p:sp>
        <p:nvSpPr>
          <p:cNvPr id="11" name="오른쪽 화살표 10"/>
          <p:cNvSpPr/>
          <p:nvPr/>
        </p:nvSpPr>
        <p:spPr>
          <a:xfrm rot="1220357">
            <a:off x="3547698" y="2779849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0742001">
            <a:off x="3572757" y="4532586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469732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283197" y="3633271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1708253">
            <a:off x="7236894" y="4352585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9085370">
            <a:off x="7262831" y="2825168"/>
            <a:ext cx="978408" cy="484632"/>
          </a:xfrm>
          <a:prstGeom prst="rightArrow">
            <a:avLst>
              <a:gd name="adj1" fmla="val 50000"/>
              <a:gd name="adj2" fmla="val 69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게임은 혼자 만들어지지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게임 하나만 잘 이해함으로써 다른 것들을 더 잘 이해할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발산하는 지식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잡다한 지식을 추구함으로써 게임을 이해할 수도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수렴하는 지식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좋은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개발자는 게임 너머를 꿈꾼다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 자리가 아니라고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하더라도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1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수학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 smtClean="0"/>
              <a:t>3D, 2D </a:t>
            </a:r>
            <a:r>
              <a:rPr lang="ko-KR" altLang="en-US" dirty="0" smtClean="0"/>
              <a:t>가리지 않고 모니터에서 구현되는 게임 세계 전반에 영향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눈에 보이는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기하학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 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심지어 </a:t>
            </a:r>
            <a:r>
              <a:rPr lang="ko-KR" altLang="en-US" dirty="0" err="1" smtClean="0"/>
              <a:t>밸런싱과</a:t>
            </a:r>
            <a:r>
              <a:rPr lang="ko-KR" altLang="en-US" dirty="0" smtClean="0"/>
              <a:t> 플레이어 심리까지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시공간의 변화에 관여하는 모든 것이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알든 모르든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좋든 싫든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수학이다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공간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벡터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행렬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첫 글자만 꺼내도 이제는 우리가 이골이 난 그 개념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12" y="2758141"/>
            <a:ext cx="2863561" cy="2863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2758141"/>
            <a:ext cx="5097394" cy="28635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636545" y="3782291"/>
            <a:ext cx="978408" cy="484632"/>
          </a:xfrm>
          <a:prstGeom prst="rightArrow">
            <a:avLst>
              <a:gd name="adj1" fmla="val 50000"/>
              <a:gd name="adj2" fmla="val 9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2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b="1" dirty="0" smtClean="0"/>
              <a:t>‘</a:t>
            </a:r>
            <a:r>
              <a:rPr lang="ko-KR" altLang="en-US" b="1" dirty="0" smtClean="0"/>
              <a:t>탱크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같은 탈것이 나오지만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손맛이 모두 다른 이유</a:t>
            </a:r>
            <a:r>
              <a:rPr lang="en-US" altLang="ko-KR" b="1" dirty="0" smtClean="0"/>
              <a:t>?</a:t>
            </a:r>
          </a:p>
          <a:p>
            <a:r>
              <a:rPr lang="en-US" altLang="ko-KR" b="1" dirty="0" smtClean="0"/>
              <a:t>+ </a:t>
            </a:r>
            <a:r>
              <a:rPr lang="ko-KR" altLang="en-US" b="1" dirty="0" err="1" smtClean="0"/>
              <a:t>밀리터리</a:t>
            </a:r>
            <a:r>
              <a:rPr lang="en-US" altLang="ko-KR" b="1" dirty="0" smtClean="0"/>
              <a:t>, SF</a:t>
            </a:r>
            <a:r>
              <a:rPr lang="ko-KR" altLang="en-US" b="1" dirty="0" smtClean="0"/>
              <a:t>는 왜 유독 </a:t>
            </a:r>
            <a:r>
              <a:rPr lang="ko-KR" altLang="en-US" b="1" dirty="0" err="1" smtClean="0"/>
              <a:t>똥겜에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아주 약간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관대한가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25365"/>
            <a:ext cx="3273803" cy="18415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09" y="3325365"/>
            <a:ext cx="3272742" cy="18415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39" y="2507883"/>
            <a:ext cx="2658996" cy="2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보이거나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보이지 않는 성장의 벽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무엇이 우리를 선택하게 만드는가</a:t>
            </a:r>
            <a:r>
              <a:rPr lang="en-US" altLang="ko-KR" b="1" dirty="0" smtClean="0"/>
              <a:t>?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011556"/>
            <a:ext cx="4671710" cy="2249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74" y="3011556"/>
            <a:ext cx="3758721" cy="30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3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프로그래머가 같이 알면 좋은 것들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b="1" dirty="0" smtClean="0"/>
              <a:t>수학을 전공하라는 뜻이 아니다</a:t>
            </a:r>
            <a:r>
              <a:rPr lang="en-US" altLang="ko-KR" b="1" dirty="0" smtClean="0"/>
              <a:t>.</a:t>
            </a:r>
          </a:p>
          <a:p>
            <a:r>
              <a:rPr lang="ko-KR" altLang="en-US" dirty="0" smtClean="0"/>
              <a:t>공식을 달달 외울 필요도 없다</a:t>
            </a:r>
            <a:r>
              <a:rPr lang="en-US" altLang="ko-KR" dirty="0" smtClean="0"/>
              <a:t>.</a:t>
            </a:r>
          </a:p>
          <a:p>
            <a:endParaRPr lang="en-US" altLang="ko-KR" b="1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이런 것이 있더라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개념을 마음에 새기고 있으면 충분하다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그리고 어떤 개발 과정이든</a:t>
            </a:r>
            <a:r>
              <a:rPr lang="en-US" altLang="ko-KR" b="1" dirty="0" smtClean="0"/>
              <a:t>, “</a:t>
            </a:r>
            <a:r>
              <a:rPr lang="ko-KR" altLang="en-US" b="1" dirty="0" smtClean="0"/>
              <a:t>이 상황을 정리한 식이 있을까</a:t>
            </a:r>
            <a:r>
              <a:rPr lang="en-US" altLang="ko-KR" b="1" dirty="0" smtClean="0"/>
              <a:t>?”</a:t>
            </a:r>
            <a:r>
              <a:rPr lang="ko-KR" altLang="en-US" b="1" dirty="0" smtClean="0"/>
              <a:t>를 질문하고 찾아보자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개발자에게 수학은 탐구나 암기의 대상이 아니다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세계를 이해하는 관점이다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2387228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452</Words>
  <Application>Microsoft Office PowerPoint</Application>
  <PresentationFormat>와이드스크린</PresentationFormat>
  <Paragraphs>108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HY궁서B</vt:lpstr>
      <vt:lpstr>맑은 고딕</vt:lpstr>
      <vt:lpstr>Calibri</vt:lpstr>
      <vt:lpstr>Calibri Light</vt:lpstr>
      <vt:lpstr>추억</vt:lpstr>
      <vt:lpstr>게임과 연관 지식들 </vt:lpstr>
      <vt:lpstr>게임은 혼자 만들어지지 않는다.</vt:lpstr>
      <vt:lpstr>개념을 확장하면…</vt:lpstr>
      <vt:lpstr>게임은 혼자 만들어지지 않는다.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프로그래머가 같이 알면 좋은 것들</vt:lpstr>
      <vt:lpstr>그리고 다른 것들을 보다 보면…</vt:lpstr>
      <vt:lpstr>그리고 다른 것들을 보다 보면…</vt:lpstr>
      <vt:lpstr>그리고 다른 것들을 보다 보면…</vt:lpstr>
      <vt:lpstr>게임의 개발을 지배할 수 있을지도.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게임과 </dc:title>
  <dc:creator>user</dc:creator>
  <cp:lastModifiedBy>user</cp:lastModifiedBy>
  <cp:revision>63</cp:revision>
  <dcterms:created xsi:type="dcterms:W3CDTF">2024-09-11T01:29:10Z</dcterms:created>
  <dcterms:modified xsi:type="dcterms:W3CDTF">2024-09-11T03:07:37Z</dcterms:modified>
</cp:coreProperties>
</file>