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0" r:id="rId4"/>
    <p:sldId id="259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0165-FCFB-4C11-B737-9BEC0286986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1E1D-C6D0-4892-88EB-F9CDC14468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7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0165-FCFB-4C11-B737-9BEC0286986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1E1D-C6D0-4892-88EB-F9CDC1446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63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0165-FCFB-4C11-B737-9BEC0286986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1E1D-C6D0-4892-88EB-F9CDC1446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1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0165-FCFB-4C11-B737-9BEC0286986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1E1D-C6D0-4892-88EB-F9CDC1446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40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0165-FCFB-4C11-B737-9BEC0286986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1E1D-C6D0-4892-88EB-F9CDC14468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40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0165-FCFB-4C11-B737-9BEC0286986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1E1D-C6D0-4892-88EB-F9CDC1446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61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0165-FCFB-4C11-B737-9BEC0286986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1E1D-C6D0-4892-88EB-F9CDC1446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7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0165-FCFB-4C11-B737-9BEC0286986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1E1D-C6D0-4892-88EB-F9CDC1446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3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0165-FCFB-4C11-B737-9BEC0286986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1E1D-C6D0-4892-88EB-F9CDC1446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98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1D0165-FCFB-4C11-B737-9BEC0286986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A71E1D-C6D0-4892-88EB-F9CDC1446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96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0165-FCFB-4C11-B737-9BEC0286986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1E1D-C6D0-4892-88EB-F9CDC1446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0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1D0165-FCFB-4C11-B737-9BEC0286986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A71E1D-C6D0-4892-88EB-F9CDC14468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9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여기 있는 사실은 정답이 아닙니다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일종의 팁이나 힌트라고 생각해주세요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916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게임회사 면접 볼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2. “</a:t>
            </a:r>
            <a:r>
              <a:rPr lang="ko-KR" altLang="en-US" dirty="0" smtClean="0"/>
              <a:t>애걸하지 말 것</a:t>
            </a:r>
            <a:r>
              <a:rPr lang="en-US" altLang="ko-KR" dirty="0" smtClean="0"/>
              <a:t>”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예시 </a:t>
            </a:r>
            <a:r>
              <a:rPr lang="en-US" altLang="ko-KR" dirty="0" smtClean="0"/>
              <a:t>: “</a:t>
            </a:r>
            <a:r>
              <a:rPr lang="ko-KR" altLang="en-US" dirty="0" smtClean="0"/>
              <a:t>지원자가 입사하면 어떤 일을 하면 좋겠습니까</a:t>
            </a:r>
            <a:r>
              <a:rPr lang="en-US" altLang="ko-KR" dirty="0" smtClean="0"/>
              <a:t>?”</a:t>
            </a:r>
          </a:p>
          <a:p>
            <a:r>
              <a:rPr lang="ko-KR" altLang="en-US" dirty="0" smtClean="0"/>
              <a:t>최악의 답변 </a:t>
            </a:r>
            <a:r>
              <a:rPr lang="en-US" altLang="ko-KR" dirty="0" smtClean="0"/>
              <a:t>: “</a:t>
            </a:r>
            <a:r>
              <a:rPr lang="ko-KR" altLang="en-US" dirty="0" smtClean="0"/>
              <a:t>시켜만 주시면 무엇이든 하겠습니다</a:t>
            </a:r>
            <a:r>
              <a:rPr lang="en-US" altLang="ko-KR" dirty="0" smtClean="0"/>
              <a:t>!”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면접관이</a:t>
            </a:r>
            <a:r>
              <a:rPr lang="ko-KR" altLang="en-US" dirty="0" smtClean="0"/>
              <a:t> 기대한 것 </a:t>
            </a:r>
            <a:r>
              <a:rPr lang="en-US" altLang="ko-KR" dirty="0" smtClean="0"/>
              <a:t>: “</a:t>
            </a:r>
            <a:r>
              <a:rPr lang="ko-KR" altLang="en-US" dirty="0" smtClean="0"/>
              <a:t>저는 캐릭터 구현이 장점입니다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스테이터스만으로도</a:t>
            </a:r>
            <a:r>
              <a:rPr lang="ko-KR" altLang="en-US" dirty="0" smtClean="0"/>
              <a:t> 캐릭터를 묘사할 수 있어요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위한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입출력 과정도 빠르게 구현할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제가 잘 하는 일을 맡으면 가장 좋겠습니다</a:t>
            </a:r>
            <a:r>
              <a:rPr lang="en-US" altLang="ko-KR" dirty="0" smtClean="0"/>
              <a:t>.” ….</a:t>
            </a:r>
            <a:r>
              <a:rPr lang="ko-KR" altLang="en-US" dirty="0" smtClean="0"/>
              <a:t>대충 이런 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4598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게임회사 면접 볼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/>
              <a:t>3</a:t>
            </a:r>
            <a:r>
              <a:rPr lang="en-US" altLang="ko-KR" dirty="0" smtClean="0"/>
              <a:t>. “</a:t>
            </a:r>
            <a:r>
              <a:rPr lang="ko-KR" altLang="en-US" dirty="0" smtClean="0"/>
              <a:t>이기지 말 것</a:t>
            </a:r>
            <a:r>
              <a:rPr lang="en-US" altLang="ko-KR" dirty="0" smtClean="0"/>
              <a:t>”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면접관도 사람이다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틀린 말을 할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사람이 나쁘든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회사에 필요하든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이유로든 그릇된 질문을 할 것이다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맞는 답변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면접관이</a:t>
            </a:r>
            <a:r>
              <a:rPr lang="ko-KR" altLang="en-US" dirty="0" smtClean="0"/>
              <a:t> 원하지 않은 답변은 해도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게임 회사는 이런 부분에서 상대적으로 너그러운 분위기가 있기도 하고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어차피 남 기분 맞춰서 입사하기도 힘들며</a:t>
            </a:r>
            <a:r>
              <a:rPr lang="en-US" altLang="ko-KR" dirty="0" smtClean="0"/>
              <a:t>(2.</a:t>
            </a:r>
            <a:r>
              <a:rPr lang="ko-KR" altLang="en-US" dirty="0" smtClean="0"/>
              <a:t>의 규칙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그래봤자</a:t>
            </a:r>
            <a:r>
              <a:rPr lang="ko-KR" altLang="en-US" dirty="0" smtClean="0"/>
              <a:t> 스트레스만 받는다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0968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게임회사 면접 볼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/>
              <a:t>3</a:t>
            </a:r>
            <a:r>
              <a:rPr lang="en-US" altLang="ko-KR" dirty="0" smtClean="0"/>
              <a:t>. “</a:t>
            </a:r>
            <a:r>
              <a:rPr lang="ko-KR" altLang="en-US" dirty="0" smtClean="0"/>
              <a:t>이기지 말 것</a:t>
            </a:r>
            <a:r>
              <a:rPr lang="en-US" altLang="ko-KR" dirty="0" smtClean="0"/>
              <a:t>”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 면전에서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틀렸다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는 말을 직접 발화하거나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화를 내면 안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지원자가 맞는 의견을 냈다고 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상대에게 동의를 요구하는 것도 손해다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우리는 토론을 하거나 우리의 우월함을 증명하러 간 것이 아니다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신입 사원이 회사에서 다 같이 일할 수 있는지를 확인하러 간 것이다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7913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게임회사 면접 볼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+ </a:t>
            </a:r>
            <a:r>
              <a:rPr lang="ko-KR" altLang="en-US" dirty="0" smtClean="0"/>
              <a:t>복장과 자세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무조건 양복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무조건 등받이에 등 기대지 말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무조건 편하게 있지 말 것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r>
              <a:rPr lang="en-US" altLang="ko-KR" dirty="0" smtClean="0"/>
              <a:t>…</a:t>
            </a:r>
            <a:r>
              <a:rPr lang="ko-KR" altLang="en-US" dirty="0" smtClean="0"/>
              <a:t>같은 건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복장은 가장 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깔끔한 옷이면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오히려 너무 칼같이 지키면 </a:t>
            </a:r>
            <a:r>
              <a:rPr lang="ko-KR" altLang="en-US" dirty="0" err="1" smtClean="0"/>
              <a:t>면접관이</a:t>
            </a:r>
            <a:r>
              <a:rPr lang="ko-KR" altLang="en-US" dirty="0" smtClean="0"/>
              <a:t> 부담스러워하는 경우도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0448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게임회사 면접 볼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+ </a:t>
            </a:r>
            <a:r>
              <a:rPr lang="ko-KR" altLang="en-US" dirty="0" smtClean="0"/>
              <a:t>복장과 자세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집에 있다고 생각하고 적당히 편하게 있어도 충분하다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집은 집인데 내 방은 아니고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가족 및 </a:t>
            </a:r>
            <a:r>
              <a:rPr lang="ko-KR" altLang="en-US" b="1" dirty="0" smtClean="0">
                <a:solidFill>
                  <a:srgbClr val="FF0000"/>
                </a:solidFill>
              </a:rPr>
              <a:t>손님</a:t>
            </a:r>
            <a:r>
              <a:rPr lang="ko-KR" altLang="en-US" b="1" dirty="0" smtClean="0"/>
              <a:t>과 같이 모인 거실쯤</a:t>
            </a:r>
            <a:r>
              <a:rPr lang="en-US" altLang="ko-KR" b="1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아무리 편해도 된다고 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기대어 눕듯이 앉거나 비뚤게 몸을 튼 것을 좋아할 </a:t>
            </a:r>
            <a:r>
              <a:rPr lang="ko-KR" altLang="en-US" dirty="0" smtClean="0">
                <a:solidFill>
                  <a:srgbClr val="FF0000"/>
                </a:solidFill>
              </a:rPr>
              <a:t>사람</a:t>
            </a:r>
            <a:r>
              <a:rPr lang="ko-KR" altLang="en-US" dirty="0" smtClean="0"/>
              <a:t>은 없다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0293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게임회사 면접 볼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+ </a:t>
            </a:r>
            <a:r>
              <a:rPr lang="ko-KR" altLang="en-US" dirty="0" smtClean="0"/>
              <a:t>복장과 자세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+ </a:t>
            </a:r>
            <a:r>
              <a:rPr lang="ko-KR" altLang="en-US" b="1" dirty="0" smtClean="0"/>
              <a:t>지각 엄금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정시에서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초도 늦으면 안 된다고 생각하자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+ </a:t>
            </a:r>
            <a:r>
              <a:rPr lang="ko-KR" altLang="en-US" b="1" dirty="0" smtClean="0"/>
              <a:t>지나칠 만큼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대략 </a:t>
            </a:r>
            <a:r>
              <a:rPr lang="en-US" altLang="ko-KR" b="1" dirty="0" smtClean="0"/>
              <a:t>20~30</a:t>
            </a:r>
            <a:r>
              <a:rPr lang="ko-KR" altLang="en-US" b="1" dirty="0" smtClean="0"/>
              <a:t>분을 기준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일찍 가는 것도 엄금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시간도 자세다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en-US" altLang="ko-KR" dirty="0" smtClean="0"/>
              <a:t> ‘</a:t>
            </a:r>
            <a:r>
              <a:rPr lang="ko-KR" altLang="en-US" dirty="0" smtClean="0"/>
              <a:t>편한 분위기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익숙해지면 가장 먼저 어기기 쉬운 것이기도 하다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733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게임회사 면접 볼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+ </a:t>
            </a:r>
            <a:r>
              <a:rPr lang="ko-KR" altLang="en-US" dirty="0" smtClean="0"/>
              <a:t>비어를 쓰지 말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면접도 말로 진행하는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엄연히 공적인 자리다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유식한 언어를 쓸 필요는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그저 신조어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욕설만이라도 쓰지 않도록 하자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그리고 평소에 일반 어휘에 익숙해지면 이런 부분이 편해진다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8297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게임회사 면접 볼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+ </a:t>
            </a:r>
            <a:r>
              <a:rPr lang="ko-KR" altLang="en-US" dirty="0" smtClean="0"/>
              <a:t>상대를 무시하지 말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특히나 게임회사는 현역 개발자들이 직접 만났을 때 인상이 서로 다른 경우가 많다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 때문에 적개심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무시 등을 드러내는 지원자가 있기도 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항상 기억하자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b="1" dirty="0" smtClean="0"/>
              <a:t>같은 사람이다</a:t>
            </a:r>
            <a:r>
              <a:rPr lang="en-US" altLang="ko-KR" b="1" dirty="0" smtClean="0"/>
              <a:t>.</a:t>
            </a:r>
            <a:r>
              <a:rPr lang="en-US" altLang="ko-KR" dirty="0" smtClean="0"/>
              <a:t> </a:t>
            </a:r>
            <a:r>
              <a:rPr lang="ko-KR" altLang="en-US" dirty="0" smtClean="0"/>
              <a:t>우리보다 못할 이유가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이유가 있어서 경력을 쌓은 것이다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8310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게임회사 면접 볼 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주의할 점들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서울게임학원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962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보통 회사에서 면접 볼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자세를 곧게 할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언행을 공손히 할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예절과 품위를 지킬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+ </a:t>
            </a:r>
            <a:r>
              <a:rPr lang="ko-KR" altLang="en-US" dirty="0" smtClean="0"/>
              <a:t>자연스러운 태도를 보일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대범한 태도를 가질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순리를 존중할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85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게임회사 면접 볼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b="1" dirty="0" smtClean="0"/>
              <a:t>1. </a:t>
            </a:r>
            <a:r>
              <a:rPr lang="ko-KR" altLang="en-US" b="1" dirty="0"/>
              <a:t>얼</a:t>
            </a:r>
            <a:r>
              <a:rPr lang="ko-KR" altLang="en-US" b="1" dirty="0" smtClean="0"/>
              <a:t>지 말 것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애걸하지 말 것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이기지 말 것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en-US" altLang="ko-KR" dirty="0" smtClean="0"/>
              <a:t>+ </a:t>
            </a:r>
            <a:r>
              <a:rPr lang="ko-KR" altLang="en-US" dirty="0" smtClean="0"/>
              <a:t>자세를 </a:t>
            </a:r>
            <a:r>
              <a:rPr lang="ko-KR" altLang="en-US" dirty="0" err="1" smtClean="0"/>
              <a:t>흐트리지</a:t>
            </a:r>
            <a:r>
              <a:rPr lang="ko-KR" altLang="en-US" dirty="0" smtClean="0"/>
              <a:t> 말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비어를 쓰지 말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상대를 무시하지 말 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0332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게임회사 면접 볼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보통 회사에서 </a:t>
            </a:r>
            <a:r>
              <a:rPr lang="en-US" altLang="ko-KR" dirty="0" smtClean="0"/>
              <a:t>+</a:t>
            </a:r>
            <a:r>
              <a:rPr lang="ko-KR" altLang="en-US" dirty="0" smtClean="0"/>
              <a:t>로 치는 곁다리들이 </a:t>
            </a:r>
            <a:r>
              <a:rPr lang="en-US" altLang="ko-KR" dirty="0" smtClean="0"/>
              <a:t>IT</a:t>
            </a:r>
            <a:r>
              <a:rPr lang="ko-KR" altLang="en-US" dirty="0" smtClean="0"/>
              <a:t>와 게임 개발에선 더 중요하다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태도와 말투도 가중치는 낮지만 안 보지는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너무 거칠게는 하지 말자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(</a:t>
            </a:r>
            <a:r>
              <a:rPr lang="ko-KR" altLang="en-US" dirty="0" smtClean="0"/>
              <a:t>우선순위가 다른 거지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회사 면접에서 보는 걸 게임회사에서도 안 보진 않는다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게임회사 면접은 </a:t>
            </a:r>
            <a:r>
              <a:rPr lang="en-US" altLang="ko-KR" b="1" dirty="0" smtClean="0"/>
              <a:t>Anything BUT THIS (</a:t>
            </a:r>
            <a:r>
              <a:rPr lang="ko-KR" altLang="en-US" b="1" dirty="0" smtClean="0"/>
              <a:t>이것만 빼고</a:t>
            </a:r>
            <a:r>
              <a:rPr lang="en-US" altLang="ko-KR" b="1" dirty="0" smtClean="0"/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원리로 돌아간다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r>
              <a:rPr lang="ko-KR" altLang="en-US" dirty="0" smtClean="0"/>
              <a:t>금기라고 부를 정도만 아니면 웬만한 건 해도 되지만 </a:t>
            </a:r>
            <a:r>
              <a:rPr lang="en-US" altLang="ko-KR" dirty="0" smtClean="0"/>
              <a:t>(= </a:t>
            </a:r>
            <a:r>
              <a:rPr lang="ko-KR" altLang="en-US" dirty="0" smtClean="0"/>
              <a:t>지원자가 편하다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“~</a:t>
            </a:r>
            <a:r>
              <a:rPr lang="ko-KR" altLang="en-US" dirty="0" smtClean="0"/>
              <a:t>하지 말 것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이라는 선까지 넘으면 최악의 평가도 각오해야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568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게임회사 면접 볼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1. “</a:t>
            </a:r>
            <a:r>
              <a:rPr lang="ko-KR" altLang="en-US" dirty="0" smtClean="0"/>
              <a:t>얼지 말 것</a:t>
            </a:r>
            <a:r>
              <a:rPr lang="en-US" altLang="ko-KR" dirty="0" smtClean="0"/>
              <a:t>”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게임은 오락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창작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예술의 다양한 측면을 모두 갖춘 분야다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참여자의 좋고 나쁨을 판단할 기준도 다양하고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필요한 관찰 사항도 많다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따라서 </a:t>
            </a:r>
            <a:r>
              <a:rPr lang="ko-KR" altLang="en-US" dirty="0" err="1" smtClean="0"/>
              <a:t>면접관으로서는</a:t>
            </a:r>
            <a:r>
              <a:rPr lang="ko-KR" altLang="en-US" dirty="0" smtClean="0"/>
              <a:t> 지원자를 일차원적이기보단 다면적으로 장점을 찾으려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지원자가 위축되어 있으면 면접관 입장에서 지원자의 장점을 관찰하기 힘들다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315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게임회사 면접 볼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1. “</a:t>
            </a:r>
            <a:r>
              <a:rPr lang="ko-KR" altLang="en-US" dirty="0" smtClean="0"/>
              <a:t>얼지 말 것</a:t>
            </a:r>
            <a:r>
              <a:rPr lang="en-US" altLang="ko-KR" dirty="0" smtClean="0"/>
              <a:t>”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물론 지원자 입장에서 </a:t>
            </a:r>
            <a:r>
              <a:rPr lang="ko-KR" altLang="en-US" dirty="0" err="1" smtClean="0"/>
              <a:t>멘탈을</a:t>
            </a:r>
            <a:r>
              <a:rPr lang="ko-KR" altLang="en-US" dirty="0" smtClean="0"/>
              <a:t> 의식적으로 관리하긴 어려우니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대신 이렇게 생각하자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면접관도 사람이다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우리보다 나을 것이 없다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나도 같은 개발자다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강사가 학생보다 뛰어났나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현역이라고 강사보다 뛰어날까</a:t>
            </a:r>
            <a:r>
              <a:rPr lang="en-US" altLang="ko-KR" b="1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24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게임회사 면접 볼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2. “</a:t>
            </a:r>
            <a:r>
              <a:rPr lang="ko-KR" altLang="en-US" dirty="0" smtClean="0"/>
              <a:t>애걸하지 말 것</a:t>
            </a:r>
            <a:r>
              <a:rPr lang="en-US" altLang="ko-KR" dirty="0" smtClean="0"/>
              <a:t>”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지원자는 그럴 자격이 되었기 때문에 면접을 보러 간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회사 또한 그럴 필요가 있기 때문에 지원자를 가려 뽑는 것이다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취업을 원하는 것은 당연하지만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일자리를 구걸할 필요는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회사는 지원자에게 은혜를 베푸는 것이 아니다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그럴 생각도 없을 것이다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280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게임회사 면접 볼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2. “</a:t>
            </a:r>
            <a:r>
              <a:rPr lang="ko-KR" altLang="en-US" dirty="0" smtClean="0"/>
              <a:t>애걸하지 말 것</a:t>
            </a:r>
            <a:r>
              <a:rPr lang="en-US" altLang="ko-KR" dirty="0" smtClean="0"/>
              <a:t>”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더구나 질문자가 기뻐할 만한 대답만을 골라서 답변하는 동안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지원자가 자랑할 만한 장점을 드러낼 시간은 더욱 짧아져 간다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장점을 밝히지 않은 지원자를 경쟁자보다 높이 쳐주는 </a:t>
            </a:r>
            <a:r>
              <a:rPr lang="ko-KR" altLang="en-US" dirty="0" err="1" smtClean="0"/>
              <a:t>면접관은</a:t>
            </a:r>
            <a:r>
              <a:rPr lang="ko-KR" altLang="en-US" dirty="0" smtClean="0"/>
              <a:t> 없다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232105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775</Words>
  <Application>Microsoft Office PowerPoint</Application>
  <PresentationFormat>와이드스크린</PresentationFormat>
  <Paragraphs>141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Calibri</vt:lpstr>
      <vt:lpstr>Calibri Light</vt:lpstr>
      <vt:lpstr>추억</vt:lpstr>
      <vt:lpstr>주의</vt:lpstr>
      <vt:lpstr>게임회사 면접 볼 때 주의할 점들</vt:lpstr>
      <vt:lpstr>보통 회사에서 면접 볼 때</vt:lpstr>
      <vt:lpstr>게임회사 면접 볼 때</vt:lpstr>
      <vt:lpstr>게임회사 면접 볼 때</vt:lpstr>
      <vt:lpstr>게임회사 면접 볼 때</vt:lpstr>
      <vt:lpstr>게임회사 면접 볼 때</vt:lpstr>
      <vt:lpstr>게임회사 면접 볼 때</vt:lpstr>
      <vt:lpstr>게임회사 면접 볼 때</vt:lpstr>
      <vt:lpstr>게임회사 면접 볼 때</vt:lpstr>
      <vt:lpstr>게임회사 면접 볼 때</vt:lpstr>
      <vt:lpstr>게임회사 면접 볼 때</vt:lpstr>
      <vt:lpstr>게임회사 면접 볼 때</vt:lpstr>
      <vt:lpstr>게임회사 면접 볼 때</vt:lpstr>
      <vt:lpstr>게임회사 면접 볼 때</vt:lpstr>
      <vt:lpstr>게임회사 면접 볼 때</vt:lpstr>
      <vt:lpstr>게임회사 면접 볼 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게임회사 면접</dc:title>
  <dc:creator>user</dc:creator>
  <cp:lastModifiedBy>user</cp:lastModifiedBy>
  <cp:revision>66</cp:revision>
  <dcterms:created xsi:type="dcterms:W3CDTF">2024-09-10T01:11:08Z</dcterms:created>
  <dcterms:modified xsi:type="dcterms:W3CDTF">2024-09-10T02:27:50Z</dcterms:modified>
</cp:coreProperties>
</file>