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3ED-A23C-4039-98DB-B1A6EECA0481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BED9-7903-4EB2-AECE-2E51A441F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3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3ED-A23C-4039-98DB-B1A6EECA0481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BED9-7903-4EB2-AECE-2E51A441F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8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3ED-A23C-4039-98DB-B1A6EECA0481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BED9-7903-4EB2-AECE-2E51A441F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3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3ED-A23C-4039-98DB-B1A6EECA0481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BED9-7903-4EB2-AECE-2E51A441F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8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3ED-A23C-4039-98DB-B1A6EECA0481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BED9-7903-4EB2-AECE-2E51A441F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7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3ED-A23C-4039-98DB-B1A6EECA0481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BED9-7903-4EB2-AECE-2E51A441F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0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3ED-A23C-4039-98DB-B1A6EECA0481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BED9-7903-4EB2-AECE-2E51A441F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0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3ED-A23C-4039-98DB-B1A6EECA0481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BED9-7903-4EB2-AECE-2E51A441F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9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3ED-A23C-4039-98DB-B1A6EECA0481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BED9-7903-4EB2-AECE-2E51A441F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9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3ED-A23C-4039-98DB-B1A6EECA0481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BED9-7903-4EB2-AECE-2E51A441F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4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3ED-A23C-4039-98DB-B1A6EECA0481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BED9-7903-4EB2-AECE-2E51A441F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F3ED-A23C-4039-98DB-B1A6EECA0481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BED9-7903-4EB2-AECE-2E51A441F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8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숫자 야구게임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아두이노</a:t>
            </a:r>
            <a:r>
              <a:rPr lang="ko-KR" altLang="en-US" dirty="0" smtClean="0"/>
              <a:t> 미니 프로젝트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15239" cy="26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1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야구게임을 선택한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331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앞에서 배웠던 </a:t>
            </a:r>
            <a:r>
              <a:rPr lang="en-US" altLang="ko-KR" dirty="0" smtClean="0"/>
              <a:t>C</a:t>
            </a:r>
            <a:r>
              <a:rPr lang="ko-KR" altLang="en-US" dirty="0" smtClean="0"/>
              <a:t>프로그래밍 수업의 복습과 코딩의 난이도도 입력과 내부 처리함수의 적절한 배분이 있다고 판단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예전에 짜보았던 것을 처음부터 다시 구현해보는 것에 중점을 둠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이번에는 각 코딩의 순서에 따른 구별이 아닌 사용하는 모듈에 따른 기능에 따른 객체와 실행에 필요한 객체로 나눔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최대한 외부의 컴퓨터 소스가 필요 없이 그 자체로 구현이 가능한 프로젝트를 지향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키보드와 화면이 아닌 출력 장치를 따로 필요로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– 4*4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– 6 Digit FND, </a:t>
            </a:r>
            <a:r>
              <a:rPr lang="ko-KR" altLang="en-US" dirty="0" smtClean="0"/>
              <a:t>디버깅을 위한 </a:t>
            </a:r>
            <a:r>
              <a:rPr lang="en-US" altLang="ko-KR" dirty="0" smtClean="0"/>
              <a:t>Serial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26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소자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192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사용한 소자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7Segment, 4*4 Button, Serial </a:t>
            </a:r>
            <a:r>
              <a:rPr lang="ko-KR" altLang="en-US" sz="2400" dirty="0" smtClean="0"/>
              <a:t>통신</a:t>
            </a:r>
            <a:endParaRPr lang="en-US" altLang="ko-KR" sz="2400" dirty="0"/>
          </a:p>
          <a:p>
            <a:endParaRPr lang="en-US" altLang="ko-KR" dirty="0" smtClean="0"/>
          </a:p>
          <a:p>
            <a:r>
              <a:rPr lang="ko-KR" altLang="en-US" sz="2400" dirty="0" smtClean="0"/>
              <a:t>각 소자가 핀을 많이 사용했기 때문에 핀을 최적화 해야 했음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최대로 사용하려면 </a:t>
            </a:r>
            <a:r>
              <a:rPr lang="en-US" altLang="ko-KR" sz="2400" dirty="0" smtClean="0"/>
              <a:t>FND</a:t>
            </a:r>
            <a:r>
              <a:rPr lang="ko-KR" altLang="en-US" sz="2400" dirty="0" smtClean="0"/>
              <a:t>소자는 </a:t>
            </a:r>
            <a:r>
              <a:rPr lang="en-US" altLang="ko-KR" sz="2400" dirty="0" smtClean="0"/>
              <a:t>16</a:t>
            </a:r>
            <a:r>
              <a:rPr lang="ko-KR" altLang="en-US" sz="2400" dirty="0" smtClean="0"/>
              <a:t>개 버튼은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개 시리얼 통신에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개로 총 </a:t>
            </a:r>
            <a:r>
              <a:rPr lang="en-US" altLang="ko-KR" sz="2400" dirty="0" smtClean="0"/>
              <a:t>27</a:t>
            </a:r>
            <a:r>
              <a:rPr lang="ko-KR" altLang="en-US" sz="2400" dirty="0" smtClean="0"/>
              <a:t>개를 필요로 함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UNO</a:t>
            </a:r>
            <a:r>
              <a:rPr lang="ko-KR" altLang="en-US" sz="2400" dirty="0" smtClean="0"/>
              <a:t>에서 사용할 수 있는 핀의 개수는 디지털 </a:t>
            </a:r>
            <a:r>
              <a:rPr lang="en-US" altLang="ko-KR" sz="2400" dirty="0" smtClean="0"/>
              <a:t>14 </a:t>
            </a:r>
            <a:r>
              <a:rPr lang="ko-KR" altLang="en-US" sz="2400" dirty="0" smtClean="0"/>
              <a:t>아날로그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개로 총 </a:t>
            </a:r>
            <a:r>
              <a:rPr lang="en-US" altLang="ko-KR" sz="2400" dirty="0" smtClean="0"/>
              <a:t>20 </a:t>
            </a:r>
            <a:r>
              <a:rPr lang="ko-KR" altLang="en-US" sz="2400" dirty="0" smtClean="0"/>
              <a:t>개를 사용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기능을 전부 구현하기 보단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(</a:t>
            </a:r>
            <a:r>
              <a:rPr lang="ko-KR" altLang="en-US" sz="2400" dirty="0" smtClean="0"/>
              <a:t>필요한 기능 안에서 최대로 핀을 줄일 필요가 있음</a:t>
            </a:r>
            <a:r>
              <a:rPr lang="en-US" altLang="ko-KR" sz="24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2960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6-Digit FND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471" y="1690688"/>
            <a:ext cx="9145794" cy="4919559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출력을 위한 </a:t>
            </a:r>
            <a:r>
              <a:rPr lang="en-US" altLang="ko-KR" sz="2400" dirty="0" smtClean="0"/>
              <a:t>FND </a:t>
            </a:r>
            <a:r>
              <a:rPr lang="ko-KR" altLang="en-US" sz="2400" dirty="0" smtClean="0"/>
              <a:t>핀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개와 자리를 선택하기 위한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개 필요</a:t>
            </a:r>
            <a:endParaRPr lang="en-US" altLang="ko-KR" sz="2400" dirty="0" smtClean="0"/>
          </a:p>
          <a:p>
            <a:pPr>
              <a:lnSpc>
                <a:spcPct val="110000"/>
              </a:lnSpc>
            </a:pPr>
            <a:endParaRPr lang="en-US" altLang="ko-KR" sz="2400" dirty="0" smtClean="0"/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출력을 위한 </a:t>
            </a:r>
            <a:r>
              <a:rPr lang="en-US" altLang="ko-KR" sz="2400" dirty="0" smtClean="0"/>
              <a:t>FND</a:t>
            </a:r>
            <a:r>
              <a:rPr lang="ko-KR" altLang="en-US" sz="2400" dirty="0" smtClean="0"/>
              <a:t>는 줄일 수가 없음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자리를 선택하기 위한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개 중 스트라이크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아웃을 출력할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핀을 최소로 필요하다고 판단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2400" dirty="0" smtClean="0"/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중간에 들어오는 입력의 개수에 대한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출력도 필요하다고 생각하였으나 핀이 없었기 때문에 자리 오른쪽 아래에 있는 점을 중간에 들어오는 입력에 개수와 결과의 판단을 나타낼 수 있게 함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en-US" altLang="ko-KR" sz="2400" dirty="0" smtClean="0"/>
          </a:p>
          <a:p>
            <a:pPr>
              <a:lnSpc>
                <a:spcPct val="110000"/>
              </a:lnSpc>
            </a:pPr>
            <a:r>
              <a:rPr lang="ko-KR" altLang="en-US" sz="2400" u="sng" dirty="0" smtClean="0"/>
              <a:t>핀 </a:t>
            </a:r>
            <a:r>
              <a:rPr lang="en-US" altLang="ko-KR" sz="2400" u="sng" dirty="0" smtClean="0"/>
              <a:t>11</a:t>
            </a:r>
            <a:r>
              <a:rPr lang="ko-KR" altLang="en-US" sz="2400" u="sng" dirty="0" smtClean="0"/>
              <a:t>개 사용</a:t>
            </a:r>
            <a:endParaRPr lang="en-US" altLang="ko-KR" sz="2400" u="sng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075" y="1594622"/>
            <a:ext cx="2447925" cy="3390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1512941" y="4061362"/>
            <a:ext cx="565654" cy="5462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1265003" y="4569886"/>
            <a:ext cx="397348" cy="804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5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4*4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758" y="1690688"/>
            <a:ext cx="9248631" cy="48763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입력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개 출력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개를 필요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계측을 하기 위해 출력은 켜고 끄는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단계의 코딩을 필요로 함 그러나 입력은 단순히 하나의 입력만을 씀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출력 코딩을 줄이는 것이 코딩의 크기를 줄이는 데에 더 유리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입력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출력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개를 선택 함</a:t>
            </a:r>
            <a:r>
              <a:rPr lang="en-US" altLang="ko-KR" sz="2400" dirty="0" smtClean="0"/>
              <a:t>. (0~7</a:t>
            </a:r>
            <a:r>
              <a:rPr lang="ko-KR" altLang="en-US" sz="2400" dirty="0" smtClean="0"/>
              <a:t>까지의 숫자만을 받을 수 있음</a:t>
            </a:r>
            <a:r>
              <a:rPr lang="en-US" altLang="ko-KR" sz="2400" dirty="0" smtClean="0"/>
              <a:t>) </a:t>
            </a:r>
          </a:p>
          <a:p>
            <a:endParaRPr lang="en-US" altLang="ko-KR" sz="2400" dirty="0"/>
          </a:p>
          <a:p>
            <a:r>
              <a:rPr lang="ko-KR" altLang="en-US" sz="2400" u="sng" dirty="0" smtClean="0"/>
              <a:t>핀 </a:t>
            </a:r>
            <a:r>
              <a:rPr lang="en-US" altLang="ko-KR" sz="2400" u="sng" dirty="0" smtClean="0"/>
              <a:t>6</a:t>
            </a:r>
            <a:r>
              <a:rPr lang="ko-KR" altLang="en-US" sz="2400" u="sng" dirty="0" smtClean="0"/>
              <a:t>개 사용</a:t>
            </a:r>
            <a:endParaRPr lang="ko-KR" altLang="en-US" sz="2400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545" y="1959428"/>
            <a:ext cx="2750032" cy="290945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9315545" y="2351315"/>
            <a:ext cx="2750032" cy="11683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664174" y="1533439"/>
            <a:ext cx="28430" cy="8178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6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모듈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구성 </a:t>
            </a:r>
            <a:r>
              <a:rPr lang="en-US" altLang="ko-KR" dirty="0" smtClean="0"/>
              <a:t>: FND, Button, compare(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FND : </a:t>
            </a:r>
            <a:r>
              <a:rPr lang="ko-KR" altLang="en-US" dirty="0" smtClean="0"/>
              <a:t>초기화 함수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결과를 </a:t>
            </a:r>
            <a:r>
              <a:rPr lang="en-US" altLang="ko-KR" dirty="0" smtClean="0"/>
              <a:t>FND</a:t>
            </a:r>
            <a:r>
              <a:rPr lang="ko-KR" altLang="en-US" dirty="0" smtClean="0"/>
              <a:t>로 출력하는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결과를 나타내기 위해 점 깜빡임 구현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Button : </a:t>
            </a:r>
            <a:r>
              <a:rPr lang="ko-KR" altLang="en-US" dirty="0" smtClean="0"/>
              <a:t>초기화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입력을 받음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Compare(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답을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답을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답을 랜덤으로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추측 값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답과 추측 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320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0774"/>
            <a:ext cx="3389601" cy="21460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5262"/>
            <a:ext cx="1927041" cy="47475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798" y="36140"/>
            <a:ext cx="2508000" cy="2229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798" y="2730440"/>
            <a:ext cx="2508000" cy="38072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995" y="1311856"/>
            <a:ext cx="5280083" cy="37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1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세분화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버튼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계속 누르고 있어도 한번만 누른 것으로 동작되도록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변수를 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FND</a:t>
            </a:r>
          </a:p>
          <a:p>
            <a:pPr>
              <a:buFontTx/>
              <a:buChar char="-"/>
            </a:pPr>
            <a:r>
              <a:rPr lang="ko-KR" altLang="en-US" dirty="0" smtClean="0"/>
              <a:t>입력으로 </a:t>
            </a:r>
            <a:r>
              <a:rPr lang="ko-KR" altLang="en-US" dirty="0" err="1" smtClean="0"/>
              <a:t>출력해야할</a:t>
            </a:r>
            <a:r>
              <a:rPr lang="ko-KR" altLang="en-US" dirty="0" smtClean="0"/>
              <a:t> 스트라이크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아웃의 정수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개와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숫자의 개수를 입력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숫자 출력에서 숫자에 대한 배열과 점까지 출력하게 배열을 뒤에 붙여서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숫자의 개수에 따른 점의 개수가 </a:t>
            </a:r>
            <a:r>
              <a:rPr lang="ko-KR" altLang="en-US" dirty="0" err="1" smtClean="0"/>
              <a:t>줄어들게함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깜빡이는 함수를 둬서 결과에 대해 알 수 있도록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Compare(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실행에 필요하도록 답과 </a:t>
            </a:r>
            <a:r>
              <a:rPr lang="ko-KR" altLang="en-US" dirty="0" err="1" smtClean="0"/>
              <a:t>추측값을</a:t>
            </a:r>
            <a:r>
              <a:rPr lang="ko-KR" altLang="en-US" dirty="0" smtClean="0"/>
              <a:t> 입력 받도록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답과 </a:t>
            </a:r>
            <a:r>
              <a:rPr lang="ko-KR" altLang="en-US" dirty="0" err="1" smtClean="0"/>
              <a:t>추측값에</a:t>
            </a:r>
            <a:r>
              <a:rPr lang="ko-KR" altLang="en-US" dirty="0" smtClean="0"/>
              <a:t> 따라 결과를 출력하는 함수를 지나면 결과를 변화시킬 수 있도록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41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446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숫자 야구게임</vt:lpstr>
      <vt:lpstr>숫자 야구게임을 선택한 이유</vt:lpstr>
      <vt:lpstr>사용한 소자</vt:lpstr>
      <vt:lpstr>6-Digit FND</vt:lpstr>
      <vt:lpstr>4*4 버튼</vt:lpstr>
      <vt:lpstr>코딩</vt:lpstr>
      <vt:lpstr>PowerPoint 프레젠테이션</vt:lpstr>
      <vt:lpstr>함수 세분화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숫자 야구게임</dc:title>
  <dc:creator>cad</dc:creator>
  <cp:lastModifiedBy>IoT5</cp:lastModifiedBy>
  <cp:revision>9</cp:revision>
  <dcterms:created xsi:type="dcterms:W3CDTF">2018-08-30T06:22:23Z</dcterms:created>
  <dcterms:modified xsi:type="dcterms:W3CDTF">2018-11-06T12:29:11Z</dcterms:modified>
</cp:coreProperties>
</file>