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5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62" r:id="rId8"/>
    <p:sldId id="261" r:id="rId9"/>
    <p:sldId id="270" r:id="rId10"/>
    <p:sldId id="271" r:id="rId11"/>
    <p:sldId id="272" r:id="rId12"/>
    <p:sldId id="276" r:id="rId13"/>
    <p:sldId id="263" r:id="rId14"/>
    <p:sldId id="264" r:id="rId15"/>
    <p:sldId id="275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5"/>
    <p:restoredTop sz="94660"/>
  </p:normalViewPr>
  <p:slideViewPr>
    <p:cSldViewPr snapToObjects="1">
      <p:cViewPr varScale="1">
        <p:scale>
          <a:sx n="50" d="100"/>
          <a:sy n="50" d="100"/>
        </p:scale>
        <p:origin x="830" y="34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경 손" userId="761acc323c896e77" providerId="LiveId" clId="{1D7AA36A-D895-4F61-BD8D-82689F09A6B8}"/>
    <pc:docChg chg="modSld">
      <pc:chgData name="유경 손" userId="761acc323c896e77" providerId="LiveId" clId="{1D7AA36A-D895-4F61-BD8D-82689F09A6B8}" dt="2023-03-17T04:14:21.684" v="6" actId="1582"/>
      <pc:docMkLst>
        <pc:docMk/>
      </pc:docMkLst>
      <pc:sldChg chg="modSp mod">
        <pc:chgData name="유경 손" userId="761acc323c896e77" providerId="LiveId" clId="{1D7AA36A-D895-4F61-BD8D-82689F09A6B8}" dt="2023-03-17T04:12:54.094" v="0" actId="1582"/>
        <pc:sldMkLst>
          <pc:docMk/>
          <pc:sldMk cId="0" sldId="261"/>
        </pc:sldMkLst>
        <pc:spChg chg="mod">
          <ac:chgData name="유경 손" userId="761acc323c896e77" providerId="LiveId" clId="{1D7AA36A-D895-4F61-BD8D-82689F09A6B8}" dt="2023-03-17T04:12:54.094" v="0" actId="1582"/>
          <ac:spMkLst>
            <pc:docMk/>
            <pc:sldMk cId="0" sldId="261"/>
            <ac:spMk id="1073" creationId="{00000000-0000-0000-0000-000000000000}"/>
          </ac:spMkLst>
        </pc:spChg>
        <pc:spChg chg="mod">
          <ac:chgData name="유경 손" userId="761acc323c896e77" providerId="LiveId" clId="{1D7AA36A-D895-4F61-BD8D-82689F09A6B8}" dt="2023-03-17T04:12:54.094" v="0" actId="1582"/>
          <ac:spMkLst>
            <pc:docMk/>
            <pc:sldMk cId="0" sldId="261"/>
            <ac:spMk id="1077" creationId="{00000000-0000-0000-0000-000000000000}"/>
          </ac:spMkLst>
        </pc:spChg>
      </pc:sldChg>
      <pc:sldChg chg="modSp mod">
        <pc:chgData name="유경 손" userId="761acc323c896e77" providerId="LiveId" clId="{1D7AA36A-D895-4F61-BD8D-82689F09A6B8}" dt="2023-03-17T04:13:24.051" v="2" actId="1582"/>
        <pc:sldMkLst>
          <pc:docMk/>
          <pc:sldMk cId="0" sldId="270"/>
        </pc:sldMkLst>
        <pc:spChg chg="mod">
          <ac:chgData name="유경 손" userId="761acc323c896e77" providerId="LiveId" clId="{1D7AA36A-D895-4F61-BD8D-82689F09A6B8}" dt="2023-03-17T04:13:15.722" v="1" actId="1582"/>
          <ac:spMkLst>
            <pc:docMk/>
            <pc:sldMk cId="0" sldId="270"/>
            <ac:spMk id="1072" creationId="{00000000-0000-0000-0000-000000000000}"/>
          </ac:spMkLst>
        </pc:spChg>
        <pc:spChg chg="mod">
          <ac:chgData name="유경 손" userId="761acc323c896e77" providerId="LiveId" clId="{1D7AA36A-D895-4F61-BD8D-82689F09A6B8}" dt="2023-03-17T04:13:24.051" v="2" actId="1582"/>
          <ac:spMkLst>
            <pc:docMk/>
            <pc:sldMk cId="0" sldId="270"/>
            <ac:spMk id="1081" creationId="{00000000-0000-0000-0000-000000000000}"/>
          </ac:spMkLst>
        </pc:spChg>
        <pc:spChg chg="mod">
          <ac:chgData name="유경 손" userId="761acc323c896e77" providerId="LiveId" clId="{1D7AA36A-D895-4F61-BD8D-82689F09A6B8}" dt="2023-03-17T04:13:15.722" v="1" actId="1582"/>
          <ac:spMkLst>
            <pc:docMk/>
            <pc:sldMk cId="0" sldId="270"/>
            <ac:spMk id="1084" creationId="{00000000-0000-0000-0000-000000000000}"/>
          </ac:spMkLst>
        </pc:spChg>
      </pc:sldChg>
      <pc:sldChg chg="modSp mod">
        <pc:chgData name="유경 손" userId="761acc323c896e77" providerId="LiveId" clId="{1D7AA36A-D895-4F61-BD8D-82689F09A6B8}" dt="2023-03-17T04:13:43.563" v="4" actId="1582"/>
        <pc:sldMkLst>
          <pc:docMk/>
          <pc:sldMk cId="0" sldId="271"/>
        </pc:sldMkLst>
        <pc:spChg chg="mod">
          <ac:chgData name="유경 손" userId="761acc323c896e77" providerId="LiveId" clId="{1D7AA36A-D895-4F61-BD8D-82689F09A6B8}" dt="2023-03-17T04:13:43.563" v="4" actId="1582"/>
          <ac:spMkLst>
            <pc:docMk/>
            <pc:sldMk cId="0" sldId="271"/>
            <ac:spMk id="1063" creationId="{00000000-0000-0000-0000-000000000000}"/>
          </ac:spMkLst>
        </pc:spChg>
        <pc:spChg chg="mod">
          <ac:chgData name="유경 손" userId="761acc323c896e77" providerId="LiveId" clId="{1D7AA36A-D895-4F61-BD8D-82689F09A6B8}" dt="2023-03-17T04:13:43.563" v="4" actId="1582"/>
          <ac:spMkLst>
            <pc:docMk/>
            <pc:sldMk cId="0" sldId="271"/>
            <ac:spMk id="1065" creationId="{00000000-0000-0000-0000-000000000000}"/>
          </ac:spMkLst>
        </pc:spChg>
        <pc:cxnChg chg="mod">
          <ac:chgData name="유경 손" userId="761acc323c896e77" providerId="LiveId" clId="{1D7AA36A-D895-4F61-BD8D-82689F09A6B8}" dt="2023-03-17T04:13:35.169" v="3" actId="14100"/>
          <ac:cxnSpMkLst>
            <pc:docMk/>
            <pc:sldMk cId="0" sldId="271"/>
            <ac:cxnSpMk id="1067" creationId="{00000000-0000-0000-0000-000000000000}"/>
          </ac:cxnSpMkLst>
        </pc:cxnChg>
      </pc:sldChg>
      <pc:sldChg chg="modSp mod">
        <pc:chgData name="유경 손" userId="761acc323c896e77" providerId="LiveId" clId="{1D7AA36A-D895-4F61-BD8D-82689F09A6B8}" dt="2023-03-17T04:14:01.206" v="5" actId="1582"/>
        <pc:sldMkLst>
          <pc:docMk/>
          <pc:sldMk cId="0" sldId="272"/>
        </pc:sldMkLst>
        <pc:spChg chg="mod">
          <ac:chgData name="유경 손" userId="761acc323c896e77" providerId="LiveId" clId="{1D7AA36A-D895-4F61-BD8D-82689F09A6B8}" dt="2023-03-17T04:14:01.206" v="5" actId="1582"/>
          <ac:spMkLst>
            <pc:docMk/>
            <pc:sldMk cId="0" sldId="272"/>
            <ac:spMk id="1064" creationId="{00000000-0000-0000-0000-000000000000}"/>
          </ac:spMkLst>
        </pc:spChg>
        <pc:spChg chg="mod">
          <ac:chgData name="유경 손" userId="761acc323c896e77" providerId="LiveId" clId="{1D7AA36A-D895-4F61-BD8D-82689F09A6B8}" dt="2023-03-17T04:14:01.206" v="5" actId="1582"/>
          <ac:spMkLst>
            <pc:docMk/>
            <pc:sldMk cId="0" sldId="272"/>
            <ac:spMk id="1068" creationId="{00000000-0000-0000-0000-000000000000}"/>
          </ac:spMkLst>
        </pc:spChg>
      </pc:sldChg>
      <pc:sldChg chg="modSp mod">
        <pc:chgData name="유경 손" userId="761acc323c896e77" providerId="LiveId" clId="{1D7AA36A-D895-4F61-BD8D-82689F09A6B8}" dt="2023-03-17T04:14:21.684" v="6" actId="1582"/>
        <pc:sldMkLst>
          <pc:docMk/>
          <pc:sldMk cId="0" sldId="276"/>
        </pc:sldMkLst>
        <pc:spChg chg="mod">
          <ac:chgData name="유경 손" userId="761acc323c896e77" providerId="LiveId" clId="{1D7AA36A-D895-4F61-BD8D-82689F09A6B8}" dt="2023-03-17T04:14:21.684" v="6" actId="1582"/>
          <ac:spMkLst>
            <pc:docMk/>
            <pc:sldMk cId="0" sldId="276"/>
            <ac:spMk id="27" creationId="{00000000-0000-0000-0000-000000000000}"/>
          </ac:spMkLst>
        </pc:spChg>
        <pc:spChg chg="mod">
          <ac:chgData name="유경 손" userId="761acc323c896e77" providerId="LiveId" clId="{1D7AA36A-D895-4F61-BD8D-82689F09A6B8}" dt="2023-03-17T04:14:21.684" v="6" actId="1582"/>
          <ac:spMkLst>
            <pc:docMk/>
            <pc:sldMk cId="0" sldId="276"/>
            <ac:spMk id="1062" creationId="{00000000-0000-0000-0000-000000000000}"/>
          </ac:spMkLst>
        </pc:spChg>
        <pc:spChg chg="mod">
          <ac:chgData name="유경 손" userId="761acc323c896e77" providerId="LiveId" clId="{1D7AA36A-D895-4F61-BD8D-82689F09A6B8}" dt="2023-03-17T04:14:21.684" v="6" actId="1582"/>
          <ac:spMkLst>
            <pc:docMk/>
            <pc:sldMk cId="0" sldId="276"/>
            <ac:spMk id="1063" creationId="{00000000-0000-0000-0000-000000000000}"/>
          </ac:spMkLst>
        </pc:spChg>
      </pc:sldChg>
    </pc:docChg>
  </pc:docChgLst>
  <pc:docChgLst>
    <pc:chgData name="손 유경" userId="761acc323c896e77" providerId="LiveId" clId="{E201F097-FC12-46FF-BB98-53FD5DCC0CCF}"/>
    <pc:docChg chg="modSld">
      <pc:chgData name="손 유경" userId="761acc323c896e77" providerId="LiveId" clId="{E201F097-FC12-46FF-BB98-53FD5DCC0CCF}" dt="2023-06-09T05:48:18.445" v="19" actId="20577"/>
      <pc:docMkLst>
        <pc:docMk/>
      </pc:docMkLst>
      <pc:sldChg chg="modSp mod">
        <pc:chgData name="손 유경" userId="761acc323c896e77" providerId="LiveId" clId="{E201F097-FC12-46FF-BB98-53FD5DCC0CCF}" dt="2023-06-09T05:47:56.356" v="1" actId="20577"/>
        <pc:sldMkLst>
          <pc:docMk/>
          <pc:sldMk cId="0" sldId="256"/>
        </pc:sldMkLst>
        <pc:spChg chg="mod">
          <ac:chgData name="손 유경" userId="761acc323c896e77" providerId="LiveId" clId="{E201F097-FC12-46FF-BB98-53FD5DCC0CCF}" dt="2023-06-09T05:47:56.356" v="1" actId="20577"/>
          <ac:spMkLst>
            <pc:docMk/>
            <pc:sldMk cId="0" sldId="256"/>
            <ac:spMk id="1007" creationId="{00000000-0000-0000-0000-000000000000}"/>
          </ac:spMkLst>
        </pc:spChg>
      </pc:sldChg>
      <pc:sldChg chg="modSp mod">
        <pc:chgData name="손 유경" userId="761acc323c896e77" providerId="LiveId" clId="{E201F097-FC12-46FF-BB98-53FD5DCC0CCF}" dt="2023-06-09T05:48:18.445" v="19" actId="20577"/>
        <pc:sldMkLst>
          <pc:docMk/>
          <pc:sldMk cId="0" sldId="264"/>
        </pc:sldMkLst>
        <pc:spChg chg="mod">
          <ac:chgData name="손 유경" userId="761acc323c896e77" providerId="LiveId" clId="{E201F097-FC12-46FF-BB98-53FD5DCC0CCF}" dt="2023-06-09T05:48:04.263" v="4" actId="20577"/>
          <ac:spMkLst>
            <pc:docMk/>
            <pc:sldMk cId="0" sldId="264"/>
            <ac:spMk id="79" creationId="{00000000-0000-0000-0000-000000000000}"/>
          </ac:spMkLst>
        </pc:spChg>
        <pc:spChg chg="mod">
          <ac:chgData name="손 유경" userId="761acc323c896e77" providerId="LiveId" clId="{E201F097-FC12-46FF-BB98-53FD5DCC0CCF}" dt="2023-06-09T05:48:06.850" v="7" actId="20577"/>
          <ac:spMkLst>
            <pc:docMk/>
            <pc:sldMk cId="0" sldId="264"/>
            <ac:spMk id="80" creationId="{00000000-0000-0000-0000-000000000000}"/>
          </ac:spMkLst>
        </pc:spChg>
        <pc:spChg chg="mod">
          <ac:chgData name="손 유경" userId="761acc323c896e77" providerId="LiveId" clId="{E201F097-FC12-46FF-BB98-53FD5DCC0CCF}" dt="2023-06-09T05:48:18.445" v="19" actId="20577"/>
          <ac:spMkLst>
            <pc:docMk/>
            <pc:sldMk cId="0" sldId="264"/>
            <ac:spMk id="81" creationId="{00000000-0000-0000-0000-000000000000}"/>
          </ac:spMkLst>
        </pc:spChg>
        <pc:spChg chg="mod">
          <ac:chgData name="손 유경" userId="761acc323c896e77" providerId="LiveId" clId="{E201F097-FC12-46FF-BB98-53FD5DCC0CCF}" dt="2023-06-09T05:48:09.035" v="10" actId="20577"/>
          <ac:spMkLst>
            <pc:docMk/>
            <pc:sldMk cId="0" sldId="264"/>
            <ac:spMk id="82" creationId="{00000000-0000-0000-0000-000000000000}"/>
          </ac:spMkLst>
        </pc:spChg>
        <pc:spChg chg="mod">
          <ac:chgData name="손 유경" userId="761acc323c896e77" providerId="LiveId" clId="{E201F097-FC12-46FF-BB98-53FD5DCC0CCF}" dt="2023-06-09T05:48:15.525" v="16" actId="20577"/>
          <ac:spMkLst>
            <pc:docMk/>
            <pc:sldMk cId="0" sldId="264"/>
            <ac:spMk id="83" creationId="{00000000-0000-0000-0000-000000000000}"/>
          </ac:spMkLst>
        </pc:spChg>
        <pc:spChg chg="mod">
          <ac:chgData name="손 유경" userId="761acc323c896e77" providerId="LiveId" clId="{E201F097-FC12-46FF-BB98-53FD5DCC0CCF}" dt="2023-06-09T05:48:12.463" v="13" actId="20577"/>
          <ac:spMkLst>
            <pc:docMk/>
            <pc:sldMk cId="0" sldId="264"/>
            <ac:spMk id="8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solidFill>
          <a:srgbClr val="FA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6" descr="C:/Users/Administrator/AppData/Roaming/PolarisOffice/ETemp/9556_11381264/image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04825" y="3278505"/>
            <a:ext cx="16443960" cy="4382770"/>
          </a:xfrm>
          <a:prstGeom prst="rect">
            <a:avLst/>
          </a:prstGeom>
          <a:noFill/>
        </p:spPr>
      </p:pic>
      <p:grpSp>
        <p:nvGrpSpPr>
          <p:cNvPr id="8" name="그룹 18"/>
          <p:cNvGrpSpPr/>
          <p:nvPr/>
        </p:nvGrpSpPr>
        <p:grpSpPr>
          <a:xfrm>
            <a:off x="12113260" y="335280"/>
            <a:ext cx="8743950" cy="8743950"/>
            <a:chOff x="12113260" y="335280"/>
            <a:chExt cx="8743950" cy="8743950"/>
          </a:xfrm>
        </p:grpSpPr>
        <p:pic>
          <p:nvPicPr>
            <p:cNvPr id="9" name="그림 17" descr="C:/Users/Administrator/AppData/Roaming/PolarisOffice/ETemp/9556_11381264/image3.png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13260" y="335280"/>
              <a:ext cx="8743950" cy="87439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bg>
      <p:bgPr>
        <a:solidFill>
          <a:srgbClr val="FA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2" descr="C:/Users/Administrator/AppData/Roaming/PolarisOffice/ETemp/9556_11381264/image10.png"/>
          <p:cNvPicPr>
            <a:picLocks noChangeAspect="1"/>
          </p:cNvPicPr>
          <p:nvPr/>
        </p:nvPicPr>
        <p:blipFill rotWithShape="1">
          <a:blip r:embed="rId2"/>
          <a:srcRect r="3790"/>
          <a:stretch>
            <a:fillRect/>
          </a:stretch>
        </p:blipFill>
        <p:spPr>
          <a:xfrm>
            <a:off x="5047615" y="2057400"/>
            <a:ext cx="13286740" cy="7190740"/>
          </a:xfrm>
          <a:prstGeom prst="rect">
            <a:avLst/>
          </a:prstGeom>
          <a:solidFill>
            <a:srgbClr val="FA9C00"/>
          </a:soli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solidFill>
          <a:srgbClr val="FA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06"/>
          <p:cNvPicPr>
            <a:picLocks noChangeAspect="1"/>
          </p:cNvPicPr>
          <p:nvPr/>
        </p:nvPicPr>
        <p:blipFill rotWithShape="1">
          <a:blip r:embed="rId2"/>
          <a:srcRect r="2530"/>
          <a:stretch>
            <a:fillRect/>
          </a:stretch>
        </p:blipFill>
        <p:spPr>
          <a:xfrm>
            <a:off x="2894965" y="0"/>
            <a:ext cx="15595600" cy="10286365"/>
          </a:xfrm>
          <a:prstGeom prst="rect">
            <a:avLst/>
          </a:prstGeom>
          <a:solidFill>
            <a:srgbClr val="FA9C00"/>
          </a:solidFill>
        </p:spPr>
      </p:pic>
      <p:grpSp>
        <p:nvGrpSpPr>
          <p:cNvPr id="32" name="그룹 168"/>
          <p:cNvGrpSpPr/>
          <p:nvPr/>
        </p:nvGrpSpPr>
        <p:grpSpPr>
          <a:xfrm>
            <a:off x="646430" y="795655"/>
            <a:ext cx="1181735" cy="1181735"/>
            <a:chOff x="646430" y="795655"/>
            <a:chExt cx="1181735" cy="1181735"/>
          </a:xfrm>
          <a:solidFill>
            <a:srgbClr val="FA9C00"/>
          </a:solidFill>
        </p:grpSpPr>
        <p:pic>
          <p:nvPicPr>
            <p:cNvPr id="33" name="그림 16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46430" y="795655"/>
              <a:ext cx="1181735" cy="1181735"/>
            </a:xfrm>
            <a:prstGeom prst="rect">
              <a:avLst/>
            </a:prstGeom>
            <a:grpFill/>
          </p:spPr>
        </p:pic>
      </p:grpSp>
      <p:grpSp>
        <p:nvGrpSpPr>
          <p:cNvPr id="1012" name="그룹 170"/>
          <p:cNvGrpSpPr/>
          <p:nvPr/>
        </p:nvGrpSpPr>
        <p:grpSpPr>
          <a:xfrm>
            <a:off x="967740" y="1034415"/>
            <a:ext cx="628650" cy="628650"/>
            <a:chOff x="967740" y="1034415"/>
            <a:chExt cx="628650" cy="628650"/>
          </a:xfrm>
        </p:grpSpPr>
        <p:pic>
          <p:nvPicPr>
            <p:cNvPr id="1013" name="그림 16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7740" y="1034415"/>
              <a:ext cx="628650" cy="628650"/>
            </a:xfrm>
            <a:prstGeom prst="rect">
              <a:avLst/>
            </a:prstGeom>
            <a:noFill/>
          </p:spPr>
        </p:pic>
      </p:grpSp>
      <p:pic>
        <p:nvPicPr>
          <p:cNvPr id="1014" name="그림 172" descr="C:/Users/Administrator/AppData/Roaming/PolarisOffice/ETemp/11236_7898856/fImage36133478467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29100" y="770890"/>
            <a:ext cx="2104390" cy="266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55.png"/><Relationship Id="rId5" Type="http://schemas.openxmlformats.org/officeDocument/2006/relationships/image" Target="../media/image17.png"/><Relationship Id="rId10" Type="http://schemas.openxmlformats.org/officeDocument/2006/relationships/image" Target="../media/image54.png"/><Relationship Id="rId4" Type="http://schemas.openxmlformats.org/officeDocument/2006/relationships/image" Target="../media/image15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63.png"/><Relationship Id="rId5" Type="http://schemas.openxmlformats.org/officeDocument/2006/relationships/image" Target="../media/image17.png"/><Relationship Id="rId10" Type="http://schemas.openxmlformats.org/officeDocument/2006/relationships/image" Target="../media/image62.png"/><Relationship Id="rId4" Type="http://schemas.openxmlformats.org/officeDocument/2006/relationships/image" Target="../media/image15.png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7.png"/><Relationship Id="rId7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15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5.png"/><Relationship Id="rId10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0260" y="7813040"/>
            <a:ext cx="5848985" cy="35560"/>
            <a:chOff x="7160260" y="7813040"/>
            <a:chExt cx="5848985" cy="355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160260" y="7813040"/>
              <a:ext cx="5849620" cy="36195"/>
            </a:xfrm>
            <a:prstGeom prst="rect">
              <a:avLst/>
            </a:prstGeom>
            <a:grpFill/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504825" y="3278505"/>
            <a:ext cx="16443960" cy="4382770"/>
          </a:xfrm>
          <a:prstGeom prst="rect">
            <a:avLst/>
          </a:prstGeom>
          <a:noFill/>
        </p:spPr>
      </p:pic>
      <p:sp>
        <p:nvSpPr>
          <p:cNvPr id="1005" name="텍스트 상자 1"/>
          <p:cNvSpPr txBox="1"/>
          <p:nvPr/>
        </p:nvSpPr>
        <p:spPr>
          <a:xfrm>
            <a:off x="1249680" y="878840"/>
            <a:ext cx="9841865" cy="3397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1600">
                <a:solidFill>
                  <a:schemeClr val="bg1"/>
                </a:solidFill>
                <a:latin typeface="넥슨Lv1고딕 Light"/>
                <a:ea typeface="넥슨Lv1고딕 Light"/>
              </a:rPr>
              <a:t>REPORT PRESENTATION</a:t>
            </a:r>
            <a:endParaRPr lang="ko-KR" altLang="en-US" sz="16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1006" name="텍스트 상자 2"/>
          <p:cNvSpPr txBox="1"/>
          <p:nvPr/>
        </p:nvSpPr>
        <p:spPr>
          <a:xfrm>
            <a:off x="1155700" y="6553835"/>
            <a:ext cx="9841865" cy="19386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12000">
                <a:solidFill>
                  <a:schemeClr val="bg1"/>
                </a:solidFill>
                <a:latin typeface="넥슨Lv1고딕 Bold"/>
                <a:ea typeface="넥슨Lv1고딕 Bold"/>
              </a:rPr>
              <a:t>당근나라</a:t>
            </a:r>
            <a:endParaRPr lang="ko-KR" altLang="en-US" sz="12000">
              <a:solidFill>
                <a:schemeClr val="bg1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07" name="텍스트 상자 3"/>
          <p:cNvSpPr txBox="1"/>
          <p:nvPr/>
        </p:nvSpPr>
        <p:spPr>
          <a:xfrm>
            <a:off x="1227455" y="8531225"/>
            <a:ext cx="9841865" cy="4006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000" dirty="0">
                <a:solidFill>
                  <a:schemeClr val="bg1"/>
                </a:solidFill>
                <a:latin typeface="넥슨Lv1고딕 Light"/>
                <a:ea typeface="넥슨Lv1고딕 Light"/>
              </a:rPr>
              <a:t>TEAM </a:t>
            </a:r>
            <a:r>
              <a:rPr sz="2000" dirty="0" err="1">
                <a:solidFill>
                  <a:schemeClr val="bg1"/>
                </a:solidFill>
                <a:latin typeface="넥슨Lv1고딕 Light"/>
                <a:ea typeface="넥슨Lv1고딕 Light"/>
              </a:rPr>
              <a:t>바니</a:t>
            </a:r>
            <a:r>
              <a:rPr lang="ko-KR" altLang="en-US" sz="2000" dirty="0">
                <a:solidFill>
                  <a:schemeClr val="bg1"/>
                </a:solidFill>
                <a:latin typeface="넥슨Lv1고딕 Light"/>
                <a:ea typeface="넥슨Lv1고딕 Light"/>
              </a:rPr>
              <a:t>바</a:t>
            </a:r>
            <a:r>
              <a:rPr sz="2000" dirty="0">
                <a:solidFill>
                  <a:schemeClr val="bg1"/>
                </a:solidFill>
                <a:latin typeface="넥슨Lv1고딕 Light"/>
                <a:ea typeface="넥슨Lv1고딕 Light"/>
              </a:rPr>
              <a:t>니</a:t>
            </a:r>
          </a:p>
        </p:txBody>
      </p:sp>
      <p:sp>
        <p:nvSpPr>
          <p:cNvPr id="1008" name="텍스트 상자 129"/>
          <p:cNvSpPr txBox="1"/>
          <p:nvPr/>
        </p:nvSpPr>
        <p:spPr>
          <a:xfrm>
            <a:off x="1252220" y="1804035"/>
            <a:ext cx="9841865" cy="28613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6000">
                <a:solidFill>
                  <a:schemeClr val="bg1"/>
                </a:solidFill>
                <a:latin typeface="넥슨Lv1고딕 Light"/>
                <a:ea typeface="넥슨Lv1고딕 Light"/>
              </a:rPr>
              <a:t>USED DIRECT</a:t>
            </a:r>
          </a:p>
          <a:p>
            <a:pPr marL="0" indent="0" algn="l" latinLnBrk="0" hangingPunct="1">
              <a:buFontTx/>
              <a:buNone/>
              <a:defRPr/>
            </a:pPr>
            <a:r>
              <a:rPr sz="6000">
                <a:solidFill>
                  <a:schemeClr val="bg1"/>
                </a:solidFill>
                <a:latin typeface="넥슨Lv1고딕"/>
                <a:ea typeface="넥슨Lv1고딕"/>
              </a:rPr>
              <a:t>TRADING</a:t>
            </a:r>
          </a:p>
          <a:p>
            <a:pPr marL="0" indent="0" algn="l" latinLnBrk="0" hangingPunct="1">
              <a:buFontTx/>
              <a:buNone/>
              <a:defRPr/>
            </a:pPr>
            <a:r>
              <a:rPr sz="6000">
                <a:solidFill>
                  <a:schemeClr val="bg1"/>
                </a:solidFill>
                <a:latin typeface="넥슨Lv1고딕"/>
                <a:ea typeface="넥슨Lv1고딕"/>
              </a:rPr>
              <a:t>PLATFORM</a:t>
            </a:r>
            <a:endParaRPr lang="ko-KR" altLang="en-US" sz="60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그림 38" descr="C:/Users/Administrator/AppData/Roaming/PolarisOffice/ETemp/1164_7123472/fImage506044664464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8290" y="2464435"/>
            <a:ext cx="6692900" cy="312928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2" name="Rect 0"/>
          <p:cNvSpPr txBox="1"/>
          <p:nvPr/>
        </p:nvSpPr>
        <p:spPr>
          <a:xfrm>
            <a:off x="4131945" y="1090930"/>
            <a:ext cx="9842500" cy="8318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주요 기능 소개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-19050" y="7553960"/>
            <a:ext cx="1334135" cy="36830"/>
            <a:chOff x="-19050" y="7553960"/>
            <a:chExt cx="1334135" cy="36830"/>
          </a:xfrm>
        </p:grpSpPr>
        <p:pic>
          <p:nvPicPr>
            <p:cNvPr id="9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50" y="7553960"/>
              <a:ext cx="1334135" cy="36830"/>
            </a:xfrm>
            <a:prstGeom prst="rect">
              <a:avLst/>
            </a:prstGeom>
            <a:noFill/>
          </p:spPr>
        </p:pic>
      </p:grpSp>
      <p:grpSp>
        <p:nvGrpSpPr>
          <p:cNvPr id="12" name="Group 5"/>
          <p:cNvGrpSpPr/>
          <p:nvPr/>
        </p:nvGrpSpPr>
        <p:grpSpPr>
          <a:xfrm>
            <a:off x="-21590" y="8660130"/>
            <a:ext cx="1337310" cy="36830"/>
            <a:chOff x="-21590" y="8660130"/>
            <a:chExt cx="1337310" cy="36830"/>
          </a:xfrm>
        </p:grpSpPr>
        <p:pic>
          <p:nvPicPr>
            <p:cNvPr id="13" name="Picture 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21590" y="8660130"/>
              <a:ext cx="1337310" cy="36830"/>
            </a:xfrm>
            <a:prstGeom prst="rect">
              <a:avLst/>
            </a:prstGeom>
            <a:noFill/>
          </p:spPr>
        </p:pic>
      </p:grpSp>
      <p:grpSp>
        <p:nvGrpSpPr>
          <p:cNvPr id="15" name="Group 5"/>
          <p:cNvGrpSpPr/>
          <p:nvPr/>
        </p:nvGrpSpPr>
        <p:grpSpPr>
          <a:xfrm>
            <a:off x="0" y="3155315"/>
            <a:ext cx="1334770" cy="36830"/>
            <a:chOff x="0" y="3155315"/>
            <a:chExt cx="1334770" cy="36830"/>
          </a:xfrm>
        </p:grpSpPr>
        <p:pic>
          <p:nvPicPr>
            <p:cNvPr id="16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3155315"/>
              <a:ext cx="1334770" cy="36830"/>
            </a:xfrm>
            <a:prstGeom prst="rect">
              <a:avLst/>
            </a:prstGeom>
            <a:noFill/>
          </p:spPr>
        </p:pic>
      </p:grpSp>
      <p:grpSp>
        <p:nvGrpSpPr>
          <p:cNvPr id="28" name="Group 5"/>
          <p:cNvGrpSpPr/>
          <p:nvPr/>
        </p:nvGrpSpPr>
        <p:grpSpPr>
          <a:xfrm>
            <a:off x="0" y="6436360"/>
            <a:ext cx="2311400" cy="36830"/>
            <a:chOff x="0" y="6436360"/>
            <a:chExt cx="2311400" cy="36830"/>
          </a:xfrm>
        </p:grpSpPr>
        <p:pic>
          <p:nvPicPr>
            <p:cNvPr id="29" name="Picture 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6436360"/>
              <a:ext cx="2311400" cy="36830"/>
            </a:xfrm>
            <a:prstGeom prst="rect">
              <a:avLst/>
            </a:prstGeom>
            <a:noFill/>
          </p:spPr>
        </p:pic>
      </p:grpSp>
      <p:grpSp>
        <p:nvGrpSpPr>
          <p:cNvPr id="37" name="Group 5"/>
          <p:cNvGrpSpPr/>
          <p:nvPr/>
        </p:nvGrpSpPr>
        <p:grpSpPr>
          <a:xfrm>
            <a:off x="0" y="4217670"/>
            <a:ext cx="1336040" cy="36830"/>
            <a:chOff x="0" y="4217670"/>
            <a:chExt cx="1336040" cy="36830"/>
          </a:xfrm>
        </p:grpSpPr>
        <p:pic>
          <p:nvPicPr>
            <p:cNvPr id="38" name="Picture 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4217670"/>
              <a:ext cx="1336040" cy="36830"/>
            </a:xfrm>
            <a:prstGeom prst="rect">
              <a:avLst/>
            </a:prstGeom>
            <a:noFill/>
          </p:spPr>
        </p:pic>
      </p:grpSp>
      <p:grpSp>
        <p:nvGrpSpPr>
          <p:cNvPr id="45" name="Group 5"/>
          <p:cNvGrpSpPr/>
          <p:nvPr/>
        </p:nvGrpSpPr>
        <p:grpSpPr>
          <a:xfrm>
            <a:off x="0" y="5332730"/>
            <a:ext cx="1334770" cy="36830"/>
            <a:chOff x="0" y="5332730"/>
            <a:chExt cx="1334770" cy="36830"/>
          </a:xfrm>
        </p:grpSpPr>
        <p:pic>
          <p:nvPicPr>
            <p:cNvPr id="46" name="Picture 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5332730"/>
              <a:ext cx="1334770" cy="36830"/>
            </a:xfrm>
            <a:prstGeom prst="rect">
              <a:avLst/>
            </a:prstGeom>
            <a:noFill/>
          </p:spPr>
        </p:pic>
      </p:grpSp>
      <p:sp>
        <p:nvSpPr>
          <p:cNvPr id="47" name="Rect 0"/>
          <p:cNvSpPr txBox="1"/>
          <p:nvPr/>
        </p:nvSpPr>
        <p:spPr>
          <a:xfrm>
            <a:off x="811530" y="244284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8" name="Rect 0"/>
          <p:cNvSpPr txBox="1"/>
          <p:nvPr/>
        </p:nvSpPr>
        <p:spPr>
          <a:xfrm>
            <a:off x="815975" y="68599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9" name="Rect 0"/>
          <p:cNvSpPr txBox="1"/>
          <p:nvPr/>
        </p:nvSpPr>
        <p:spPr>
          <a:xfrm>
            <a:off x="816610" y="795401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0" name="Rect 0"/>
          <p:cNvSpPr txBox="1"/>
          <p:nvPr/>
        </p:nvSpPr>
        <p:spPr>
          <a:xfrm>
            <a:off x="819785" y="353695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1" name="Rect 0"/>
          <p:cNvSpPr txBox="1"/>
          <p:nvPr/>
        </p:nvSpPr>
        <p:spPr>
          <a:xfrm>
            <a:off x="800735" y="46247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2" name="Rect 0"/>
          <p:cNvSpPr txBox="1"/>
          <p:nvPr/>
        </p:nvSpPr>
        <p:spPr>
          <a:xfrm>
            <a:off x="459105" y="5727700"/>
            <a:ext cx="266763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주요 기능 소개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53" name="Rect 0"/>
          <p:cNvSpPr txBox="1"/>
          <p:nvPr/>
        </p:nvSpPr>
        <p:spPr>
          <a:xfrm>
            <a:off x="4602480" y="1922780"/>
            <a:ext cx="4780280" cy="4305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"/>
                <a:ea typeface="넥슨Lv1고딕"/>
              </a:rPr>
              <a:t>사기 이력 조회</a:t>
            </a:r>
            <a:endParaRPr lang="ko-KR" altLang="en-US" sz="2200">
              <a:latin typeface="넥슨Lv1고딕"/>
              <a:ea typeface="넥슨Lv1고딕"/>
            </a:endParaRPr>
          </a:p>
        </p:txBody>
      </p:sp>
      <p:grpSp>
        <p:nvGrpSpPr>
          <p:cNvPr id="1053" name="Group 5"/>
          <p:cNvGrpSpPr/>
          <p:nvPr/>
        </p:nvGrpSpPr>
        <p:grpSpPr>
          <a:xfrm>
            <a:off x="4241165" y="2024380"/>
            <a:ext cx="262890" cy="264160"/>
            <a:chOff x="4241165" y="2024380"/>
            <a:chExt cx="262890" cy="264160"/>
          </a:xfrm>
        </p:grpSpPr>
        <p:grpSp>
          <p:nvGrpSpPr>
            <p:cNvPr id="1054" name="Group 5"/>
            <p:cNvGrpSpPr/>
            <p:nvPr/>
          </p:nvGrpSpPr>
          <p:grpSpPr>
            <a:xfrm>
              <a:off x="4241165" y="2024380"/>
              <a:ext cx="262890" cy="264160"/>
              <a:chOff x="4241165" y="2024380"/>
              <a:chExt cx="262890" cy="264160"/>
            </a:xfrm>
          </p:grpSpPr>
          <p:pic>
            <p:nvPicPr>
              <p:cNvPr id="1055" name="Picture 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239895" y="2023110"/>
                <a:ext cx="262890" cy="264160"/>
              </a:xfrm>
              <a:prstGeom prst="rect">
                <a:avLst/>
              </a:prstGeom>
              <a:noFill/>
            </p:spPr>
          </p:pic>
        </p:grpSp>
        <p:grpSp>
          <p:nvGrpSpPr>
            <p:cNvPr id="1056" name="Group 5"/>
            <p:cNvGrpSpPr/>
            <p:nvPr/>
          </p:nvGrpSpPr>
          <p:grpSpPr>
            <a:xfrm>
              <a:off x="4330700" y="2080260"/>
              <a:ext cx="93980" cy="152400"/>
              <a:chOff x="4330700" y="2080260"/>
              <a:chExt cx="93980" cy="152400"/>
            </a:xfrm>
          </p:grpSpPr>
          <p:pic>
            <p:nvPicPr>
              <p:cNvPr id="1057" name="Picture 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329430" y="2078990"/>
                <a:ext cx="93980" cy="1524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59" name="그림 39" descr="C:/Users/Administrator/AppData/Roaming/PolarisOffice/ETemp/1164_7123472/fImage208054675705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96385" y="5682615"/>
            <a:ext cx="6681470" cy="155829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060" name="그림 40" descr="C:/Users/Administrator/AppData/Roaming/PolarisOffice/ETemp/1164_7123472/fImage147914688145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83735" y="7329805"/>
            <a:ext cx="5936615" cy="260731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061" name="그림 41" descr="C:/Users/Administrator/AppData/Roaming/PolarisOffice/ETemp/1164_7123472/fImage385864693281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546965" y="2068830"/>
            <a:ext cx="5152390" cy="294894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062" name="그림 42" descr="C:/Users/Administrator/AppData/Roaming/PolarisOffice/ETemp/1164_7123472/fImage629224706827.png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3183235" y="5236210"/>
            <a:ext cx="3916680" cy="467741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1063" name="도형 84"/>
          <p:cNvSpPr/>
          <p:nvPr/>
        </p:nvSpPr>
        <p:spPr>
          <a:xfrm>
            <a:off x="4124325" y="3175000"/>
            <a:ext cx="3461385" cy="285750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sp>
        <p:nvSpPr>
          <p:cNvPr id="1065" name="도형 96"/>
          <p:cNvSpPr/>
          <p:nvPr/>
        </p:nvSpPr>
        <p:spPr>
          <a:xfrm>
            <a:off x="7444740" y="6678930"/>
            <a:ext cx="523875" cy="179070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cxnSp>
        <p:nvCxnSpPr>
          <p:cNvPr id="1066" name="도형 97"/>
          <p:cNvCxnSpPr>
            <a:stCxn id="1063" idx="2"/>
            <a:endCxn id="1065" idx="0"/>
          </p:cNvCxnSpPr>
          <p:nvPr/>
        </p:nvCxnSpPr>
        <p:spPr>
          <a:xfrm rot="16200000" flipH="1">
            <a:off x="5171440" y="4143375"/>
            <a:ext cx="3219450" cy="1852295"/>
          </a:xfrm>
          <a:prstGeom prst="bentConnector3">
            <a:avLst>
              <a:gd name="adj1" fmla="val 49986"/>
            </a:avLst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도형 98"/>
          <p:cNvCxnSpPr>
            <a:cxnSpLocks/>
          </p:cNvCxnSpPr>
          <p:nvPr/>
        </p:nvCxnSpPr>
        <p:spPr>
          <a:xfrm flipH="1">
            <a:off x="7967980" y="7048500"/>
            <a:ext cx="261620" cy="537210"/>
          </a:xfrm>
          <a:prstGeom prst="straightConnector1">
            <a:avLst/>
          </a:prstGeom>
          <a:ln w="38100" cap="flat" cmpd="sng">
            <a:solidFill>
              <a:srgbClr val="FA9C00">
                <a:alpha val="100000"/>
              </a:srgb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8" name="도형 99"/>
          <p:cNvCxnSpPr>
            <a:stCxn id="1060" idx="3"/>
            <a:endCxn id="1061" idx="1"/>
          </p:cNvCxnSpPr>
          <p:nvPr/>
        </p:nvCxnSpPr>
        <p:spPr>
          <a:xfrm flipV="1">
            <a:off x="10419715" y="3542665"/>
            <a:ext cx="2127885" cy="5090795"/>
          </a:xfrm>
          <a:prstGeom prst="bentConnector3">
            <a:avLst>
              <a:gd name="adj1" fmla="val 49995"/>
            </a:avLst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4131945" y="1090930"/>
            <a:ext cx="9842500" cy="8318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주요 기능 소개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-19050" y="7553960"/>
            <a:ext cx="1334135" cy="36830"/>
            <a:chOff x="-19050" y="7553960"/>
            <a:chExt cx="1334135" cy="36830"/>
          </a:xfrm>
        </p:grpSpPr>
        <p:pic>
          <p:nvPicPr>
            <p:cNvPr id="9" name="Picture 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9050" y="7553960"/>
              <a:ext cx="1334135" cy="36830"/>
            </a:xfrm>
            <a:prstGeom prst="rect">
              <a:avLst/>
            </a:prstGeom>
            <a:noFill/>
          </p:spPr>
        </p:pic>
      </p:grpSp>
      <p:grpSp>
        <p:nvGrpSpPr>
          <p:cNvPr id="12" name="Group 5"/>
          <p:cNvGrpSpPr/>
          <p:nvPr/>
        </p:nvGrpSpPr>
        <p:grpSpPr>
          <a:xfrm>
            <a:off x="-21590" y="8660130"/>
            <a:ext cx="1337310" cy="36830"/>
            <a:chOff x="-21590" y="8660130"/>
            <a:chExt cx="1337310" cy="36830"/>
          </a:xfrm>
        </p:grpSpPr>
        <p:pic>
          <p:nvPicPr>
            <p:cNvPr id="13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21590" y="8660130"/>
              <a:ext cx="1337310" cy="36830"/>
            </a:xfrm>
            <a:prstGeom prst="rect">
              <a:avLst/>
            </a:prstGeom>
            <a:noFill/>
          </p:spPr>
        </p:pic>
      </p:grpSp>
      <p:grpSp>
        <p:nvGrpSpPr>
          <p:cNvPr id="15" name="Group 5"/>
          <p:cNvGrpSpPr/>
          <p:nvPr/>
        </p:nvGrpSpPr>
        <p:grpSpPr>
          <a:xfrm>
            <a:off x="0" y="3155315"/>
            <a:ext cx="1334770" cy="36830"/>
            <a:chOff x="0" y="3155315"/>
            <a:chExt cx="1334770" cy="36830"/>
          </a:xfrm>
        </p:grpSpPr>
        <p:pic>
          <p:nvPicPr>
            <p:cNvPr id="16" name="Picture 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155315"/>
              <a:ext cx="1334770" cy="36830"/>
            </a:xfrm>
            <a:prstGeom prst="rect">
              <a:avLst/>
            </a:prstGeom>
            <a:noFill/>
          </p:spPr>
        </p:pic>
      </p:grpSp>
      <p:grpSp>
        <p:nvGrpSpPr>
          <p:cNvPr id="28" name="Group 5"/>
          <p:cNvGrpSpPr/>
          <p:nvPr/>
        </p:nvGrpSpPr>
        <p:grpSpPr>
          <a:xfrm>
            <a:off x="0" y="6436360"/>
            <a:ext cx="2311400" cy="36830"/>
            <a:chOff x="0" y="6436360"/>
            <a:chExt cx="2311400" cy="36830"/>
          </a:xfrm>
        </p:grpSpPr>
        <p:pic>
          <p:nvPicPr>
            <p:cNvPr id="29" name="Picture 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6436360"/>
              <a:ext cx="2311400" cy="36830"/>
            </a:xfrm>
            <a:prstGeom prst="rect">
              <a:avLst/>
            </a:prstGeom>
            <a:noFill/>
          </p:spPr>
        </p:pic>
      </p:grpSp>
      <p:grpSp>
        <p:nvGrpSpPr>
          <p:cNvPr id="37" name="Group 5"/>
          <p:cNvGrpSpPr/>
          <p:nvPr/>
        </p:nvGrpSpPr>
        <p:grpSpPr>
          <a:xfrm>
            <a:off x="0" y="4217670"/>
            <a:ext cx="1336040" cy="36830"/>
            <a:chOff x="0" y="4217670"/>
            <a:chExt cx="1336040" cy="36830"/>
          </a:xfrm>
        </p:grpSpPr>
        <p:pic>
          <p:nvPicPr>
            <p:cNvPr id="38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4217670"/>
              <a:ext cx="1336040" cy="36830"/>
            </a:xfrm>
            <a:prstGeom prst="rect">
              <a:avLst/>
            </a:prstGeom>
            <a:noFill/>
          </p:spPr>
        </p:pic>
      </p:grpSp>
      <p:grpSp>
        <p:nvGrpSpPr>
          <p:cNvPr id="45" name="Group 5"/>
          <p:cNvGrpSpPr/>
          <p:nvPr/>
        </p:nvGrpSpPr>
        <p:grpSpPr>
          <a:xfrm>
            <a:off x="0" y="5332730"/>
            <a:ext cx="1334770" cy="36830"/>
            <a:chOff x="0" y="5332730"/>
            <a:chExt cx="1334770" cy="36830"/>
          </a:xfrm>
        </p:grpSpPr>
        <p:pic>
          <p:nvPicPr>
            <p:cNvPr id="46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5332730"/>
              <a:ext cx="1334770" cy="36830"/>
            </a:xfrm>
            <a:prstGeom prst="rect">
              <a:avLst/>
            </a:prstGeom>
            <a:noFill/>
          </p:spPr>
        </p:pic>
      </p:grpSp>
      <p:sp>
        <p:nvSpPr>
          <p:cNvPr id="47" name="Rect 0"/>
          <p:cNvSpPr txBox="1"/>
          <p:nvPr/>
        </p:nvSpPr>
        <p:spPr>
          <a:xfrm>
            <a:off x="811530" y="244284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8" name="Rect 0"/>
          <p:cNvSpPr txBox="1"/>
          <p:nvPr/>
        </p:nvSpPr>
        <p:spPr>
          <a:xfrm>
            <a:off x="815975" y="68599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9" name="Rect 0"/>
          <p:cNvSpPr txBox="1"/>
          <p:nvPr/>
        </p:nvSpPr>
        <p:spPr>
          <a:xfrm>
            <a:off x="816610" y="795401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0" name="Rect 0"/>
          <p:cNvSpPr txBox="1"/>
          <p:nvPr/>
        </p:nvSpPr>
        <p:spPr>
          <a:xfrm>
            <a:off x="819785" y="353695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1" name="Rect 0"/>
          <p:cNvSpPr txBox="1"/>
          <p:nvPr/>
        </p:nvSpPr>
        <p:spPr>
          <a:xfrm>
            <a:off x="800735" y="46247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2" name="Rect 0"/>
          <p:cNvSpPr txBox="1"/>
          <p:nvPr/>
        </p:nvSpPr>
        <p:spPr>
          <a:xfrm>
            <a:off x="459105" y="5727700"/>
            <a:ext cx="266763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주요 기능 소개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53" name="Rect 0"/>
          <p:cNvSpPr txBox="1"/>
          <p:nvPr/>
        </p:nvSpPr>
        <p:spPr>
          <a:xfrm>
            <a:off x="4602480" y="1922780"/>
            <a:ext cx="4780280" cy="4305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"/>
                <a:ea typeface="넥슨Lv1고딕"/>
              </a:rPr>
              <a:t>중고 거래 방법(댓글 기능)</a:t>
            </a:r>
            <a:endParaRPr lang="ko-KR" altLang="en-US" sz="2200">
              <a:latin typeface="넥슨Lv1고딕"/>
              <a:ea typeface="넥슨Lv1고딕"/>
            </a:endParaRPr>
          </a:p>
        </p:txBody>
      </p:sp>
      <p:grpSp>
        <p:nvGrpSpPr>
          <p:cNvPr id="1053" name="Group 5"/>
          <p:cNvGrpSpPr/>
          <p:nvPr/>
        </p:nvGrpSpPr>
        <p:grpSpPr>
          <a:xfrm>
            <a:off x="4241165" y="2024380"/>
            <a:ext cx="262890" cy="264160"/>
            <a:chOff x="4241165" y="2024380"/>
            <a:chExt cx="262890" cy="264160"/>
          </a:xfrm>
        </p:grpSpPr>
        <p:grpSp>
          <p:nvGrpSpPr>
            <p:cNvPr id="1054" name="Group 5"/>
            <p:cNvGrpSpPr/>
            <p:nvPr/>
          </p:nvGrpSpPr>
          <p:grpSpPr>
            <a:xfrm>
              <a:off x="4241165" y="2024380"/>
              <a:ext cx="262890" cy="264160"/>
              <a:chOff x="4241165" y="2024380"/>
              <a:chExt cx="262890" cy="264160"/>
            </a:xfrm>
          </p:grpSpPr>
          <p:pic>
            <p:nvPicPr>
              <p:cNvPr id="1055" name="Picture 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239895" y="2023110"/>
                <a:ext cx="262890" cy="264160"/>
              </a:xfrm>
              <a:prstGeom prst="rect">
                <a:avLst/>
              </a:prstGeom>
              <a:noFill/>
            </p:spPr>
          </p:pic>
        </p:grpSp>
        <p:grpSp>
          <p:nvGrpSpPr>
            <p:cNvPr id="1056" name="Group 5"/>
            <p:cNvGrpSpPr/>
            <p:nvPr/>
          </p:nvGrpSpPr>
          <p:grpSpPr>
            <a:xfrm>
              <a:off x="4330700" y="2080260"/>
              <a:ext cx="93980" cy="152400"/>
              <a:chOff x="4330700" y="2080260"/>
              <a:chExt cx="93980" cy="152400"/>
            </a:xfrm>
          </p:grpSpPr>
          <p:pic>
            <p:nvPicPr>
              <p:cNvPr id="1057" name="Picture 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329430" y="2078990"/>
                <a:ext cx="93980" cy="1524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63" name="그림 106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810000" y="2625543"/>
            <a:ext cx="7391106" cy="7013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64" name="도형 112"/>
          <p:cNvSpPr/>
          <p:nvPr/>
        </p:nvSpPr>
        <p:spPr>
          <a:xfrm>
            <a:off x="3962400" y="5005705"/>
            <a:ext cx="3276600" cy="2804795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cxnSp>
        <p:nvCxnSpPr>
          <p:cNvPr id="1065" name="도형 113"/>
          <p:cNvCxnSpPr>
            <a:stCxn id="1064" idx="3"/>
          </p:cNvCxnSpPr>
          <p:nvPr/>
        </p:nvCxnSpPr>
        <p:spPr>
          <a:xfrm flipV="1">
            <a:off x="7239000" y="3034029"/>
            <a:ext cx="4937124" cy="3374073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6" name="그림 106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176124" y="338447"/>
            <a:ext cx="5593434" cy="4805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519815" y="5369560"/>
            <a:ext cx="6768185" cy="4565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68" name="도형 112"/>
          <p:cNvSpPr/>
          <p:nvPr/>
        </p:nvSpPr>
        <p:spPr>
          <a:xfrm>
            <a:off x="3810000" y="7954011"/>
            <a:ext cx="4648199" cy="1685290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cxnSp>
        <p:nvCxnSpPr>
          <p:cNvPr id="1069" name="도형 113"/>
          <p:cNvCxnSpPr/>
          <p:nvPr/>
        </p:nvCxnSpPr>
        <p:spPr>
          <a:xfrm flipV="1">
            <a:off x="8458200" y="8743634"/>
            <a:ext cx="3124200" cy="1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3410" y="6515199"/>
            <a:ext cx="4263390" cy="3444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 0"/>
          <p:cNvSpPr txBox="1"/>
          <p:nvPr/>
        </p:nvSpPr>
        <p:spPr>
          <a:xfrm>
            <a:off x="4131945" y="1090930"/>
            <a:ext cx="9842500" cy="8318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주요 기능 소개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-19050" y="7553960"/>
            <a:ext cx="1334135" cy="36830"/>
            <a:chOff x="-19050" y="7553960"/>
            <a:chExt cx="1334135" cy="36830"/>
          </a:xfrm>
        </p:grpSpPr>
        <p:pic>
          <p:nvPicPr>
            <p:cNvPr id="9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50" y="7553960"/>
              <a:ext cx="1334135" cy="36830"/>
            </a:xfrm>
            <a:prstGeom prst="rect">
              <a:avLst/>
            </a:prstGeom>
            <a:noFill/>
          </p:spPr>
        </p:pic>
      </p:grpSp>
      <p:grpSp>
        <p:nvGrpSpPr>
          <p:cNvPr id="12" name="Group 5"/>
          <p:cNvGrpSpPr/>
          <p:nvPr/>
        </p:nvGrpSpPr>
        <p:grpSpPr>
          <a:xfrm>
            <a:off x="-21590" y="8660130"/>
            <a:ext cx="1337310" cy="36830"/>
            <a:chOff x="-21590" y="8660130"/>
            <a:chExt cx="1337310" cy="36830"/>
          </a:xfrm>
        </p:grpSpPr>
        <p:pic>
          <p:nvPicPr>
            <p:cNvPr id="13" name="Picture 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21590" y="8660130"/>
              <a:ext cx="1337310" cy="36830"/>
            </a:xfrm>
            <a:prstGeom prst="rect">
              <a:avLst/>
            </a:prstGeom>
            <a:noFill/>
          </p:spPr>
        </p:pic>
      </p:grpSp>
      <p:grpSp>
        <p:nvGrpSpPr>
          <p:cNvPr id="15" name="Group 5"/>
          <p:cNvGrpSpPr/>
          <p:nvPr/>
        </p:nvGrpSpPr>
        <p:grpSpPr>
          <a:xfrm>
            <a:off x="0" y="3155315"/>
            <a:ext cx="1334770" cy="36830"/>
            <a:chOff x="0" y="3155315"/>
            <a:chExt cx="1334770" cy="36830"/>
          </a:xfrm>
        </p:grpSpPr>
        <p:pic>
          <p:nvPicPr>
            <p:cNvPr id="16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3155315"/>
              <a:ext cx="1334770" cy="36830"/>
            </a:xfrm>
            <a:prstGeom prst="rect">
              <a:avLst/>
            </a:prstGeom>
            <a:noFill/>
          </p:spPr>
        </p:pic>
      </p:grpSp>
      <p:grpSp>
        <p:nvGrpSpPr>
          <p:cNvPr id="28" name="Group 5"/>
          <p:cNvGrpSpPr/>
          <p:nvPr/>
        </p:nvGrpSpPr>
        <p:grpSpPr>
          <a:xfrm>
            <a:off x="0" y="6436360"/>
            <a:ext cx="2311400" cy="36830"/>
            <a:chOff x="0" y="6436360"/>
            <a:chExt cx="2311400" cy="36830"/>
          </a:xfrm>
        </p:grpSpPr>
        <p:pic>
          <p:nvPicPr>
            <p:cNvPr id="29" name="Picture 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6436360"/>
              <a:ext cx="2311400" cy="36830"/>
            </a:xfrm>
            <a:prstGeom prst="rect">
              <a:avLst/>
            </a:prstGeom>
            <a:noFill/>
          </p:spPr>
        </p:pic>
      </p:grpSp>
      <p:grpSp>
        <p:nvGrpSpPr>
          <p:cNvPr id="37" name="Group 5"/>
          <p:cNvGrpSpPr/>
          <p:nvPr/>
        </p:nvGrpSpPr>
        <p:grpSpPr>
          <a:xfrm>
            <a:off x="0" y="4217670"/>
            <a:ext cx="1336040" cy="36830"/>
            <a:chOff x="0" y="4217670"/>
            <a:chExt cx="1336040" cy="36830"/>
          </a:xfrm>
        </p:grpSpPr>
        <p:pic>
          <p:nvPicPr>
            <p:cNvPr id="38" name="Picture 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4217670"/>
              <a:ext cx="1336040" cy="36830"/>
            </a:xfrm>
            <a:prstGeom prst="rect">
              <a:avLst/>
            </a:prstGeom>
            <a:noFill/>
          </p:spPr>
        </p:pic>
      </p:grpSp>
      <p:grpSp>
        <p:nvGrpSpPr>
          <p:cNvPr id="45" name="Group 5"/>
          <p:cNvGrpSpPr/>
          <p:nvPr/>
        </p:nvGrpSpPr>
        <p:grpSpPr>
          <a:xfrm>
            <a:off x="0" y="5332730"/>
            <a:ext cx="1334770" cy="36830"/>
            <a:chOff x="0" y="5332730"/>
            <a:chExt cx="1334770" cy="36830"/>
          </a:xfrm>
        </p:grpSpPr>
        <p:pic>
          <p:nvPicPr>
            <p:cNvPr id="46" name="Picture 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5332730"/>
              <a:ext cx="1334770" cy="36830"/>
            </a:xfrm>
            <a:prstGeom prst="rect">
              <a:avLst/>
            </a:prstGeom>
            <a:noFill/>
          </p:spPr>
        </p:pic>
      </p:grpSp>
      <p:sp>
        <p:nvSpPr>
          <p:cNvPr id="47" name="Rect 0"/>
          <p:cNvSpPr txBox="1"/>
          <p:nvPr/>
        </p:nvSpPr>
        <p:spPr>
          <a:xfrm>
            <a:off x="811530" y="244284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8" name="Rect 0"/>
          <p:cNvSpPr txBox="1"/>
          <p:nvPr/>
        </p:nvSpPr>
        <p:spPr>
          <a:xfrm>
            <a:off x="815975" y="68599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9" name="Rect 0"/>
          <p:cNvSpPr txBox="1"/>
          <p:nvPr/>
        </p:nvSpPr>
        <p:spPr>
          <a:xfrm>
            <a:off x="816610" y="795401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0" name="Rect 0"/>
          <p:cNvSpPr txBox="1"/>
          <p:nvPr/>
        </p:nvSpPr>
        <p:spPr>
          <a:xfrm>
            <a:off x="819785" y="353695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1" name="Rect 0"/>
          <p:cNvSpPr txBox="1"/>
          <p:nvPr/>
        </p:nvSpPr>
        <p:spPr>
          <a:xfrm>
            <a:off x="800735" y="46247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2" name="Rect 0"/>
          <p:cNvSpPr txBox="1"/>
          <p:nvPr/>
        </p:nvSpPr>
        <p:spPr>
          <a:xfrm>
            <a:off x="459105" y="5727700"/>
            <a:ext cx="266763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주요 기능 소개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53" name="Rect 0"/>
          <p:cNvSpPr txBox="1"/>
          <p:nvPr/>
        </p:nvSpPr>
        <p:spPr>
          <a:xfrm>
            <a:off x="4602480" y="1922780"/>
            <a:ext cx="4780280" cy="4305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"/>
                <a:ea typeface="넥슨Lv1고딕"/>
              </a:rPr>
              <a:t>거래 완료</a:t>
            </a:r>
            <a:r>
              <a:rPr lang="en-US" sz="2200">
                <a:latin typeface="넥슨Lv1고딕"/>
                <a:ea typeface="넥슨Lv1고딕"/>
              </a:rPr>
              <a:t> / </a:t>
            </a:r>
            <a:r>
              <a:rPr lang="ko-KR" altLang="en-US" sz="2200">
                <a:latin typeface="넥슨Lv1고딕"/>
                <a:ea typeface="넥슨Lv1고딕"/>
              </a:rPr>
              <a:t>예약중</a:t>
            </a:r>
            <a:r>
              <a:rPr sz="2200">
                <a:latin typeface="넥슨Lv1고딕"/>
                <a:ea typeface="넥슨Lv1고딕"/>
              </a:rPr>
              <a:t> 처리</a:t>
            </a:r>
            <a:endParaRPr lang="ko-KR" altLang="en-US" sz="2200">
              <a:latin typeface="넥슨Lv1고딕"/>
              <a:ea typeface="넥슨Lv1고딕"/>
            </a:endParaRPr>
          </a:p>
        </p:txBody>
      </p:sp>
      <p:grpSp>
        <p:nvGrpSpPr>
          <p:cNvPr id="1053" name="Group 5"/>
          <p:cNvGrpSpPr/>
          <p:nvPr/>
        </p:nvGrpSpPr>
        <p:grpSpPr>
          <a:xfrm>
            <a:off x="4241165" y="2024380"/>
            <a:ext cx="262890" cy="264160"/>
            <a:chOff x="4241165" y="2024380"/>
            <a:chExt cx="262890" cy="264160"/>
          </a:xfrm>
        </p:grpSpPr>
        <p:grpSp>
          <p:nvGrpSpPr>
            <p:cNvPr id="1054" name="Group 5"/>
            <p:cNvGrpSpPr/>
            <p:nvPr/>
          </p:nvGrpSpPr>
          <p:grpSpPr>
            <a:xfrm>
              <a:off x="4241165" y="2024380"/>
              <a:ext cx="262890" cy="264160"/>
              <a:chOff x="4241165" y="2024380"/>
              <a:chExt cx="262890" cy="264160"/>
            </a:xfrm>
          </p:grpSpPr>
          <p:pic>
            <p:nvPicPr>
              <p:cNvPr id="1055" name="Picture 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239895" y="2023110"/>
                <a:ext cx="262890" cy="264160"/>
              </a:xfrm>
              <a:prstGeom prst="rect">
                <a:avLst/>
              </a:prstGeom>
              <a:noFill/>
            </p:spPr>
          </p:pic>
        </p:grpSp>
        <p:grpSp>
          <p:nvGrpSpPr>
            <p:cNvPr id="1056" name="Group 5"/>
            <p:cNvGrpSpPr/>
            <p:nvPr/>
          </p:nvGrpSpPr>
          <p:grpSpPr>
            <a:xfrm>
              <a:off x="4330700" y="2080260"/>
              <a:ext cx="93980" cy="152400"/>
              <a:chOff x="4330700" y="2080260"/>
              <a:chExt cx="93980" cy="152400"/>
            </a:xfrm>
          </p:grpSpPr>
          <p:pic>
            <p:nvPicPr>
              <p:cNvPr id="1057" name="Picture 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329430" y="2078990"/>
                <a:ext cx="93980" cy="1524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58" name="그림 115" descr="C:/Users/Administrator/AppData/Roaming/PolarisOffice/ETemp/1164_7123472/fImage1764485081942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38930" y="3014345"/>
            <a:ext cx="2242820" cy="344741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1062" name="도형 129"/>
          <p:cNvSpPr/>
          <p:nvPr/>
        </p:nvSpPr>
        <p:spPr>
          <a:xfrm>
            <a:off x="4839335" y="6065520"/>
            <a:ext cx="473075" cy="281305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sp>
        <p:nvSpPr>
          <p:cNvPr id="1063" name="도형 130"/>
          <p:cNvSpPr/>
          <p:nvPr/>
        </p:nvSpPr>
        <p:spPr>
          <a:xfrm>
            <a:off x="4602480" y="8929370"/>
            <a:ext cx="2103120" cy="266700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cxnSp>
        <p:nvCxnSpPr>
          <p:cNvPr id="1064" name="도형 131"/>
          <p:cNvCxnSpPr/>
          <p:nvPr/>
        </p:nvCxnSpPr>
        <p:spPr>
          <a:xfrm rot="16200000" flipH="1">
            <a:off x="2979898" y="7466172"/>
            <a:ext cx="2839401" cy="319403"/>
          </a:xfrm>
          <a:prstGeom prst="bentConnector3">
            <a:avLst>
              <a:gd name="adj1" fmla="val 100106"/>
            </a:avLst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도형 132"/>
          <p:cNvSpPr/>
          <p:nvPr/>
        </p:nvSpPr>
        <p:spPr>
          <a:xfrm flipV="1">
            <a:off x="6705600" y="6508214"/>
            <a:ext cx="1083946" cy="2571650"/>
          </a:xfrm>
          <a:prstGeom prst="bentConnector2">
            <a:avLst/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066" name="도형 133"/>
          <p:cNvSpPr/>
          <p:nvPr/>
        </p:nvSpPr>
        <p:spPr>
          <a:xfrm flipV="1">
            <a:off x="7789547" y="6508214"/>
            <a:ext cx="2421253" cy="1908708"/>
          </a:xfrm>
          <a:prstGeom prst="bentConnector2">
            <a:avLst/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17" name="도형 131"/>
          <p:cNvCxnSpPr>
            <a:endCxn id="1062" idx="1"/>
          </p:cNvCxnSpPr>
          <p:nvPr/>
        </p:nvCxnSpPr>
        <p:spPr>
          <a:xfrm>
            <a:off x="4239895" y="6206172"/>
            <a:ext cx="599440" cy="1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 descr="텍스트, 자동차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96930" y="3009900"/>
            <a:ext cx="2202180" cy="3458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707514" y="6736119"/>
            <a:ext cx="7445477" cy="3200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텍스트, 스크린샷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658600" y="1102797"/>
            <a:ext cx="6494390" cy="29998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연결선: 꺾임 24"/>
          <p:cNvCxnSpPr>
            <a:stCxn id="27" idx="0"/>
            <a:endCxn id="20" idx="1"/>
          </p:cNvCxnSpPr>
          <p:nvPr/>
        </p:nvCxnSpPr>
        <p:spPr>
          <a:xfrm rot="5400000" flipH="1" flipV="1">
            <a:off x="10378808" y="1734871"/>
            <a:ext cx="411920" cy="2147663"/>
          </a:xfrm>
          <a:prstGeom prst="bentConnector2">
            <a:avLst/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129"/>
          <p:cNvSpPr/>
          <p:nvPr/>
        </p:nvSpPr>
        <p:spPr>
          <a:xfrm>
            <a:off x="9274399" y="3014662"/>
            <a:ext cx="473075" cy="281305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pic>
        <p:nvPicPr>
          <p:cNvPr id="31" name="그림 30" descr="텍스트이(가) 표시된 사진  자동 생성된 설명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709407" y="3009900"/>
            <a:ext cx="2202181" cy="3463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95"/>
          <p:cNvSpPr txBox="1"/>
          <p:nvPr/>
        </p:nvSpPr>
        <p:spPr>
          <a:xfrm>
            <a:off x="8610600" y="4733925"/>
            <a:ext cx="4326255" cy="819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프로그램 시연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grpSp>
        <p:nvGrpSpPr>
          <p:cNvPr id="8" name="그룹 225"/>
          <p:cNvGrpSpPr/>
          <p:nvPr/>
        </p:nvGrpSpPr>
        <p:grpSpPr>
          <a:xfrm>
            <a:off x="-21590" y="8660130"/>
            <a:ext cx="1336675" cy="36195"/>
            <a:chOff x="-21590" y="8660130"/>
            <a:chExt cx="1336675" cy="36195"/>
          </a:xfrm>
        </p:grpSpPr>
        <p:pic>
          <p:nvPicPr>
            <p:cNvPr id="9" name="그림 22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1590" y="8660130"/>
              <a:ext cx="1336675" cy="36195"/>
            </a:xfrm>
            <a:prstGeom prst="rect">
              <a:avLst/>
            </a:prstGeom>
            <a:noFill/>
          </p:spPr>
        </p:pic>
      </p:grpSp>
      <p:grpSp>
        <p:nvGrpSpPr>
          <p:cNvPr id="11" name="그룹 227"/>
          <p:cNvGrpSpPr/>
          <p:nvPr/>
        </p:nvGrpSpPr>
        <p:grpSpPr>
          <a:xfrm>
            <a:off x="0" y="3155315"/>
            <a:ext cx="1334135" cy="36195"/>
            <a:chOff x="0" y="3155315"/>
            <a:chExt cx="1334135" cy="36195"/>
          </a:xfrm>
        </p:grpSpPr>
        <p:pic>
          <p:nvPicPr>
            <p:cNvPr id="12" name="그림 2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3155315"/>
              <a:ext cx="1334135" cy="36195"/>
            </a:xfrm>
            <a:prstGeom prst="rect">
              <a:avLst/>
            </a:prstGeom>
            <a:noFill/>
          </p:spPr>
        </p:pic>
      </p:grpSp>
      <p:grpSp>
        <p:nvGrpSpPr>
          <p:cNvPr id="24" name="그룹 229"/>
          <p:cNvGrpSpPr/>
          <p:nvPr/>
        </p:nvGrpSpPr>
        <p:grpSpPr>
          <a:xfrm>
            <a:off x="0" y="7550150"/>
            <a:ext cx="2310765" cy="36195"/>
            <a:chOff x="0" y="7550150"/>
            <a:chExt cx="2310765" cy="36195"/>
          </a:xfrm>
        </p:grpSpPr>
        <p:pic>
          <p:nvPicPr>
            <p:cNvPr id="25" name="그림 22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7550150"/>
              <a:ext cx="2310765" cy="36195"/>
            </a:xfrm>
            <a:prstGeom prst="rect">
              <a:avLst/>
            </a:prstGeom>
            <a:noFill/>
          </p:spPr>
        </p:pic>
      </p:grpSp>
      <p:grpSp>
        <p:nvGrpSpPr>
          <p:cNvPr id="33" name="그룹 231"/>
          <p:cNvGrpSpPr/>
          <p:nvPr/>
        </p:nvGrpSpPr>
        <p:grpSpPr>
          <a:xfrm>
            <a:off x="0" y="4217670"/>
            <a:ext cx="1335405" cy="36195"/>
            <a:chOff x="0" y="4217670"/>
            <a:chExt cx="1335405" cy="36195"/>
          </a:xfrm>
        </p:grpSpPr>
        <p:pic>
          <p:nvPicPr>
            <p:cNvPr id="34" name="그림 23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4217670"/>
              <a:ext cx="1335405" cy="36195"/>
            </a:xfrm>
            <a:prstGeom prst="rect">
              <a:avLst/>
            </a:prstGeom>
            <a:noFill/>
          </p:spPr>
        </p:pic>
      </p:grpSp>
      <p:grpSp>
        <p:nvGrpSpPr>
          <p:cNvPr id="38" name="그룹 233"/>
          <p:cNvGrpSpPr/>
          <p:nvPr/>
        </p:nvGrpSpPr>
        <p:grpSpPr>
          <a:xfrm>
            <a:off x="0" y="5332730"/>
            <a:ext cx="1334135" cy="36195"/>
            <a:chOff x="0" y="5332730"/>
            <a:chExt cx="1334135" cy="36195"/>
          </a:xfrm>
        </p:grpSpPr>
        <p:pic>
          <p:nvPicPr>
            <p:cNvPr id="39" name="그림 2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5332730"/>
              <a:ext cx="1334135" cy="36195"/>
            </a:xfrm>
            <a:prstGeom prst="rect">
              <a:avLst/>
            </a:prstGeom>
            <a:noFill/>
          </p:spPr>
        </p:pic>
      </p:grpSp>
      <p:grpSp>
        <p:nvGrpSpPr>
          <p:cNvPr id="75" name="그룹 235"/>
          <p:cNvGrpSpPr/>
          <p:nvPr/>
        </p:nvGrpSpPr>
        <p:grpSpPr>
          <a:xfrm>
            <a:off x="0" y="6430010"/>
            <a:ext cx="1333500" cy="36195"/>
            <a:chOff x="0" y="6430010"/>
            <a:chExt cx="1333500" cy="36195"/>
          </a:xfrm>
        </p:grpSpPr>
        <p:pic>
          <p:nvPicPr>
            <p:cNvPr id="76" name="그림 2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6430010"/>
              <a:ext cx="1333500" cy="36195"/>
            </a:xfrm>
            <a:prstGeom prst="rect">
              <a:avLst/>
            </a:prstGeom>
            <a:noFill/>
          </p:spPr>
        </p:pic>
      </p:grpSp>
      <p:sp>
        <p:nvSpPr>
          <p:cNvPr id="77" name="텍스트 상자 268"/>
          <p:cNvSpPr txBox="1"/>
          <p:nvPr/>
        </p:nvSpPr>
        <p:spPr>
          <a:xfrm>
            <a:off x="811530" y="244284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78" name="텍스트 상자 269"/>
          <p:cNvSpPr txBox="1"/>
          <p:nvPr/>
        </p:nvSpPr>
        <p:spPr>
          <a:xfrm>
            <a:off x="816610" y="7954010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79" name="텍스트 상자 270"/>
          <p:cNvSpPr txBox="1"/>
          <p:nvPr/>
        </p:nvSpPr>
        <p:spPr>
          <a:xfrm>
            <a:off x="819785" y="3536950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80" name="텍스트 상자 271"/>
          <p:cNvSpPr txBox="1"/>
          <p:nvPr/>
        </p:nvSpPr>
        <p:spPr>
          <a:xfrm>
            <a:off x="800735" y="462470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81" name="텍스트 상자 272"/>
          <p:cNvSpPr txBox="1"/>
          <p:nvPr/>
        </p:nvSpPr>
        <p:spPr>
          <a:xfrm>
            <a:off x="800735" y="573468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04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82" name="텍스트 상자 274"/>
          <p:cNvSpPr txBox="1"/>
          <p:nvPr/>
        </p:nvSpPr>
        <p:spPr>
          <a:xfrm>
            <a:off x="458470" y="6846570"/>
            <a:ext cx="2667000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진행 프로세스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96"/>
          <p:cNvSpPr txBox="1"/>
          <p:nvPr/>
        </p:nvSpPr>
        <p:spPr>
          <a:xfrm>
            <a:off x="4131945" y="1090930"/>
            <a:ext cx="9842500" cy="8324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소감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grpSp>
        <p:nvGrpSpPr>
          <p:cNvPr id="7" name="그룹 238"/>
          <p:cNvGrpSpPr/>
          <p:nvPr/>
        </p:nvGrpSpPr>
        <p:grpSpPr>
          <a:xfrm>
            <a:off x="0" y="3155315"/>
            <a:ext cx="1334135" cy="36195"/>
            <a:chOff x="0" y="3155315"/>
            <a:chExt cx="1334135" cy="36195"/>
          </a:xfrm>
        </p:grpSpPr>
        <p:pic>
          <p:nvPicPr>
            <p:cNvPr id="8" name="그림 2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155315"/>
              <a:ext cx="1334135" cy="36195"/>
            </a:xfrm>
            <a:prstGeom prst="rect">
              <a:avLst/>
            </a:prstGeom>
            <a:noFill/>
          </p:spPr>
        </p:pic>
      </p:grpSp>
      <p:grpSp>
        <p:nvGrpSpPr>
          <p:cNvPr id="20" name="그룹 240"/>
          <p:cNvGrpSpPr/>
          <p:nvPr/>
        </p:nvGrpSpPr>
        <p:grpSpPr>
          <a:xfrm>
            <a:off x="0" y="8665845"/>
            <a:ext cx="2310765" cy="36195"/>
            <a:chOff x="0" y="8665845"/>
            <a:chExt cx="2310765" cy="36195"/>
          </a:xfrm>
        </p:grpSpPr>
        <p:pic>
          <p:nvPicPr>
            <p:cNvPr id="21" name="그림 23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665845"/>
              <a:ext cx="2310765" cy="36195"/>
            </a:xfrm>
            <a:prstGeom prst="rect">
              <a:avLst/>
            </a:prstGeom>
            <a:noFill/>
          </p:spPr>
        </p:pic>
      </p:grpSp>
      <p:grpSp>
        <p:nvGrpSpPr>
          <p:cNvPr id="29" name="그룹 242"/>
          <p:cNvGrpSpPr/>
          <p:nvPr/>
        </p:nvGrpSpPr>
        <p:grpSpPr>
          <a:xfrm>
            <a:off x="0" y="4217670"/>
            <a:ext cx="1335405" cy="36195"/>
            <a:chOff x="0" y="4217670"/>
            <a:chExt cx="1335405" cy="36195"/>
          </a:xfrm>
        </p:grpSpPr>
        <p:pic>
          <p:nvPicPr>
            <p:cNvPr id="30" name="그림 24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4217670"/>
              <a:ext cx="1335405" cy="36195"/>
            </a:xfrm>
            <a:prstGeom prst="rect">
              <a:avLst/>
            </a:prstGeom>
            <a:noFill/>
          </p:spPr>
        </p:pic>
      </p:grpSp>
      <p:grpSp>
        <p:nvGrpSpPr>
          <p:cNvPr id="33" name="그룹 244"/>
          <p:cNvGrpSpPr/>
          <p:nvPr/>
        </p:nvGrpSpPr>
        <p:grpSpPr>
          <a:xfrm>
            <a:off x="0" y="5332730"/>
            <a:ext cx="1334135" cy="36195"/>
            <a:chOff x="0" y="5332730"/>
            <a:chExt cx="1334135" cy="36195"/>
          </a:xfrm>
        </p:grpSpPr>
        <p:pic>
          <p:nvPicPr>
            <p:cNvPr id="34" name="그림 24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5332730"/>
              <a:ext cx="1334135" cy="36195"/>
            </a:xfrm>
            <a:prstGeom prst="rect">
              <a:avLst/>
            </a:prstGeom>
            <a:noFill/>
          </p:spPr>
        </p:pic>
      </p:grpSp>
      <p:grpSp>
        <p:nvGrpSpPr>
          <p:cNvPr id="37" name="그룹 246"/>
          <p:cNvGrpSpPr/>
          <p:nvPr/>
        </p:nvGrpSpPr>
        <p:grpSpPr>
          <a:xfrm>
            <a:off x="0" y="6430010"/>
            <a:ext cx="1333500" cy="36195"/>
            <a:chOff x="0" y="6430010"/>
            <a:chExt cx="1333500" cy="36195"/>
          </a:xfrm>
        </p:grpSpPr>
        <p:pic>
          <p:nvPicPr>
            <p:cNvPr id="38" name="그림 24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6430010"/>
              <a:ext cx="1333500" cy="36195"/>
            </a:xfrm>
            <a:prstGeom prst="rect">
              <a:avLst/>
            </a:prstGeom>
            <a:noFill/>
          </p:spPr>
        </p:pic>
      </p:grpSp>
      <p:grpSp>
        <p:nvGrpSpPr>
          <p:cNvPr id="41" name="그룹 248"/>
          <p:cNvGrpSpPr/>
          <p:nvPr/>
        </p:nvGrpSpPr>
        <p:grpSpPr>
          <a:xfrm>
            <a:off x="0" y="7544435"/>
            <a:ext cx="1336675" cy="36195"/>
            <a:chOff x="0" y="7544435"/>
            <a:chExt cx="1336675" cy="36195"/>
          </a:xfrm>
        </p:grpSpPr>
        <p:pic>
          <p:nvPicPr>
            <p:cNvPr id="42" name="그림 24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7544435"/>
              <a:ext cx="1336675" cy="36195"/>
            </a:xfrm>
            <a:prstGeom prst="rect">
              <a:avLst/>
            </a:prstGeom>
            <a:noFill/>
          </p:spPr>
        </p:pic>
      </p:grpSp>
      <p:sp>
        <p:nvSpPr>
          <p:cNvPr id="43" name="텍스트 상자 275"/>
          <p:cNvSpPr txBox="1"/>
          <p:nvPr/>
        </p:nvSpPr>
        <p:spPr>
          <a:xfrm>
            <a:off x="811530" y="244284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4" name="텍스트 상자 276"/>
          <p:cNvSpPr txBox="1"/>
          <p:nvPr/>
        </p:nvSpPr>
        <p:spPr>
          <a:xfrm>
            <a:off x="819785" y="3536950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5" name="텍스트 상자 277"/>
          <p:cNvSpPr txBox="1"/>
          <p:nvPr/>
        </p:nvSpPr>
        <p:spPr>
          <a:xfrm>
            <a:off x="800735" y="462470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6" name="텍스트 상자 278"/>
          <p:cNvSpPr txBox="1"/>
          <p:nvPr/>
        </p:nvSpPr>
        <p:spPr>
          <a:xfrm>
            <a:off x="800735" y="573468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04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7" name="텍스트 상자 279"/>
          <p:cNvSpPr txBox="1"/>
          <p:nvPr/>
        </p:nvSpPr>
        <p:spPr>
          <a:xfrm>
            <a:off x="815975" y="685990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8" name="텍스트 상자 281"/>
          <p:cNvSpPr txBox="1"/>
          <p:nvPr/>
        </p:nvSpPr>
        <p:spPr>
          <a:xfrm>
            <a:off x="457835" y="7950200"/>
            <a:ext cx="2667000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소    감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grpSp>
        <p:nvGrpSpPr>
          <p:cNvPr id="85" name="그룹 330"/>
          <p:cNvGrpSpPr/>
          <p:nvPr/>
        </p:nvGrpSpPr>
        <p:grpSpPr>
          <a:xfrm>
            <a:off x="2299336" y="2953385"/>
            <a:ext cx="16768447" cy="6261100"/>
            <a:chOff x="2444750" y="2604135"/>
            <a:chExt cx="16768447" cy="6261100"/>
          </a:xfrm>
        </p:grpSpPr>
        <p:grpSp>
          <p:nvGrpSpPr>
            <p:cNvPr id="49" name="그룹 296"/>
            <p:cNvGrpSpPr/>
            <p:nvPr/>
          </p:nvGrpSpPr>
          <p:grpSpPr>
            <a:xfrm>
              <a:off x="2444750" y="3944620"/>
              <a:ext cx="9051925" cy="2755265"/>
              <a:chOff x="2444750" y="3944620"/>
              <a:chExt cx="9051925" cy="2755265"/>
            </a:xfrm>
          </p:grpSpPr>
          <p:pic>
            <p:nvPicPr>
              <p:cNvPr id="50" name="그림 294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2444750" y="3944620"/>
                <a:ext cx="9051925" cy="2755265"/>
              </a:xfrm>
              <a:prstGeom prst="rect">
                <a:avLst/>
              </a:prstGeom>
              <a:noFill/>
            </p:spPr>
          </p:pic>
          <p:pic>
            <p:nvPicPr>
              <p:cNvPr id="51" name="그림 29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707255" y="4632960"/>
                <a:ext cx="4526280" cy="1377950"/>
              </a:xfrm>
              <a:prstGeom prst="rect">
                <a:avLst/>
              </a:prstGeom>
              <a:noFill/>
            </p:spPr>
          </p:pic>
        </p:grpSp>
        <p:grpSp>
          <p:nvGrpSpPr>
            <p:cNvPr id="52" name="그룹 299"/>
            <p:cNvGrpSpPr/>
            <p:nvPr/>
          </p:nvGrpSpPr>
          <p:grpSpPr>
            <a:xfrm>
              <a:off x="3444240" y="2604135"/>
              <a:ext cx="8737600" cy="2333625"/>
              <a:chOff x="3444240" y="2604135"/>
              <a:chExt cx="8737600" cy="2333625"/>
            </a:xfrm>
          </p:grpSpPr>
          <p:pic>
            <p:nvPicPr>
              <p:cNvPr id="53" name="그림 297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444240" y="2604135"/>
                <a:ext cx="8737600" cy="2333625"/>
              </a:xfrm>
              <a:prstGeom prst="rect">
                <a:avLst/>
              </a:prstGeom>
              <a:noFill/>
            </p:spPr>
          </p:pic>
          <p:pic>
            <p:nvPicPr>
              <p:cNvPr id="54" name="그림 298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628640" y="3187065"/>
                <a:ext cx="4368800" cy="1167130"/>
              </a:xfrm>
              <a:prstGeom prst="rect">
                <a:avLst/>
              </a:prstGeom>
              <a:noFill/>
            </p:spPr>
          </p:pic>
        </p:grpSp>
        <p:grpSp>
          <p:nvGrpSpPr>
            <p:cNvPr id="55" name="그룹 301"/>
            <p:cNvGrpSpPr/>
            <p:nvPr/>
          </p:nvGrpSpPr>
          <p:grpSpPr>
            <a:xfrm>
              <a:off x="4652645" y="3253740"/>
              <a:ext cx="873760" cy="915670"/>
              <a:chOff x="4652645" y="3253740"/>
              <a:chExt cx="873760" cy="915670"/>
            </a:xfrm>
            <a:effectLst>
              <a:outerShdw blurRad="50800" dist="50800" dir="5400000" algn="ctr" rotWithShape="0">
                <a:srgbClr val="000000">
                  <a:alpha val="88630"/>
                </a:srgbClr>
              </a:outerShdw>
            </a:effectLst>
          </p:grpSpPr>
          <p:pic>
            <p:nvPicPr>
              <p:cNvPr id="56" name="그림 300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4652645" y="3253740"/>
                <a:ext cx="873760" cy="915670"/>
              </a:xfrm>
              <a:prstGeom prst="rect">
                <a:avLst/>
              </a:prstGeom>
              <a:noFill/>
            </p:spPr>
          </p:pic>
        </p:grpSp>
        <p:grpSp>
          <p:nvGrpSpPr>
            <p:cNvPr id="57" name="그룹 303"/>
            <p:cNvGrpSpPr/>
            <p:nvPr/>
          </p:nvGrpSpPr>
          <p:grpSpPr>
            <a:xfrm>
              <a:off x="9257665" y="4964430"/>
              <a:ext cx="873760" cy="915670"/>
              <a:chOff x="9257665" y="4964430"/>
              <a:chExt cx="873760" cy="915670"/>
            </a:xfrm>
            <a:effectLst>
              <a:outerShdw blurRad="50800" dist="50800" dir="5400000" algn="ctr" rotWithShape="0">
                <a:srgbClr val="000000">
                  <a:alpha val="88630"/>
                </a:srgbClr>
              </a:outerShdw>
            </a:effectLst>
          </p:grpSpPr>
          <p:pic>
            <p:nvPicPr>
              <p:cNvPr id="58" name="그림 302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9257665" y="4964430"/>
                <a:ext cx="873760" cy="915670"/>
              </a:xfrm>
              <a:prstGeom prst="rect">
                <a:avLst/>
              </a:prstGeom>
              <a:noFill/>
            </p:spPr>
          </p:pic>
        </p:grpSp>
        <p:grpSp>
          <p:nvGrpSpPr>
            <p:cNvPr id="59" name="그룹 306"/>
            <p:cNvGrpSpPr/>
            <p:nvPr/>
          </p:nvGrpSpPr>
          <p:grpSpPr>
            <a:xfrm>
              <a:off x="3439795" y="5827395"/>
              <a:ext cx="8737600" cy="2209165"/>
              <a:chOff x="3439795" y="5827395"/>
              <a:chExt cx="8737600" cy="2209165"/>
            </a:xfrm>
          </p:grpSpPr>
          <p:pic>
            <p:nvPicPr>
              <p:cNvPr id="60" name="그림 304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439795" y="5827395"/>
                <a:ext cx="8737600" cy="2209165"/>
              </a:xfrm>
              <a:prstGeom prst="rect">
                <a:avLst/>
              </a:prstGeom>
              <a:noFill/>
            </p:spPr>
          </p:pic>
          <p:pic>
            <p:nvPicPr>
              <p:cNvPr id="61" name="그림 30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624195" y="6379210"/>
                <a:ext cx="4368800" cy="1104900"/>
              </a:xfrm>
              <a:prstGeom prst="rect">
                <a:avLst/>
              </a:prstGeom>
              <a:noFill/>
            </p:spPr>
          </p:pic>
        </p:grpSp>
        <p:grpSp>
          <p:nvGrpSpPr>
            <p:cNvPr id="62" name="그룹 308"/>
            <p:cNvGrpSpPr/>
            <p:nvPr/>
          </p:nvGrpSpPr>
          <p:grpSpPr>
            <a:xfrm>
              <a:off x="4640580" y="6191250"/>
              <a:ext cx="873760" cy="915670"/>
              <a:chOff x="4640580" y="6191250"/>
              <a:chExt cx="873760" cy="915670"/>
            </a:xfrm>
            <a:effectLst>
              <a:outerShdw blurRad="50800" dist="50800" dir="5400000" algn="ctr" rotWithShape="0">
                <a:srgbClr val="000000">
                  <a:alpha val="88630"/>
                </a:srgbClr>
              </a:outerShdw>
            </a:effectLst>
          </p:grpSpPr>
          <p:pic>
            <p:nvPicPr>
              <p:cNvPr id="63" name="그림 307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4640580" y="6191250"/>
                <a:ext cx="873760" cy="915670"/>
              </a:xfrm>
              <a:prstGeom prst="rect">
                <a:avLst/>
              </a:prstGeom>
              <a:noFill/>
            </p:spPr>
          </p:pic>
        </p:grpSp>
        <p:grpSp>
          <p:nvGrpSpPr>
            <p:cNvPr id="64" name="그룹 311"/>
            <p:cNvGrpSpPr/>
            <p:nvPr/>
          </p:nvGrpSpPr>
          <p:grpSpPr>
            <a:xfrm>
              <a:off x="9389744" y="4291965"/>
              <a:ext cx="9051291" cy="2393950"/>
              <a:chOff x="9389745" y="4291965"/>
              <a:chExt cx="9051291" cy="2393950"/>
            </a:xfrm>
          </p:grpSpPr>
          <p:pic>
            <p:nvPicPr>
              <p:cNvPr id="65" name="그림 309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9389745" y="4291965"/>
                <a:ext cx="9051290" cy="2393950"/>
              </a:xfrm>
              <a:prstGeom prst="rect">
                <a:avLst/>
              </a:prstGeom>
              <a:noFill/>
            </p:spPr>
          </p:pic>
          <p:pic>
            <p:nvPicPr>
              <p:cNvPr id="66" name="그림 310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1652250" y="4890135"/>
                <a:ext cx="4526280" cy="1197610"/>
              </a:xfrm>
              <a:prstGeom prst="rect">
                <a:avLst/>
              </a:prstGeom>
              <a:noFill/>
            </p:spPr>
          </p:pic>
        </p:grpSp>
        <p:grpSp>
          <p:nvGrpSpPr>
            <p:cNvPr id="67" name="그룹 314"/>
            <p:cNvGrpSpPr/>
            <p:nvPr/>
          </p:nvGrpSpPr>
          <p:grpSpPr>
            <a:xfrm>
              <a:off x="10475596" y="3492500"/>
              <a:ext cx="8737601" cy="1555750"/>
              <a:chOff x="10475595" y="3492500"/>
              <a:chExt cx="8737601" cy="1555750"/>
            </a:xfrm>
          </p:grpSpPr>
          <p:pic>
            <p:nvPicPr>
              <p:cNvPr id="68" name="그림 312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0475595" y="3492500"/>
                <a:ext cx="8737600" cy="1555750"/>
              </a:xfrm>
              <a:prstGeom prst="rect">
                <a:avLst/>
              </a:prstGeom>
              <a:noFill/>
            </p:spPr>
          </p:pic>
          <p:pic>
            <p:nvPicPr>
              <p:cNvPr id="69" name="그림 313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2659995" y="3881120"/>
                <a:ext cx="4368800" cy="778510"/>
              </a:xfrm>
              <a:prstGeom prst="rect">
                <a:avLst/>
              </a:prstGeom>
              <a:noFill/>
            </p:spPr>
          </p:pic>
        </p:grpSp>
        <p:grpSp>
          <p:nvGrpSpPr>
            <p:cNvPr id="70" name="그룹 316"/>
            <p:cNvGrpSpPr/>
            <p:nvPr/>
          </p:nvGrpSpPr>
          <p:grpSpPr>
            <a:xfrm>
              <a:off x="11671300" y="3784600"/>
              <a:ext cx="873760" cy="915670"/>
              <a:chOff x="11671300" y="3784600"/>
              <a:chExt cx="873760" cy="915670"/>
            </a:xfrm>
            <a:effectLst>
              <a:outerShdw blurRad="50800" dist="50800" dir="5400000" algn="ctr" rotWithShape="0">
                <a:srgbClr val="000000">
                  <a:alpha val="88630"/>
                </a:srgbClr>
              </a:outerShdw>
            </a:effectLst>
          </p:grpSpPr>
          <p:pic>
            <p:nvPicPr>
              <p:cNvPr id="71" name="그림 31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1671300" y="3784600"/>
                <a:ext cx="873760" cy="915670"/>
              </a:xfrm>
              <a:prstGeom prst="rect">
                <a:avLst/>
              </a:prstGeom>
              <a:noFill/>
            </p:spPr>
          </p:pic>
        </p:grpSp>
        <p:grpSp>
          <p:nvGrpSpPr>
            <p:cNvPr id="72" name="그룹 318"/>
            <p:cNvGrpSpPr/>
            <p:nvPr/>
          </p:nvGrpSpPr>
          <p:grpSpPr>
            <a:xfrm>
              <a:off x="16262985" y="4966970"/>
              <a:ext cx="873760" cy="915670"/>
              <a:chOff x="16262985" y="4966970"/>
              <a:chExt cx="873760" cy="915670"/>
            </a:xfrm>
            <a:effectLst>
              <a:outerShdw blurRad="50800" dist="50800" dir="5400000" algn="ctr" rotWithShape="0">
                <a:srgbClr val="000000">
                  <a:alpha val="88630"/>
                </a:srgbClr>
              </a:outerShdw>
            </a:effectLst>
          </p:grpSpPr>
          <p:pic>
            <p:nvPicPr>
              <p:cNvPr id="73" name="그림 317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16262985" y="4966970"/>
                <a:ext cx="873760" cy="915670"/>
              </a:xfrm>
              <a:prstGeom prst="rect">
                <a:avLst/>
              </a:prstGeom>
              <a:noFill/>
            </p:spPr>
          </p:pic>
        </p:grpSp>
        <p:grpSp>
          <p:nvGrpSpPr>
            <p:cNvPr id="74" name="그룹 321"/>
            <p:cNvGrpSpPr/>
            <p:nvPr/>
          </p:nvGrpSpPr>
          <p:grpSpPr>
            <a:xfrm>
              <a:off x="10445116" y="5551170"/>
              <a:ext cx="8737601" cy="3314065"/>
              <a:chOff x="10445115" y="5551170"/>
              <a:chExt cx="8737601" cy="3314065"/>
            </a:xfrm>
          </p:grpSpPr>
          <p:pic>
            <p:nvPicPr>
              <p:cNvPr id="75" name="그림 319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0445115" y="5551170"/>
                <a:ext cx="8737600" cy="3314065"/>
              </a:xfrm>
              <a:prstGeom prst="rect">
                <a:avLst/>
              </a:prstGeom>
              <a:noFill/>
            </p:spPr>
          </p:pic>
          <p:pic>
            <p:nvPicPr>
              <p:cNvPr id="76" name="그림 320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2630150" y="6379210"/>
                <a:ext cx="4368800" cy="1657350"/>
              </a:xfrm>
              <a:prstGeom prst="rect">
                <a:avLst/>
              </a:prstGeom>
              <a:noFill/>
            </p:spPr>
          </p:pic>
        </p:grpSp>
        <p:grpSp>
          <p:nvGrpSpPr>
            <p:cNvPr id="77" name="그룹 323"/>
            <p:cNvGrpSpPr/>
            <p:nvPr/>
          </p:nvGrpSpPr>
          <p:grpSpPr>
            <a:xfrm>
              <a:off x="11645900" y="6193790"/>
              <a:ext cx="873760" cy="915670"/>
              <a:chOff x="11645900" y="6193790"/>
              <a:chExt cx="873760" cy="915670"/>
            </a:xfrm>
            <a:effectLst>
              <a:outerShdw blurRad="50800" dist="50800" dir="5400000" algn="ctr" rotWithShape="0">
                <a:srgbClr val="000000">
                  <a:alpha val="88630"/>
                </a:srgbClr>
              </a:outerShdw>
            </a:effectLst>
          </p:grpSpPr>
          <p:pic>
            <p:nvPicPr>
              <p:cNvPr id="78" name="그림 322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1645900" y="6193790"/>
                <a:ext cx="873760" cy="915670"/>
              </a:xfrm>
              <a:prstGeom prst="rect">
                <a:avLst/>
              </a:prstGeom>
              <a:noFill/>
            </p:spPr>
          </p:pic>
        </p:grpSp>
        <p:sp>
          <p:nvSpPr>
            <p:cNvPr id="79" name="텍스트 상자 324"/>
            <p:cNvSpPr txBox="1"/>
            <p:nvPr/>
          </p:nvSpPr>
          <p:spPr>
            <a:xfrm>
              <a:off x="5886450" y="3315335"/>
              <a:ext cx="3904615" cy="8312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  <a:defRPr/>
              </a:pPr>
              <a:r>
                <a:rPr sz="1200" dirty="0" err="1">
                  <a:latin typeface="넥슨Lv1고딕"/>
                  <a:ea typeface="넥슨Lv1고딕"/>
                </a:rPr>
                <a:t>조장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lang="en-US" sz="1200" dirty="0">
                  <a:latin typeface="넥슨Lv1고딕"/>
                  <a:ea typeface="넥슨Lv1고딕"/>
                </a:rPr>
                <a:t>000</a:t>
              </a:r>
              <a:r>
                <a:rPr sz="1200" dirty="0">
                  <a:latin typeface="넥슨Lv1고딕"/>
                  <a:ea typeface="넥슨Lv1고딕"/>
                </a:rPr>
                <a:t> : </a:t>
              </a:r>
              <a:r>
                <a:rPr sz="1200" dirty="0" err="1">
                  <a:latin typeface="넥슨Lv1고딕"/>
                  <a:ea typeface="넥슨Lv1고딕"/>
                </a:rPr>
                <a:t>지금까지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배웠던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것을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활용하여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프로젝트를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진행하니</a:t>
              </a:r>
              <a:r>
                <a:rPr sz="1200" dirty="0">
                  <a:latin typeface="넥슨Lv1고딕"/>
                  <a:ea typeface="넥슨Lv1고딕"/>
                </a:rPr>
                <a:t> 더 </a:t>
              </a:r>
              <a:r>
                <a:rPr sz="1200" dirty="0" err="1">
                  <a:latin typeface="넥슨Lv1고딕"/>
                  <a:ea typeface="넥슨Lv1고딕"/>
                </a:rPr>
                <a:t>흥미를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느겼고</a:t>
              </a:r>
              <a:r>
                <a:rPr sz="1200" dirty="0">
                  <a:latin typeface="넥슨Lv1고딕"/>
                  <a:ea typeface="넥슨Lv1고딕"/>
                </a:rPr>
                <a:t>, </a:t>
              </a:r>
              <a:r>
                <a:rPr sz="1200" dirty="0" err="1">
                  <a:latin typeface="넥슨Lv1고딕"/>
                  <a:ea typeface="넥슨Lv1고딕"/>
                </a:rPr>
                <a:t>필요한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기능들을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찾아보고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적용시키는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과정에서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어려움을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겪고나니</a:t>
              </a:r>
              <a:r>
                <a:rPr sz="1200" dirty="0">
                  <a:latin typeface="넥슨Lv1고딕"/>
                  <a:ea typeface="넥슨Lv1고딕"/>
                </a:rPr>
                <a:t> 더 </a:t>
              </a:r>
              <a:r>
                <a:rPr sz="1200" dirty="0" err="1">
                  <a:latin typeface="넥슨Lv1고딕"/>
                  <a:ea typeface="넥슨Lv1고딕"/>
                </a:rPr>
                <a:t>열심히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해야겠다는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생각이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들었습니다</a:t>
              </a:r>
              <a:r>
                <a:rPr sz="1200" dirty="0">
                  <a:latin typeface="넥슨Lv1고딕"/>
                  <a:ea typeface="넥슨Lv1고딕"/>
                </a:rPr>
                <a:t>.</a:t>
              </a:r>
              <a:endParaRPr lang="ko-KR" altLang="en-US" sz="1200" dirty="0">
                <a:latin typeface="넥슨Lv1고딕"/>
                <a:ea typeface="넥슨Lv1고딕"/>
              </a:endParaRPr>
            </a:p>
          </p:txBody>
        </p:sp>
        <p:sp>
          <p:nvSpPr>
            <p:cNvPr id="80" name="텍스트 상자 325"/>
            <p:cNvSpPr txBox="1"/>
            <p:nvPr/>
          </p:nvSpPr>
          <p:spPr>
            <a:xfrm>
              <a:off x="12964160" y="3935730"/>
              <a:ext cx="3904615" cy="64643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  <a:defRPr/>
              </a:pPr>
              <a:r>
                <a:rPr lang="en-US" sz="1200" dirty="0">
                  <a:latin typeface="넥슨Lv1고딕"/>
                  <a:ea typeface="넥슨Lv1고딕"/>
                </a:rPr>
                <a:t>000</a:t>
              </a:r>
              <a:r>
                <a:rPr sz="1200" dirty="0">
                  <a:latin typeface="넥슨Lv1고딕"/>
                  <a:ea typeface="넥슨Lv1고딕"/>
                </a:rPr>
                <a:t> : </a:t>
              </a:r>
              <a:r>
                <a:rPr sz="1200" dirty="0" err="1">
                  <a:latin typeface="넥슨Lv1고딕"/>
                  <a:ea typeface="넥슨Lv1고딕"/>
                </a:rPr>
                <a:t>처음으로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해보는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협동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프로젝트로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많은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도움이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되었고</a:t>
              </a:r>
              <a:r>
                <a:rPr sz="1200" dirty="0">
                  <a:latin typeface="넥슨Lv1고딕"/>
                  <a:ea typeface="넥슨Lv1고딕"/>
                </a:rPr>
                <a:t>, </a:t>
              </a:r>
              <a:r>
                <a:rPr sz="1200" dirty="0" err="1">
                  <a:latin typeface="넥슨Lv1고딕"/>
                  <a:ea typeface="넥슨Lv1고딕"/>
                </a:rPr>
                <a:t>아직도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부족한게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많지만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프로젝트를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해냈다는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성취감을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느낄</a:t>
              </a:r>
              <a:r>
                <a:rPr sz="1200" dirty="0">
                  <a:latin typeface="넥슨Lv1고딕"/>
                  <a:ea typeface="넥슨Lv1고딕"/>
                </a:rPr>
                <a:t> 수 </a:t>
              </a:r>
              <a:r>
                <a:rPr sz="1200" dirty="0" err="1">
                  <a:latin typeface="넥슨Lv1고딕"/>
                  <a:ea typeface="넥슨Lv1고딕"/>
                </a:rPr>
                <a:t>있는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좋은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계기가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되었습니다</a:t>
              </a:r>
              <a:r>
                <a:rPr sz="1200" dirty="0">
                  <a:latin typeface="넥슨Lv1고딕"/>
                  <a:ea typeface="넥슨Lv1고딕"/>
                </a:rPr>
                <a:t>.</a:t>
              </a:r>
              <a:endParaRPr lang="ko-KR" altLang="en-US" sz="1200" dirty="0">
                <a:latin typeface="넥슨Lv1고딕"/>
                <a:ea typeface="넥슨Lv1고딕"/>
              </a:endParaRPr>
            </a:p>
          </p:txBody>
        </p:sp>
        <p:sp>
          <p:nvSpPr>
            <p:cNvPr id="81" name="텍스트 상자 326"/>
            <p:cNvSpPr txBox="1"/>
            <p:nvPr/>
          </p:nvSpPr>
          <p:spPr>
            <a:xfrm>
              <a:off x="4888230" y="4721860"/>
              <a:ext cx="3904615" cy="12007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  <a:defRPr/>
              </a:pPr>
              <a:r>
                <a:rPr lang="en-US" sz="1200" dirty="0">
                  <a:latin typeface="넥슨Lv1고딕"/>
                  <a:ea typeface="넥슨Lv1고딕"/>
                </a:rPr>
                <a:t>000</a:t>
              </a:r>
              <a:r>
                <a:rPr sz="1200" dirty="0">
                  <a:latin typeface="넥슨Lv1고딕"/>
                  <a:ea typeface="넥슨Lv1고딕"/>
                </a:rPr>
                <a:t> : </a:t>
              </a:r>
              <a:r>
                <a:rPr sz="1200" dirty="0" err="1">
                  <a:latin typeface="넥슨Lv1고딕"/>
                  <a:ea typeface="넥슨Lv1고딕"/>
                </a:rPr>
                <a:t>이번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프로젝트를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통해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강의시간에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모르고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지나갔던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부분에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대해서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다시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한번</a:t>
              </a:r>
              <a:r>
                <a:rPr sz="1200" dirty="0">
                  <a:latin typeface="넥슨Lv1고딕"/>
                  <a:ea typeface="넥슨Lv1고딕"/>
                </a:rPr>
                <a:t> 더 </a:t>
              </a:r>
              <a:r>
                <a:rPr sz="1200" dirty="0" err="1">
                  <a:latin typeface="넥슨Lv1고딕"/>
                  <a:ea typeface="넥슨Lv1고딕"/>
                </a:rPr>
                <a:t>생각해</a:t>
              </a:r>
              <a:r>
                <a:rPr sz="1200" dirty="0">
                  <a:latin typeface="넥슨Lv1고딕"/>
                  <a:ea typeface="넥슨Lv1고딕"/>
                </a:rPr>
                <a:t> 볼 수 </a:t>
              </a:r>
              <a:r>
                <a:rPr sz="1200" dirty="0" err="1">
                  <a:latin typeface="넥슨Lv1고딕"/>
                  <a:ea typeface="넥슨Lv1고딕"/>
                </a:rPr>
                <a:t>있는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시간을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가질</a:t>
              </a:r>
              <a:r>
                <a:rPr sz="1200" dirty="0">
                  <a:latin typeface="넥슨Lv1고딕"/>
                  <a:ea typeface="넥슨Lv1고딕"/>
                </a:rPr>
                <a:t> 수 </a:t>
              </a:r>
              <a:r>
                <a:rPr sz="1200" dirty="0" err="1">
                  <a:latin typeface="넥슨Lv1고딕"/>
                  <a:ea typeface="넥슨Lv1고딕"/>
                </a:rPr>
                <a:t>있어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좋았고</a:t>
              </a:r>
              <a:r>
                <a:rPr sz="1200" dirty="0">
                  <a:latin typeface="넥슨Lv1고딕"/>
                  <a:ea typeface="넥슨Lv1고딕"/>
                </a:rPr>
                <a:t>, </a:t>
              </a:r>
              <a:r>
                <a:rPr sz="1200" dirty="0" err="1">
                  <a:latin typeface="넥슨Lv1고딕"/>
                  <a:ea typeface="넥슨Lv1고딕"/>
                </a:rPr>
                <a:t>개발자가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되기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위해서는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스스로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문제를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해결하고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생각하는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능력을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기르는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것이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중요하다는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생각이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들었습니다</a:t>
              </a:r>
              <a:r>
                <a:rPr sz="1200" dirty="0">
                  <a:latin typeface="넥슨Lv1고딕"/>
                  <a:ea typeface="넥슨Lv1고딕"/>
                </a:rPr>
                <a:t>. </a:t>
              </a:r>
              <a:r>
                <a:rPr sz="1200" dirty="0" err="1">
                  <a:latin typeface="넥슨Lv1고딕"/>
                  <a:ea typeface="넥슨Lv1고딕"/>
                </a:rPr>
                <a:t>좋은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팀원분들을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만나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많이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배웠고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프로젝트를</a:t>
              </a:r>
              <a:r>
                <a:rPr sz="1200" dirty="0">
                  <a:latin typeface="넥슨Lv1고딕"/>
                  <a:ea typeface="넥슨Lv1고딕"/>
                </a:rPr>
                <a:t> 잘 </a:t>
              </a:r>
              <a:r>
                <a:rPr sz="1200" dirty="0" err="1">
                  <a:latin typeface="넥슨Lv1고딕"/>
                  <a:ea typeface="넥슨Lv1고딕"/>
                </a:rPr>
                <a:t>마무리할</a:t>
              </a:r>
              <a:r>
                <a:rPr sz="1200" dirty="0">
                  <a:latin typeface="넥슨Lv1고딕"/>
                  <a:ea typeface="넥슨Lv1고딕"/>
                </a:rPr>
                <a:t> 수 </a:t>
              </a:r>
              <a:r>
                <a:rPr sz="1200" dirty="0" err="1">
                  <a:latin typeface="넥슨Lv1고딕"/>
                  <a:ea typeface="넥슨Lv1고딕"/>
                </a:rPr>
                <a:t>있었습니다</a:t>
              </a:r>
              <a:r>
                <a:rPr sz="1200" dirty="0">
                  <a:latin typeface="넥슨Lv1고딕"/>
                  <a:ea typeface="넥슨Lv1고딕"/>
                </a:rPr>
                <a:t>.</a:t>
              </a:r>
              <a:endParaRPr lang="ko-KR" altLang="en-US" sz="1200" dirty="0">
                <a:latin typeface="넥슨Lv1고딕"/>
                <a:ea typeface="넥슨Lv1고딕"/>
              </a:endParaRPr>
            </a:p>
          </p:txBody>
        </p:sp>
        <p:sp>
          <p:nvSpPr>
            <p:cNvPr id="82" name="텍스트 상자 327"/>
            <p:cNvSpPr txBox="1"/>
            <p:nvPr/>
          </p:nvSpPr>
          <p:spPr>
            <a:xfrm>
              <a:off x="11934825" y="4961255"/>
              <a:ext cx="3904615" cy="1016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  <a:defRPr/>
              </a:pPr>
              <a:r>
                <a:rPr lang="en-US" sz="1200" dirty="0">
                  <a:latin typeface="넥슨Lv1고딕"/>
                  <a:ea typeface="넥슨Lv1고딕"/>
                </a:rPr>
                <a:t>000</a:t>
              </a:r>
              <a:r>
                <a:rPr sz="1200" dirty="0">
                  <a:latin typeface="넥슨Lv1고딕"/>
                  <a:ea typeface="넥슨Lv1고딕"/>
                </a:rPr>
                <a:t> : </a:t>
              </a:r>
              <a:r>
                <a:rPr sz="1200" dirty="0" err="1">
                  <a:latin typeface="넥슨Lv1고딕"/>
                  <a:ea typeface="넥슨Lv1고딕"/>
                </a:rPr>
                <a:t>프로젝트를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수행하면서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초기에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테이블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관계를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명확히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설정해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둬야한다는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것을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깨달았고</a:t>
              </a:r>
              <a:r>
                <a:rPr sz="1200" dirty="0">
                  <a:latin typeface="넥슨Lv1고딕"/>
                  <a:ea typeface="넥슨Lv1고딕"/>
                </a:rPr>
                <a:t>, 더 </a:t>
              </a:r>
              <a:r>
                <a:rPr sz="1200" dirty="0" err="1">
                  <a:latin typeface="넥슨Lv1고딕"/>
                  <a:ea typeface="넥슨Lv1고딕"/>
                </a:rPr>
                <a:t>많은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기능들을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배워서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다음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프로젝트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때에는</a:t>
              </a:r>
              <a:r>
                <a:rPr sz="1200" dirty="0">
                  <a:latin typeface="넥슨Lv1고딕"/>
                  <a:ea typeface="넥슨Lv1고딕"/>
                </a:rPr>
                <a:t> 더 </a:t>
              </a:r>
              <a:r>
                <a:rPr sz="1200" dirty="0" err="1">
                  <a:latin typeface="넥슨Lv1고딕"/>
                  <a:ea typeface="넥슨Lv1고딕"/>
                </a:rPr>
                <a:t>유용한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기능들을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추가하고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싶다는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생각을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하게되었습니다</a:t>
              </a:r>
              <a:r>
                <a:rPr sz="1200" dirty="0">
                  <a:latin typeface="넥슨Lv1고딕"/>
                  <a:ea typeface="넥슨Lv1고딕"/>
                </a:rPr>
                <a:t>. </a:t>
              </a:r>
              <a:r>
                <a:rPr sz="1200" dirty="0" err="1">
                  <a:latin typeface="넥슨Lv1고딕"/>
                  <a:ea typeface="넥슨Lv1고딕"/>
                </a:rPr>
                <a:t>부족한</a:t>
              </a:r>
              <a:r>
                <a:rPr sz="1200" dirty="0">
                  <a:latin typeface="넥슨Lv1고딕"/>
                  <a:ea typeface="넥슨Lv1고딕"/>
                </a:rPr>
                <a:t> 게 </a:t>
              </a:r>
              <a:r>
                <a:rPr sz="1200" dirty="0" err="1">
                  <a:latin typeface="넥슨Lv1고딕"/>
                  <a:ea typeface="넥슨Lv1고딕"/>
                </a:rPr>
                <a:t>많았지만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배운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것도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많은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프로젝트였습니다</a:t>
              </a:r>
              <a:r>
                <a:rPr sz="1200" dirty="0">
                  <a:latin typeface="넥슨Lv1고딕"/>
                  <a:ea typeface="넥슨Lv1고딕"/>
                </a:rPr>
                <a:t>.</a:t>
              </a:r>
              <a:endParaRPr lang="ko-KR" altLang="en-US" sz="1200" dirty="0">
                <a:latin typeface="넥슨Lv1고딕"/>
                <a:ea typeface="넥슨Lv1고딕"/>
              </a:endParaRPr>
            </a:p>
          </p:txBody>
        </p:sp>
        <p:sp>
          <p:nvSpPr>
            <p:cNvPr id="83" name="텍스트 상자 328"/>
            <p:cNvSpPr txBox="1"/>
            <p:nvPr/>
          </p:nvSpPr>
          <p:spPr>
            <a:xfrm>
              <a:off x="5855970" y="6519545"/>
              <a:ext cx="3904615" cy="8312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  <a:defRPr/>
              </a:pPr>
              <a:r>
                <a:rPr lang="en-US" sz="1200" dirty="0">
                  <a:latin typeface="넥슨Lv1고딕"/>
                  <a:ea typeface="넥슨Lv1고딕"/>
                </a:rPr>
                <a:t>000</a:t>
              </a:r>
              <a:r>
                <a:rPr sz="1200" dirty="0">
                  <a:latin typeface="넥슨Lv1고딕"/>
                  <a:ea typeface="넥슨Lv1고딕"/>
                </a:rPr>
                <a:t> : </a:t>
              </a:r>
              <a:r>
                <a:rPr sz="1200" dirty="0" err="1">
                  <a:latin typeface="넥슨Lv1고딕"/>
                  <a:ea typeface="넥슨Lv1고딕"/>
                </a:rPr>
                <a:t>프로젝트를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하면서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수업시간에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이해가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안되었던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부분을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알게되어서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좋았습니다</a:t>
              </a:r>
              <a:r>
                <a:rPr sz="1200" dirty="0">
                  <a:latin typeface="넥슨Lv1고딕"/>
                  <a:ea typeface="넥슨Lv1고딕"/>
                </a:rPr>
                <a:t>. 또 </a:t>
              </a:r>
              <a:r>
                <a:rPr sz="1200" dirty="0" err="1">
                  <a:latin typeface="넥슨Lv1고딕"/>
                  <a:ea typeface="넥슨Lv1고딕"/>
                </a:rPr>
                <a:t>수업시간에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배우지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않았던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기능들도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추가해서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구현해보니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코딩이</a:t>
              </a:r>
              <a:r>
                <a:rPr sz="1200" dirty="0">
                  <a:latin typeface="넥슨Lv1고딕"/>
                  <a:ea typeface="넥슨Lv1고딕"/>
                </a:rPr>
                <a:t> 더 </a:t>
              </a:r>
              <a:r>
                <a:rPr sz="1200" dirty="0" err="1">
                  <a:latin typeface="넥슨Lv1고딕"/>
                  <a:ea typeface="넥슨Lv1고딕"/>
                </a:rPr>
                <a:t>재밌어졌습니다</a:t>
              </a:r>
              <a:r>
                <a:rPr sz="1200" dirty="0">
                  <a:latin typeface="넥슨Lv1고딕"/>
                  <a:ea typeface="넥슨Lv1고딕"/>
                </a:rPr>
                <a:t>. </a:t>
              </a:r>
              <a:r>
                <a:rPr sz="1200" dirty="0" err="1">
                  <a:latin typeface="넥슨Lv1고딕"/>
                  <a:ea typeface="넥슨Lv1고딕"/>
                </a:rPr>
                <a:t>마지막으로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팀원들께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감사합니다</a:t>
              </a:r>
              <a:endParaRPr lang="ko-KR" altLang="en-US" sz="1200" dirty="0">
                <a:latin typeface="넥슨Lv1고딕"/>
                <a:ea typeface="넥슨Lv1고딕"/>
              </a:endParaRPr>
            </a:p>
          </p:txBody>
        </p:sp>
        <p:sp>
          <p:nvSpPr>
            <p:cNvPr id="84" name="텍스트 상자 329"/>
            <p:cNvSpPr txBox="1"/>
            <p:nvPr/>
          </p:nvSpPr>
          <p:spPr>
            <a:xfrm>
              <a:off x="12862560" y="6519545"/>
              <a:ext cx="3904615" cy="13849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  <a:defRPr/>
              </a:pPr>
              <a:r>
                <a:rPr lang="en-US" altLang="ko-KR" sz="1200" dirty="0">
                  <a:latin typeface="넥슨Lv1고딕"/>
                  <a:ea typeface="넥슨Lv1고딕"/>
                </a:rPr>
                <a:t>000</a:t>
              </a:r>
              <a:r>
                <a:rPr lang="ko-KR" altLang="en-US" sz="1200" dirty="0">
                  <a:latin typeface="넥슨Lv1고딕"/>
                  <a:ea typeface="넥슨Lv1고딕"/>
                </a:rPr>
                <a:t> </a:t>
              </a:r>
              <a:r>
                <a:rPr lang="en-US" altLang="ko-KR" sz="1200" dirty="0">
                  <a:latin typeface="넥슨Lv1고딕"/>
                  <a:ea typeface="넥슨Lv1고딕"/>
                </a:rPr>
                <a:t>:</a:t>
              </a:r>
              <a:r>
                <a:rPr lang="ko-KR" altLang="en-US"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프로젝트를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통해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많은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것을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배웠습니다</a:t>
              </a:r>
              <a:r>
                <a:rPr sz="1200" dirty="0">
                  <a:latin typeface="넥슨Lv1고딕"/>
                  <a:ea typeface="넥슨Lv1고딕"/>
                </a:rPr>
                <a:t>. </a:t>
              </a:r>
              <a:r>
                <a:rPr sz="1200" dirty="0" err="1">
                  <a:latin typeface="넥슨Lv1고딕"/>
                  <a:ea typeface="넥슨Lv1고딕"/>
                </a:rPr>
                <a:t>경험이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없고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부족한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상태에서</a:t>
              </a:r>
              <a:r>
                <a:rPr sz="1200" dirty="0">
                  <a:latin typeface="넥슨Lv1고딕"/>
                  <a:ea typeface="넥슨Lv1고딕"/>
                </a:rPr>
                <a:t> 첫 </a:t>
              </a:r>
              <a:r>
                <a:rPr sz="1200" dirty="0" err="1">
                  <a:latin typeface="넥슨Lv1고딕"/>
                  <a:ea typeface="넥슨Lv1고딕"/>
                </a:rPr>
                <a:t>발을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내딛다보니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많은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수행착오가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있었지만</a:t>
              </a:r>
              <a:r>
                <a:rPr sz="1200" dirty="0">
                  <a:latin typeface="넥슨Lv1고딕"/>
                  <a:ea typeface="넥슨Lv1고딕"/>
                </a:rPr>
                <a:t>, </a:t>
              </a:r>
              <a:r>
                <a:rPr sz="1200" dirty="0" err="1">
                  <a:latin typeface="넥슨Lv1고딕"/>
                  <a:ea typeface="넥슨Lv1고딕"/>
                </a:rPr>
                <a:t>서로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도와주고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협력하여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문제를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해결하는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과정에서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많은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배움과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가치를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느꼈습니다</a:t>
              </a:r>
              <a:r>
                <a:rPr sz="1200" dirty="0">
                  <a:latin typeface="넥슨Lv1고딕"/>
                  <a:ea typeface="넥슨Lv1고딕"/>
                </a:rPr>
                <a:t>. </a:t>
              </a:r>
              <a:r>
                <a:rPr sz="1200" dirty="0" err="1">
                  <a:latin typeface="넥슨Lv1고딕"/>
                  <a:ea typeface="넥슨Lv1고딕"/>
                </a:rPr>
                <a:t>특히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와닿지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않던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내용들이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머리를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맞대고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고민하다가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깨닫게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되니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짜릿한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순간이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많았고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기본기가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중요하다는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생각이</a:t>
              </a:r>
              <a:r>
                <a:rPr sz="1200" dirty="0">
                  <a:latin typeface="넥슨Lv1고딕"/>
                  <a:ea typeface="넥슨Lv1고딕"/>
                </a:rPr>
                <a:t> </a:t>
              </a:r>
              <a:r>
                <a:rPr sz="1200" dirty="0" err="1">
                  <a:latin typeface="넥슨Lv1고딕"/>
                  <a:ea typeface="넥슨Lv1고딕"/>
                </a:rPr>
                <a:t>들었습니다</a:t>
              </a:r>
              <a:r>
                <a:rPr sz="1200" dirty="0">
                  <a:latin typeface="넥슨Lv1고딕"/>
                  <a:ea typeface="넥슨Lv1고딕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0260" y="7813040"/>
            <a:ext cx="5848985" cy="35560"/>
            <a:chOff x="7160260" y="7813040"/>
            <a:chExt cx="5848985" cy="355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160260" y="7813040"/>
              <a:ext cx="5849620" cy="36195"/>
            </a:xfrm>
            <a:prstGeom prst="rect">
              <a:avLst/>
            </a:prstGeom>
            <a:grpFill/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504825" y="3278505"/>
            <a:ext cx="16443960" cy="4382770"/>
          </a:xfrm>
          <a:prstGeom prst="rect">
            <a:avLst/>
          </a:prstGeom>
          <a:noFill/>
        </p:spPr>
      </p:pic>
      <p:sp>
        <p:nvSpPr>
          <p:cNvPr id="1005" name="텍스트 상자 1"/>
          <p:cNvSpPr txBox="1"/>
          <p:nvPr/>
        </p:nvSpPr>
        <p:spPr>
          <a:xfrm>
            <a:off x="1249680" y="878840"/>
            <a:ext cx="9841865" cy="3397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1600">
                <a:solidFill>
                  <a:schemeClr val="bg1"/>
                </a:solidFill>
                <a:latin typeface="넥슨Lv1고딕 Light"/>
                <a:ea typeface="넥슨Lv1고딕 Light"/>
              </a:rPr>
              <a:t>REPORT PRESENTATION</a:t>
            </a:r>
            <a:endParaRPr lang="ko-KR" altLang="en-US" sz="16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1006" name="텍스트 상자 2"/>
          <p:cNvSpPr txBox="1"/>
          <p:nvPr/>
        </p:nvSpPr>
        <p:spPr>
          <a:xfrm>
            <a:off x="1227454" y="6710767"/>
            <a:ext cx="9841865" cy="1570943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latinLnBrk="0" hangingPunct="1">
              <a:buFontTx/>
              <a:buNone/>
              <a:defRPr/>
            </a:pPr>
            <a:r>
              <a:rPr lang="en-US" sz="9600">
                <a:solidFill>
                  <a:schemeClr val="bg1"/>
                </a:solidFill>
                <a:latin typeface="넥슨Lv1고딕 Bold"/>
                <a:ea typeface="넥슨Lv1고딕 Bold"/>
              </a:rPr>
              <a:t>Thank you</a:t>
            </a:r>
            <a:endParaRPr lang="ko-KR" altLang="en-US" sz="9600">
              <a:solidFill>
                <a:schemeClr val="bg1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07" name="텍스트 상자 3"/>
          <p:cNvSpPr txBox="1"/>
          <p:nvPr/>
        </p:nvSpPr>
        <p:spPr>
          <a:xfrm>
            <a:off x="1227455" y="8531225"/>
            <a:ext cx="9841865" cy="4006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000">
                <a:solidFill>
                  <a:schemeClr val="bg1"/>
                </a:solidFill>
                <a:latin typeface="넥슨Lv1고딕 Light"/>
                <a:ea typeface="넥슨Lv1고딕 Light"/>
              </a:rPr>
              <a:t>TEAM 바니</a:t>
            </a:r>
            <a:r>
              <a:rPr lang="ko-KR" altLang="en-US" sz="2000">
                <a:solidFill>
                  <a:schemeClr val="bg1"/>
                </a:solidFill>
                <a:latin typeface="넥슨Lv1고딕 Light"/>
                <a:ea typeface="넥슨Lv1고딕 Light"/>
              </a:rPr>
              <a:t>바</a:t>
            </a:r>
            <a:r>
              <a:rPr sz="2000">
                <a:solidFill>
                  <a:schemeClr val="bg1"/>
                </a:solidFill>
                <a:latin typeface="넥슨Lv1고딕 Light"/>
                <a:ea typeface="넥슨Lv1고딕 Light"/>
              </a:rPr>
              <a:t>니- 김창희, 박진주, 손유정, 양경배, 정지웅, 백상우</a:t>
            </a:r>
          </a:p>
        </p:txBody>
      </p:sp>
      <p:sp>
        <p:nvSpPr>
          <p:cNvPr id="1008" name="텍스트 상자 129"/>
          <p:cNvSpPr txBox="1"/>
          <p:nvPr/>
        </p:nvSpPr>
        <p:spPr>
          <a:xfrm>
            <a:off x="1252220" y="1804035"/>
            <a:ext cx="9841865" cy="28613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lang="en-US" sz="6000">
                <a:solidFill>
                  <a:schemeClr val="bg1"/>
                </a:solidFill>
                <a:latin typeface="넥슨Lv1고딕 Light"/>
                <a:ea typeface="넥슨Lv1고딕 Light"/>
              </a:rPr>
              <a:t>USED DIRECT</a:t>
            </a:r>
          </a:p>
          <a:p>
            <a:pPr marL="0" indent="0" algn="l" latinLnBrk="0" hangingPunct="1">
              <a:buFontTx/>
              <a:buNone/>
              <a:defRPr/>
            </a:pPr>
            <a:r>
              <a:rPr lang="en-US" sz="6000">
                <a:solidFill>
                  <a:schemeClr val="bg1"/>
                </a:solidFill>
                <a:latin typeface="넥슨Lv1고딕"/>
                <a:ea typeface="넥슨Lv1고딕"/>
              </a:rPr>
              <a:t>TRADING</a:t>
            </a:r>
          </a:p>
          <a:p>
            <a:pPr marL="0" indent="0" algn="l" latinLnBrk="0" hangingPunct="1">
              <a:buFontTx/>
              <a:buNone/>
              <a:defRPr/>
            </a:pPr>
            <a:r>
              <a:rPr lang="en-US" sz="6000">
                <a:solidFill>
                  <a:schemeClr val="bg1"/>
                </a:solidFill>
                <a:latin typeface="넥슨Lv1고딕"/>
                <a:ea typeface="넥슨Lv1고딕"/>
              </a:rPr>
              <a:t>PLATFORM</a:t>
            </a:r>
            <a:endParaRPr lang="en-US" altLang="ko-KR" sz="60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2917190"/>
            <a:ext cx="4455160" cy="35560"/>
            <a:chOff x="0" y="2917190"/>
            <a:chExt cx="4455160" cy="355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917190"/>
              <a:ext cx="4455795" cy="36195"/>
            </a:xfrm>
            <a:prstGeom prst="rect">
              <a:avLst/>
            </a:prstGeom>
            <a:grpFill/>
          </p:spPr>
        </p:pic>
      </p:grpSp>
      <p:grpSp>
        <p:nvGrpSpPr>
          <p:cNvPr id="1003" name="그룹 1003"/>
          <p:cNvGrpSpPr/>
          <p:nvPr/>
        </p:nvGrpSpPr>
        <p:grpSpPr>
          <a:xfrm>
            <a:off x="9401810" y="5709920"/>
            <a:ext cx="3816985" cy="38100"/>
            <a:chOff x="9401810" y="5709920"/>
            <a:chExt cx="3816985" cy="381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9401810" y="5709920"/>
              <a:ext cx="3817620" cy="38735"/>
            </a:xfrm>
            <a:prstGeom prst="rect">
              <a:avLst/>
            </a:prstGeom>
            <a:grpFill/>
          </p:spPr>
        </p:pic>
      </p:grpSp>
      <p:grpSp>
        <p:nvGrpSpPr>
          <p:cNvPr id="1004" name="그룹 1004"/>
          <p:cNvGrpSpPr/>
          <p:nvPr/>
        </p:nvGrpSpPr>
        <p:grpSpPr>
          <a:xfrm>
            <a:off x="1233805" y="7951470"/>
            <a:ext cx="3189605" cy="1296035"/>
            <a:chOff x="1233805" y="7951470"/>
            <a:chExt cx="3189605" cy="12960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84275" y="7901940"/>
              <a:ext cx="3089910" cy="539750"/>
            </a:xfrm>
            <a:prstGeom prst="rect">
              <a:avLst/>
            </a:prstGeom>
            <a:grpFill/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74750" y="8317865"/>
              <a:ext cx="1715770" cy="539750"/>
            </a:xfrm>
            <a:prstGeom prst="rect">
              <a:avLst/>
            </a:prstGeom>
            <a:grpFill/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84275" y="8733790"/>
              <a:ext cx="2061210" cy="539750"/>
            </a:xfrm>
            <a:prstGeom prst="rect">
              <a:avLst/>
            </a:prstGeom>
            <a:grpFill/>
          </p:spPr>
        </p:pic>
      </p:grpSp>
      <p:sp>
        <p:nvSpPr>
          <p:cNvPr id="1005" name="텍스트 상자 4"/>
          <p:cNvSpPr txBox="1"/>
          <p:nvPr/>
        </p:nvSpPr>
        <p:spPr>
          <a:xfrm>
            <a:off x="1146175" y="1838960"/>
            <a:ext cx="9841865" cy="9391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5500">
                <a:solidFill>
                  <a:schemeClr val="bg1"/>
                </a:solidFill>
                <a:latin typeface="넥슨Lv1고딕 Bold"/>
                <a:ea typeface="넥슨Lv1고딕 Bold"/>
              </a:rPr>
              <a:t>Contents</a:t>
            </a:r>
            <a:endParaRPr lang="ko-KR" altLang="en-US" sz="5500">
              <a:solidFill>
                <a:schemeClr val="bg1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06" name="텍스트 상자 5"/>
          <p:cNvSpPr txBox="1"/>
          <p:nvPr/>
        </p:nvSpPr>
        <p:spPr>
          <a:xfrm>
            <a:off x="1125220" y="878840"/>
            <a:ext cx="9841865" cy="3397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1600">
                <a:solidFill>
                  <a:schemeClr val="bg1"/>
                </a:solidFill>
                <a:latin typeface="넥슨Lv1고딕 Light"/>
                <a:ea typeface="넥슨Lv1고딕 Light"/>
              </a:rPr>
              <a:t>REPORT PRESENTATION</a:t>
            </a:r>
            <a:endParaRPr lang="ko-KR" altLang="en-US" sz="16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1007" name="텍스트 상자 6"/>
          <p:cNvSpPr txBox="1"/>
          <p:nvPr/>
        </p:nvSpPr>
        <p:spPr>
          <a:xfrm>
            <a:off x="6719570" y="4004310"/>
            <a:ext cx="3206750" cy="6470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600">
                <a:solidFill>
                  <a:srgbClr val="F89D04"/>
                </a:solidFill>
                <a:latin typeface="넥슨Lv1고딕 Bold"/>
                <a:ea typeface="넥슨Lv1고딕 Bold"/>
              </a:rPr>
              <a:t>01  </a:t>
            </a:r>
            <a:r>
              <a:rPr sz="3600">
                <a:solidFill>
                  <a:schemeClr val="tx1"/>
                </a:solidFill>
                <a:latin typeface="넥슨Lv1고딕"/>
                <a:ea typeface="넥슨Lv1고딕"/>
              </a:rPr>
              <a:t>기획 의도</a:t>
            </a:r>
            <a:endParaRPr lang="ko-KR" altLang="en-US" sz="2600">
              <a:solidFill>
                <a:srgbClr val="F89D04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08" name="텍스트 상자 8"/>
          <p:cNvSpPr txBox="1"/>
          <p:nvPr/>
        </p:nvSpPr>
        <p:spPr>
          <a:xfrm>
            <a:off x="6727825" y="5232400"/>
            <a:ext cx="3206750" cy="6470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600">
                <a:solidFill>
                  <a:srgbClr val="F89D04"/>
                </a:solidFill>
                <a:latin typeface="넥슨Lv1고딕 Bold"/>
                <a:ea typeface="넥슨Lv1고딕 Bold"/>
              </a:rPr>
              <a:t>02  </a:t>
            </a:r>
            <a:r>
              <a:rPr sz="3600">
                <a:solidFill>
                  <a:schemeClr val="tx1"/>
                </a:solidFill>
                <a:latin typeface="넥슨Lv1고딕"/>
                <a:ea typeface="넥슨Lv1고딕"/>
              </a:rPr>
              <a:t>개발 환경</a:t>
            </a:r>
            <a:endParaRPr lang="ko-KR" altLang="en-US" sz="2600">
              <a:solidFill>
                <a:srgbClr val="F89D04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09" name="텍스트 상자 9"/>
          <p:cNvSpPr txBox="1"/>
          <p:nvPr/>
        </p:nvSpPr>
        <p:spPr>
          <a:xfrm>
            <a:off x="6715125" y="6478270"/>
            <a:ext cx="3206750" cy="6470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600">
                <a:solidFill>
                  <a:srgbClr val="F89D04"/>
                </a:solidFill>
                <a:latin typeface="넥슨Lv1고딕 Bold"/>
                <a:ea typeface="넥슨Lv1고딕 Bold"/>
              </a:rPr>
              <a:t>03  </a:t>
            </a:r>
            <a:r>
              <a:rPr sz="3600">
                <a:solidFill>
                  <a:schemeClr val="tx1"/>
                </a:solidFill>
                <a:latin typeface="넥슨Lv1고딕"/>
                <a:ea typeface="넥슨Lv1고딕"/>
              </a:rPr>
              <a:t>ERD</a:t>
            </a:r>
            <a:endParaRPr lang="ko-KR" altLang="en-US" sz="2600">
              <a:solidFill>
                <a:srgbClr val="F89D04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10" name="텍스트 상자 10"/>
          <p:cNvSpPr txBox="1"/>
          <p:nvPr/>
        </p:nvSpPr>
        <p:spPr>
          <a:xfrm>
            <a:off x="12851130" y="3986530"/>
            <a:ext cx="4702175" cy="6470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600">
                <a:solidFill>
                  <a:srgbClr val="F89D04"/>
                </a:solidFill>
                <a:latin typeface="넥슨Lv1고딕 Bold"/>
                <a:ea typeface="넥슨Lv1고딕 Bold"/>
              </a:rPr>
              <a:t>04  </a:t>
            </a:r>
            <a:r>
              <a:rPr sz="3600">
                <a:solidFill>
                  <a:schemeClr val="tx1"/>
                </a:solidFill>
                <a:latin typeface="넥슨Lv1고딕"/>
                <a:ea typeface="넥슨Lv1고딕"/>
              </a:rPr>
              <a:t>주요 기능 소개</a:t>
            </a:r>
            <a:endParaRPr lang="ko-KR" altLang="en-US" sz="3600">
              <a:solidFill>
                <a:schemeClr val="tx1"/>
              </a:solidFill>
              <a:latin typeface="넥슨Lv1고딕"/>
              <a:ea typeface="넥슨Lv1고딕"/>
            </a:endParaRPr>
          </a:p>
        </p:txBody>
      </p:sp>
      <p:sp>
        <p:nvSpPr>
          <p:cNvPr id="1011" name="텍스트 상자 11"/>
          <p:cNvSpPr txBox="1"/>
          <p:nvPr/>
        </p:nvSpPr>
        <p:spPr>
          <a:xfrm>
            <a:off x="12844145" y="5230495"/>
            <a:ext cx="4702175" cy="6470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600">
                <a:solidFill>
                  <a:srgbClr val="F89D04"/>
                </a:solidFill>
                <a:latin typeface="넥슨Lv1고딕 Bold"/>
                <a:ea typeface="넥슨Lv1고딕 Bold"/>
              </a:rPr>
              <a:t>05  </a:t>
            </a:r>
            <a:r>
              <a:rPr sz="3600">
                <a:solidFill>
                  <a:schemeClr val="tx1"/>
                </a:solidFill>
                <a:latin typeface="넥슨Lv1고딕"/>
                <a:ea typeface="넥슨Lv1고딕"/>
              </a:rPr>
              <a:t>프로그램 시연</a:t>
            </a:r>
            <a:endParaRPr lang="ko-KR" altLang="en-US" sz="3600">
              <a:solidFill>
                <a:schemeClr val="tx1"/>
              </a:solidFill>
              <a:latin typeface="넥슨Lv1고딕"/>
              <a:ea typeface="넥슨Lv1고딕"/>
            </a:endParaRPr>
          </a:p>
        </p:txBody>
      </p:sp>
      <p:sp>
        <p:nvSpPr>
          <p:cNvPr id="1012" name="텍스트 상자 12"/>
          <p:cNvSpPr txBox="1"/>
          <p:nvPr/>
        </p:nvSpPr>
        <p:spPr>
          <a:xfrm>
            <a:off x="12838430" y="6473825"/>
            <a:ext cx="4701540" cy="6470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600">
                <a:solidFill>
                  <a:srgbClr val="F89D04"/>
                </a:solidFill>
                <a:latin typeface="넥슨Lv1고딕 Bold"/>
                <a:ea typeface="넥슨Lv1고딕 Bold"/>
              </a:rPr>
              <a:t>06  </a:t>
            </a:r>
            <a:r>
              <a:rPr sz="3600">
                <a:solidFill>
                  <a:schemeClr val="tx1"/>
                </a:solidFill>
                <a:latin typeface="넥슨Lv1고딕"/>
                <a:ea typeface="넥슨Lv1고딕"/>
              </a:rPr>
              <a:t>소감</a:t>
            </a:r>
            <a:endParaRPr lang="ko-KR" altLang="en-US" sz="2600">
              <a:solidFill>
                <a:srgbClr val="F89D04"/>
              </a:solidFill>
              <a:latin typeface="넥슨Lv1고딕 Bold"/>
              <a:ea typeface="넥슨Lv1고딕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0955" y="4234815"/>
            <a:ext cx="1334770" cy="35560"/>
            <a:chOff x="-20955" y="4234815"/>
            <a:chExt cx="1334770" cy="35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955" y="4234815"/>
              <a:ext cx="1335405" cy="36195"/>
            </a:xfrm>
            <a:prstGeom prst="rect">
              <a:avLst/>
            </a:prstGeom>
            <a:grpFill/>
          </p:spPr>
        </p:pic>
      </p:grpSp>
      <p:grpSp>
        <p:nvGrpSpPr>
          <p:cNvPr id="1003" name="그룹 1003"/>
          <p:cNvGrpSpPr/>
          <p:nvPr/>
        </p:nvGrpSpPr>
        <p:grpSpPr>
          <a:xfrm>
            <a:off x="-20955" y="5340985"/>
            <a:ext cx="1334770" cy="35560"/>
            <a:chOff x="-20955" y="5340985"/>
            <a:chExt cx="1334770" cy="355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955" y="5340985"/>
              <a:ext cx="1335405" cy="36195"/>
            </a:xfrm>
            <a:prstGeom prst="rect">
              <a:avLst/>
            </a:prstGeom>
            <a:grpFill/>
          </p:spPr>
        </p:pic>
      </p:grpSp>
      <p:grpSp>
        <p:nvGrpSpPr>
          <p:cNvPr id="1004" name="그룹 1004"/>
          <p:cNvGrpSpPr/>
          <p:nvPr/>
        </p:nvGrpSpPr>
        <p:grpSpPr>
          <a:xfrm>
            <a:off x="-19050" y="6447155"/>
            <a:ext cx="1333500" cy="35560"/>
            <a:chOff x="-19050" y="6447155"/>
            <a:chExt cx="1333500" cy="355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9050" y="6447155"/>
              <a:ext cx="1334135" cy="36195"/>
            </a:xfrm>
            <a:prstGeom prst="rect">
              <a:avLst/>
            </a:prstGeom>
            <a:grpFill/>
          </p:spPr>
        </p:pic>
      </p:grpSp>
      <p:grpSp>
        <p:nvGrpSpPr>
          <p:cNvPr id="1005" name="그룹 1005"/>
          <p:cNvGrpSpPr/>
          <p:nvPr/>
        </p:nvGrpSpPr>
        <p:grpSpPr>
          <a:xfrm>
            <a:off x="-19050" y="7553960"/>
            <a:ext cx="1332865" cy="35560"/>
            <a:chOff x="-19050" y="7553960"/>
            <a:chExt cx="1332865" cy="355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50" y="7553960"/>
              <a:ext cx="1333500" cy="36195"/>
            </a:xfrm>
            <a:prstGeom prst="rect">
              <a:avLst/>
            </a:prstGeom>
            <a:grpFill/>
          </p:spPr>
        </p:pic>
      </p:grpSp>
      <p:grpSp>
        <p:nvGrpSpPr>
          <p:cNvPr id="1006" name="그룹 1006"/>
          <p:cNvGrpSpPr/>
          <p:nvPr/>
        </p:nvGrpSpPr>
        <p:grpSpPr>
          <a:xfrm>
            <a:off x="-21590" y="8660130"/>
            <a:ext cx="1336040" cy="35560"/>
            <a:chOff x="-21590" y="8660130"/>
            <a:chExt cx="1336040" cy="355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1590" y="8660130"/>
              <a:ext cx="1336675" cy="36195"/>
            </a:xfrm>
            <a:prstGeom prst="rect">
              <a:avLst/>
            </a:prstGeom>
            <a:grpFill/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3155315"/>
            <a:ext cx="2310130" cy="35560"/>
            <a:chOff x="0" y="3155315"/>
            <a:chExt cx="2310130" cy="355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3155315"/>
              <a:ext cx="2310765" cy="36195"/>
            </a:xfrm>
            <a:prstGeom prst="rect">
              <a:avLst/>
            </a:prstGeom>
            <a:grpFill/>
          </p:spPr>
        </p:pic>
      </p:grpSp>
      <p:sp>
        <p:nvSpPr>
          <p:cNvPr id="1009" name="텍스트 상자 131"/>
          <p:cNvSpPr txBox="1"/>
          <p:nvPr/>
        </p:nvSpPr>
        <p:spPr>
          <a:xfrm>
            <a:off x="414655" y="2449195"/>
            <a:ext cx="243014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기획 의도  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1010" name="텍스트 상자 173"/>
          <p:cNvSpPr txBox="1"/>
          <p:nvPr/>
        </p:nvSpPr>
        <p:spPr>
          <a:xfrm>
            <a:off x="4100195" y="1122680"/>
            <a:ext cx="9842500" cy="8324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기획 의도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11" name="텍스트 상자 175"/>
          <p:cNvSpPr txBox="1"/>
          <p:nvPr/>
        </p:nvSpPr>
        <p:spPr>
          <a:xfrm>
            <a:off x="819785" y="3536950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2" name="텍스트 상자 176"/>
          <p:cNvSpPr txBox="1"/>
          <p:nvPr/>
        </p:nvSpPr>
        <p:spPr>
          <a:xfrm>
            <a:off x="800735" y="462470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3" name="텍스트 상자 177"/>
          <p:cNvSpPr txBox="1"/>
          <p:nvPr/>
        </p:nvSpPr>
        <p:spPr>
          <a:xfrm>
            <a:off x="800735" y="573468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04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4" name="텍스트 상자 178"/>
          <p:cNvSpPr txBox="1"/>
          <p:nvPr/>
        </p:nvSpPr>
        <p:spPr>
          <a:xfrm>
            <a:off x="815975" y="685990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5" name="텍스트 상자 179"/>
          <p:cNvSpPr txBox="1"/>
          <p:nvPr/>
        </p:nvSpPr>
        <p:spPr>
          <a:xfrm>
            <a:off x="816610" y="7954010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7" name="텍스트 상자 3"/>
          <p:cNvSpPr txBox="1"/>
          <p:nvPr/>
        </p:nvSpPr>
        <p:spPr>
          <a:xfrm>
            <a:off x="7213600" y="1156335"/>
            <a:ext cx="10027285" cy="1107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 Light"/>
                <a:ea typeface="넥슨Lv1고딕 Light"/>
              </a:rPr>
              <a:t>코로나19 장기화로 고객들이 새제품보다는 저렴한 중고 제품을 구매하려는 심리가 증가하였습니다. 그로 인해 활성화 된 중고거래 시장을 벤치마킹하면서 새로운 중고거래 사이트를 개발하고자 기획하였습니다.</a:t>
            </a:r>
            <a:endParaRPr lang="ko-KR" altLang="en-US" sz="2200">
              <a:latin typeface="넥슨Lv1고딕 Light"/>
              <a:ea typeface="넥슨Lv1고딕 Light"/>
            </a:endParaRPr>
          </a:p>
        </p:txBody>
      </p:sp>
      <p:pic>
        <p:nvPicPr>
          <p:cNvPr id="1030" name="그림 19" descr="C:/Users/Administrator/AppData/Roaming/PolarisOffice/ETemp/11236_7898856/fImage1052528541.png"/>
          <p:cNvPicPr>
            <a:picLocks noChangeAspect="1"/>
          </p:cNvPicPr>
          <p:nvPr/>
        </p:nvPicPr>
        <p:blipFill rotWithShape="1">
          <a:blip r:embed="rId5"/>
          <a:srcRect b="13430"/>
          <a:stretch>
            <a:fillRect/>
          </a:stretch>
        </p:blipFill>
        <p:spPr>
          <a:xfrm>
            <a:off x="3994785" y="3721735"/>
            <a:ext cx="5537200" cy="3455670"/>
          </a:xfrm>
          <a:prstGeom prst="rect">
            <a:avLst/>
          </a:prstGeom>
          <a:noFill/>
        </p:spPr>
      </p:pic>
      <p:pic>
        <p:nvPicPr>
          <p:cNvPr id="1031" name="그림 20" descr="C:/Users/Administrator/AppData/Roaming/PolarisOffice/ETemp/11236_7898856/fImage198652868467.png"/>
          <p:cNvPicPr>
            <a:picLocks noChangeAspect="1"/>
          </p:cNvPicPr>
          <p:nvPr/>
        </p:nvPicPr>
        <p:blipFill rotWithShape="1">
          <a:blip r:embed="rId6"/>
          <a:srcRect b="13430"/>
          <a:stretch>
            <a:fillRect/>
          </a:stretch>
        </p:blipFill>
        <p:spPr>
          <a:xfrm>
            <a:off x="12117070" y="3721735"/>
            <a:ext cx="5074920" cy="3455670"/>
          </a:xfrm>
          <a:prstGeom prst="rect">
            <a:avLst/>
          </a:prstGeom>
          <a:noFill/>
        </p:spPr>
      </p:pic>
      <p:pic>
        <p:nvPicPr>
          <p:cNvPr id="1032" name="그림 21" descr="C:/Users/Administrator/AppData/Roaming/PolarisOffice/ETemp/11236_7898856/fImage11452876334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29455" y="5376545"/>
            <a:ext cx="1498600" cy="737870"/>
          </a:xfrm>
          <a:prstGeom prst="rect">
            <a:avLst/>
          </a:prstGeom>
          <a:noFill/>
        </p:spPr>
      </p:pic>
      <p:pic>
        <p:nvPicPr>
          <p:cNvPr id="1033" name="그림 22" descr="C:/Users/Administrator/AppData/Roaming/PolarisOffice/ETemp/11236_7898856/fImage23732886500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151370" y="3403600"/>
            <a:ext cx="1644650" cy="737870"/>
          </a:xfrm>
          <a:prstGeom prst="rect">
            <a:avLst/>
          </a:prstGeom>
          <a:noFill/>
        </p:spPr>
      </p:pic>
      <p:sp>
        <p:nvSpPr>
          <p:cNvPr id="1034" name="텍스트 상자 56"/>
          <p:cNvSpPr txBox="1"/>
          <p:nvPr/>
        </p:nvSpPr>
        <p:spPr>
          <a:xfrm>
            <a:off x="4523105" y="8117840"/>
            <a:ext cx="4780280" cy="4305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"/>
                <a:ea typeface="넥슨Lv1고딕"/>
              </a:rPr>
              <a:t>중고시장 규모 (단위 : 조원)</a:t>
            </a:r>
            <a:endParaRPr lang="ko-KR" altLang="en-US" sz="2200">
              <a:latin typeface="넥슨Lv1고딕"/>
              <a:ea typeface="넥슨Lv1고딕"/>
            </a:endParaRPr>
          </a:p>
        </p:txBody>
      </p:sp>
      <p:sp>
        <p:nvSpPr>
          <p:cNvPr id="1035" name="텍스트 상자 57"/>
          <p:cNvSpPr txBox="1"/>
          <p:nvPr/>
        </p:nvSpPr>
        <p:spPr>
          <a:xfrm>
            <a:off x="12754610" y="8126095"/>
            <a:ext cx="10027285" cy="4305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"/>
                <a:ea typeface="넥슨Lv1고딕"/>
              </a:rPr>
              <a:t>중고나라 거래액 추이 (단위 : 원)</a:t>
            </a:r>
            <a:endParaRPr lang="ko-KR" altLang="en-US" sz="2200">
              <a:latin typeface="넥슨Lv1고딕"/>
              <a:ea typeface="넥슨Lv1고딕"/>
            </a:endParaRPr>
          </a:p>
        </p:txBody>
      </p:sp>
      <p:sp>
        <p:nvSpPr>
          <p:cNvPr id="1036" name="텍스트 상자 58"/>
          <p:cNvSpPr txBox="1"/>
          <p:nvPr/>
        </p:nvSpPr>
        <p:spPr>
          <a:xfrm>
            <a:off x="4533900" y="8570595"/>
            <a:ext cx="478028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1600">
                <a:latin typeface="넥슨Lv1고딕 Light"/>
                <a:ea typeface="넥슨Lv1고딕 Light"/>
              </a:rPr>
              <a:t>[자료 : 업계 추산]</a:t>
            </a:r>
            <a:endParaRPr lang="ko-KR" altLang="en-US" sz="1600">
              <a:latin typeface="넥슨Lv1고딕 Light"/>
              <a:ea typeface="넥슨Lv1고딕 Light"/>
            </a:endParaRPr>
          </a:p>
        </p:txBody>
      </p:sp>
      <p:sp>
        <p:nvSpPr>
          <p:cNvPr id="1037" name="텍스트 상자 59"/>
          <p:cNvSpPr txBox="1"/>
          <p:nvPr/>
        </p:nvSpPr>
        <p:spPr>
          <a:xfrm>
            <a:off x="12762865" y="8578850"/>
            <a:ext cx="478028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1600">
                <a:latin typeface="넥슨Lv1고딕 Light"/>
                <a:ea typeface="넥슨Lv1고딕 Light"/>
              </a:rPr>
              <a:t>[자료 : 중고나라]</a:t>
            </a:r>
            <a:endParaRPr lang="ko-KR" altLang="en-US" sz="1600">
              <a:latin typeface="넥슨Lv1고딕 Light"/>
              <a:ea typeface="넥슨Lv1고딕 Light"/>
            </a:endParaRPr>
          </a:p>
        </p:txBody>
      </p:sp>
      <p:grpSp>
        <p:nvGrpSpPr>
          <p:cNvPr id="1043" name="그룹 111"/>
          <p:cNvGrpSpPr/>
          <p:nvPr/>
        </p:nvGrpSpPr>
        <p:grpSpPr>
          <a:xfrm>
            <a:off x="12472035" y="8239760"/>
            <a:ext cx="262890" cy="264160"/>
            <a:chOff x="12472035" y="8239760"/>
            <a:chExt cx="262890" cy="264160"/>
          </a:xfrm>
        </p:grpSpPr>
        <p:grpSp>
          <p:nvGrpSpPr>
            <p:cNvPr id="1044" name="그룹 108"/>
            <p:cNvGrpSpPr/>
            <p:nvPr/>
          </p:nvGrpSpPr>
          <p:grpSpPr>
            <a:xfrm>
              <a:off x="12472035" y="8239760"/>
              <a:ext cx="262890" cy="264160"/>
              <a:chOff x="12472035" y="8239760"/>
              <a:chExt cx="262890" cy="264160"/>
            </a:xfrm>
          </p:grpSpPr>
          <p:pic>
            <p:nvPicPr>
              <p:cNvPr id="1045" name="그림 107" descr="C:/Users/Administrator/AppData/Roaming/PolarisOffice/ETemp/11236_7898856/fImage6225389169.png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2470765" y="8238490"/>
                <a:ext cx="262890" cy="264160"/>
              </a:xfrm>
              <a:prstGeom prst="rect">
                <a:avLst/>
              </a:prstGeom>
              <a:noFill/>
            </p:spPr>
          </p:pic>
        </p:grpSp>
        <p:grpSp>
          <p:nvGrpSpPr>
            <p:cNvPr id="1046" name="그룹 110"/>
            <p:cNvGrpSpPr/>
            <p:nvPr/>
          </p:nvGrpSpPr>
          <p:grpSpPr>
            <a:xfrm>
              <a:off x="12561570" y="8295640"/>
              <a:ext cx="93980" cy="152400"/>
              <a:chOff x="12561570" y="8295640"/>
              <a:chExt cx="93980" cy="152400"/>
            </a:xfrm>
          </p:grpSpPr>
          <p:pic>
            <p:nvPicPr>
              <p:cNvPr id="1047" name="그림 109" descr="C:/Users/Administrator/AppData/Roaming/PolarisOffice/ETemp/11236_7898856/fImage1995405724.png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12560300" y="8294370"/>
                <a:ext cx="93980" cy="152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48" name="그룹 116"/>
          <p:cNvGrpSpPr/>
          <p:nvPr/>
        </p:nvGrpSpPr>
        <p:grpSpPr>
          <a:xfrm>
            <a:off x="4242435" y="8239760"/>
            <a:ext cx="262890" cy="264160"/>
            <a:chOff x="4242435" y="8239760"/>
            <a:chExt cx="262890" cy="264160"/>
          </a:xfrm>
        </p:grpSpPr>
        <p:grpSp>
          <p:nvGrpSpPr>
            <p:cNvPr id="1049" name="그룹 113"/>
            <p:cNvGrpSpPr/>
            <p:nvPr/>
          </p:nvGrpSpPr>
          <p:grpSpPr>
            <a:xfrm>
              <a:off x="4242435" y="8239760"/>
              <a:ext cx="262890" cy="264160"/>
              <a:chOff x="4242435" y="8239760"/>
              <a:chExt cx="262890" cy="264160"/>
            </a:xfrm>
          </p:grpSpPr>
          <p:pic>
            <p:nvPicPr>
              <p:cNvPr id="1050" name="그림 112" descr="C:/Users/Administrator/AppData/Roaming/PolarisOffice/ETemp/11236_7898856/fImage6225431478.png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4241165" y="8238490"/>
                <a:ext cx="262890" cy="264160"/>
              </a:xfrm>
              <a:prstGeom prst="rect">
                <a:avLst/>
              </a:prstGeom>
              <a:noFill/>
            </p:spPr>
          </p:pic>
        </p:grpSp>
        <p:grpSp>
          <p:nvGrpSpPr>
            <p:cNvPr id="1051" name="그룹 115"/>
            <p:cNvGrpSpPr/>
            <p:nvPr/>
          </p:nvGrpSpPr>
          <p:grpSpPr>
            <a:xfrm>
              <a:off x="4331970" y="8295640"/>
              <a:ext cx="93980" cy="152400"/>
              <a:chOff x="4331970" y="8295640"/>
              <a:chExt cx="93980" cy="152400"/>
            </a:xfrm>
          </p:grpSpPr>
          <p:pic>
            <p:nvPicPr>
              <p:cNvPr id="1052" name="그림 114" descr="C:/Users/Administrator/AppData/Roaming/PolarisOffice/ETemp/11236_7898856/fImage1995459358.png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4330700" y="8294370"/>
                <a:ext cx="93980" cy="1524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roup 5"/>
          <p:cNvGrpSpPr/>
          <p:nvPr/>
        </p:nvGrpSpPr>
        <p:grpSpPr>
          <a:xfrm>
            <a:off x="-20955" y="4234815"/>
            <a:ext cx="1335405" cy="36195"/>
            <a:chOff x="-20955" y="4234815"/>
            <a:chExt cx="1335405" cy="36195"/>
          </a:xfrm>
        </p:grpSpPr>
        <p:pic>
          <p:nvPicPr>
            <p:cNvPr id="7" name="Picture " descr="C:/Users/Administrator/AppData/Roaming/PolarisOffice/ETemp/11236_7898856/image32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955" y="4234815"/>
              <a:ext cx="1336040" cy="36830"/>
            </a:xfrm>
            <a:prstGeom prst="rect">
              <a:avLst/>
            </a:prstGeom>
            <a:grpFill/>
          </p:spPr>
        </p:pic>
      </p:grpSp>
      <p:grpSp>
        <p:nvGrpSpPr>
          <p:cNvPr id="1003" name="Group 5"/>
          <p:cNvGrpSpPr/>
          <p:nvPr/>
        </p:nvGrpSpPr>
        <p:grpSpPr>
          <a:xfrm>
            <a:off x="-20955" y="5340985"/>
            <a:ext cx="1335405" cy="36195"/>
            <a:chOff x="-20955" y="5340985"/>
            <a:chExt cx="1335405" cy="36195"/>
          </a:xfrm>
        </p:grpSpPr>
        <p:pic>
          <p:nvPicPr>
            <p:cNvPr id="11" name="Picture " descr="C:/Users/Administrator/AppData/Roaming/PolarisOffice/ETemp/11236_7898856/image34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955" y="5340985"/>
              <a:ext cx="1336040" cy="36830"/>
            </a:xfrm>
            <a:prstGeom prst="rect">
              <a:avLst/>
            </a:prstGeom>
            <a:grpFill/>
          </p:spPr>
        </p:pic>
      </p:grpSp>
      <p:grpSp>
        <p:nvGrpSpPr>
          <p:cNvPr id="1004" name="Group 5"/>
          <p:cNvGrpSpPr/>
          <p:nvPr/>
        </p:nvGrpSpPr>
        <p:grpSpPr>
          <a:xfrm>
            <a:off x="-19050" y="6447155"/>
            <a:ext cx="1334135" cy="36195"/>
            <a:chOff x="-19050" y="6447155"/>
            <a:chExt cx="1334135" cy="36195"/>
          </a:xfrm>
        </p:grpSpPr>
        <p:pic>
          <p:nvPicPr>
            <p:cNvPr id="15" name="Picture " descr="C:/Users/Administrator/AppData/Roaming/PolarisOffice/ETemp/11236_7898856/image36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9050" y="6447155"/>
              <a:ext cx="1334770" cy="36830"/>
            </a:xfrm>
            <a:prstGeom prst="rect">
              <a:avLst/>
            </a:prstGeom>
            <a:grpFill/>
          </p:spPr>
        </p:pic>
      </p:grpSp>
      <p:grpSp>
        <p:nvGrpSpPr>
          <p:cNvPr id="1005" name="Group 5"/>
          <p:cNvGrpSpPr/>
          <p:nvPr/>
        </p:nvGrpSpPr>
        <p:grpSpPr>
          <a:xfrm>
            <a:off x="-19050" y="7553960"/>
            <a:ext cx="1333500" cy="36195"/>
            <a:chOff x="-19050" y="7553960"/>
            <a:chExt cx="1333500" cy="36195"/>
          </a:xfrm>
        </p:grpSpPr>
        <p:pic>
          <p:nvPicPr>
            <p:cNvPr id="19" name="Picture " descr="C:/Users/Administrator/AppData/Roaming/PolarisOffice/ETemp/11236_7898856/image38.png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50" y="7553960"/>
              <a:ext cx="1334135" cy="36830"/>
            </a:xfrm>
            <a:prstGeom prst="rect">
              <a:avLst/>
            </a:prstGeom>
            <a:grpFill/>
          </p:spPr>
        </p:pic>
      </p:grpSp>
      <p:grpSp>
        <p:nvGrpSpPr>
          <p:cNvPr id="1006" name="Group 5"/>
          <p:cNvGrpSpPr/>
          <p:nvPr/>
        </p:nvGrpSpPr>
        <p:grpSpPr>
          <a:xfrm>
            <a:off x="-21590" y="8660130"/>
            <a:ext cx="1336675" cy="36195"/>
            <a:chOff x="-21590" y="8660130"/>
            <a:chExt cx="1336675" cy="36195"/>
          </a:xfrm>
        </p:grpSpPr>
        <p:pic>
          <p:nvPicPr>
            <p:cNvPr id="23" name="Picture " descr="C:/Users/Administrator/AppData/Roaming/PolarisOffice/ETemp/11236_7898856/image40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1590" y="8660130"/>
              <a:ext cx="1337310" cy="36830"/>
            </a:xfrm>
            <a:prstGeom prst="rect">
              <a:avLst/>
            </a:prstGeom>
            <a:grpFill/>
          </p:spPr>
        </p:pic>
      </p:grpSp>
      <p:grpSp>
        <p:nvGrpSpPr>
          <p:cNvPr id="1007" name="Group 5"/>
          <p:cNvGrpSpPr/>
          <p:nvPr/>
        </p:nvGrpSpPr>
        <p:grpSpPr>
          <a:xfrm>
            <a:off x="0" y="3155315"/>
            <a:ext cx="2310765" cy="36195"/>
            <a:chOff x="0" y="3155315"/>
            <a:chExt cx="2310765" cy="36195"/>
          </a:xfrm>
        </p:grpSpPr>
        <p:pic>
          <p:nvPicPr>
            <p:cNvPr id="27" name="Picture " descr="C:/Users/Administrator/AppData/Roaming/PolarisOffice/ETemp/11236_7898856/image42.png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3155315"/>
              <a:ext cx="2311400" cy="36830"/>
            </a:xfrm>
            <a:prstGeom prst="rect">
              <a:avLst/>
            </a:prstGeom>
            <a:grpFill/>
          </p:spPr>
        </p:pic>
      </p:grpSp>
      <p:sp>
        <p:nvSpPr>
          <p:cNvPr id="1009" name="Rect 0"/>
          <p:cNvSpPr txBox="1"/>
          <p:nvPr/>
        </p:nvSpPr>
        <p:spPr>
          <a:xfrm>
            <a:off x="414655" y="2449195"/>
            <a:ext cx="243078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기획 의도  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1010" name="Rect 0"/>
          <p:cNvSpPr txBox="1"/>
          <p:nvPr/>
        </p:nvSpPr>
        <p:spPr>
          <a:xfrm>
            <a:off x="4100195" y="1122680"/>
            <a:ext cx="9842500" cy="8324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기획 의도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11" name="Rect 0"/>
          <p:cNvSpPr txBox="1"/>
          <p:nvPr/>
        </p:nvSpPr>
        <p:spPr>
          <a:xfrm>
            <a:off x="819785" y="353695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2" name="Rect 0"/>
          <p:cNvSpPr txBox="1"/>
          <p:nvPr/>
        </p:nvSpPr>
        <p:spPr>
          <a:xfrm>
            <a:off x="800735" y="46247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3" name="Rect 0"/>
          <p:cNvSpPr txBox="1"/>
          <p:nvPr/>
        </p:nvSpPr>
        <p:spPr>
          <a:xfrm>
            <a:off x="800735" y="573468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04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4" name="Rect 0"/>
          <p:cNvSpPr txBox="1"/>
          <p:nvPr/>
        </p:nvSpPr>
        <p:spPr>
          <a:xfrm>
            <a:off x="815975" y="68599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5" name="Rect 0"/>
          <p:cNvSpPr txBox="1"/>
          <p:nvPr/>
        </p:nvSpPr>
        <p:spPr>
          <a:xfrm>
            <a:off x="816610" y="795401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17" name="Rect 0"/>
          <p:cNvSpPr txBox="1"/>
          <p:nvPr/>
        </p:nvSpPr>
        <p:spPr>
          <a:xfrm>
            <a:off x="7213600" y="1156335"/>
            <a:ext cx="10027285" cy="1107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 Light"/>
                <a:ea typeface="넥슨Lv1고딕 Light"/>
              </a:rPr>
              <a:t>코로나19 장기화로 고객들이 새제품보다는 저렴한 중고 제품을 구매하려는 심리가 증가하였습니다. 그로 인해 활성화 된 중고거래 시장을 벤치마킹하면서 새로운 중고거래 사이트를 개발하고자 기획하였습니다.</a:t>
            </a:r>
            <a:endParaRPr lang="ko-KR" altLang="en-US" sz="2200">
              <a:latin typeface="넥슨Lv1고딕 Light"/>
              <a:ea typeface="넥슨Lv1고딕 Light"/>
            </a:endParaRPr>
          </a:p>
        </p:txBody>
      </p:sp>
      <p:pic>
        <p:nvPicPr>
          <p:cNvPr id="1031" name="그림 53" descr="C:/Users/Administrator/AppData/Roaming/PolarisOffice/ETemp/11236_7898856/fImage181393586962.png"/>
          <p:cNvPicPr>
            <a:picLocks noChangeAspect="1"/>
          </p:cNvPicPr>
          <p:nvPr/>
        </p:nvPicPr>
        <p:blipFill rotWithShape="1">
          <a:blip r:embed="rId5"/>
          <a:srcRect b="14080"/>
          <a:stretch>
            <a:fillRect/>
          </a:stretch>
        </p:blipFill>
        <p:spPr>
          <a:xfrm>
            <a:off x="3634740" y="3951605"/>
            <a:ext cx="6680200" cy="3297555"/>
          </a:xfrm>
          <a:prstGeom prst="rect">
            <a:avLst/>
          </a:prstGeom>
          <a:noFill/>
        </p:spPr>
      </p:pic>
      <p:pic>
        <p:nvPicPr>
          <p:cNvPr id="1032" name="그림 54" descr="C:/Users/Administrator/AppData/Roaming/PolarisOffice/ETemp/11236_7898856/fImage214303594464.png"/>
          <p:cNvPicPr>
            <a:picLocks noChangeAspect="1"/>
          </p:cNvPicPr>
          <p:nvPr/>
        </p:nvPicPr>
        <p:blipFill rotWithShape="1">
          <a:blip r:embed="rId6"/>
          <a:srcRect b="12160"/>
          <a:stretch>
            <a:fillRect/>
          </a:stretch>
        </p:blipFill>
        <p:spPr>
          <a:xfrm>
            <a:off x="10939145" y="3951605"/>
            <a:ext cx="6395720" cy="3371215"/>
          </a:xfrm>
          <a:prstGeom prst="rect">
            <a:avLst/>
          </a:prstGeom>
          <a:noFill/>
        </p:spPr>
      </p:pic>
      <p:sp>
        <p:nvSpPr>
          <p:cNvPr id="1033" name="텍스트 상자 60"/>
          <p:cNvSpPr txBox="1"/>
          <p:nvPr/>
        </p:nvSpPr>
        <p:spPr>
          <a:xfrm>
            <a:off x="4523105" y="8117840"/>
            <a:ext cx="4780280" cy="4305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"/>
                <a:ea typeface="넥슨Lv1고딕"/>
              </a:rPr>
              <a:t>중고물품 구입하는 이유(단위 : %)</a:t>
            </a:r>
            <a:endParaRPr lang="ko-KR" altLang="en-US" sz="2200">
              <a:latin typeface="넥슨Lv1고딕"/>
              <a:ea typeface="넥슨Lv1고딕"/>
            </a:endParaRPr>
          </a:p>
        </p:txBody>
      </p:sp>
      <p:sp>
        <p:nvSpPr>
          <p:cNvPr id="1034" name="텍스트 상자 61"/>
          <p:cNvSpPr txBox="1"/>
          <p:nvPr/>
        </p:nvSpPr>
        <p:spPr>
          <a:xfrm>
            <a:off x="12754610" y="8126095"/>
            <a:ext cx="10027285" cy="4305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"/>
                <a:ea typeface="넥슨Lv1고딕"/>
              </a:rPr>
              <a:t>중고물품 파는 이유 (단위 : 원)</a:t>
            </a:r>
            <a:endParaRPr lang="ko-KR" altLang="en-US" sz="2200">
              <a:latin typeface="넥슨Lv1고딕"/>
              <a:ea typeface="넥슨Lv1고딕"/>
            </a:endParaRPr>
          </a:p>
        </p:txBody>
      </p:sp>
      <p:sp>
        <p:nvSpPr>
          <p:cNvPr id="1035" name="텍스트 상자 62"/>
          <p:cNvSpPr txBox="1"/>
          <p:nvPr/>
        </p:nvSpPr>
        <p:spPr>
          <a:xfrm>
            <a:off x="4516755" y="8570595"/>
            <a:ext cx="478028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1600">
                <a:latin typeface="넥슨Lv1고딕 Light"/>
                <a:ea typeface="넥슨Lv1고딕 Light"/>
              </a:rPr>
              <a:t>[자료 : 서울 연구원, 2021]</a:t>
            </a:r>
            <a:endParaRPr lang="ko-KR" altLang="en-US" sz="1600">
              <a:latin typeface="넥슨Lv1고딕 Light"/>
              <a:ea typeface="넥슨Lv1고딕 Light"/>
            </a:endParaRPr>
          </a:p>
        </p:txBody>
      </p:sp>
      <p:sp>
        <p:nvSpPr>
          <p:cNvPr id="1036" name="텍스트 상자 63"/>
          <p:cNvSpPr txBox="1"/>
          <p:nvPr/>
        </p:nvSpPr>
        <p:spPr>
          <a:xfrm>
            <a:off x="12762865" y="8578850"/>
            <a:ext cx="478028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1600">
                <a:latin typeface="넥슨Lv1고딕 Light"/>
                <a:ea typeface="넥슨Lv1고딕 Light"/>
              </a:rPr>
              <a:t>[자료 : 서울연구원, 2021]</a:t>
            </a:r>
            <a:endParaRPr lang="ko-KR" altLang="en-US" sz="1600">
              <a:latin typeface="넥슨Lv1고딕 Light"/>
              <a:ea typeface="넥슨Lv1고딕 Light"/>
            </a:endParaRPr>
          </a:p>
        </p:txBody>
      </p:sp>
      <p:grpSp>
        <p:nvGrpSpPr>
          <p:cNvPr id="1048" name="그룹 121"/>
          <p:cNvGrpSpPr/>
          <p:nvPr/>
        </p:nvGrpSpPr>
        <p:grpSpPr>
          <a:xfrm>
            <a:off x="12472035" y="8239760"/>
            <a:ext cx="262890" cy="264160"/>
            <a:chOff x="12472035" y="8239760"/>
            <a:chExt cx="262890" cy="264160"/>
          </a:xfrm>
        </p:grpSpPr>
        <p:grpSp>
          <p:nvGrpSpPr>
            <p:cNvPr id="1049" name="그룹 118"/>
            <p:cNvGrpSpPr/>
            <p:nvPr/>
          </p:nvGrpSpPr>
          <p:grpSpPr>
            <a:xfrm>
              <a:off x="12472035" y="8239760"/>
              <a:ext cx="262890" cy="264160"/>
              <a:chOff x="12472035" y="8239760"/>
              <a:chExt cx="262890" cy="264160"/>
            </a:xfrm>
          </p:grpSpPr>
          <p:pic>
            <p:nvPicPr>
              <p:cNvPr id="1050" name="그림 117" descr="C:/Users/Administrator/AppData/Roaming/PolarisOffice/ETemp/11236_7898856/fImage6225485705.png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2470765" y="8238490"/>
                <a:ext cx="262890" cy="264160"/>
              </a:xfrm>
              <a:prstGeom prst="rect">
                <a:avLst/>
              </a:prstGeom>
              <a:noFill/>
            </p:spPr>
          </p:pic>
        </p:grpSp>
        <p:grpSp>
          <p:nvGrpSpPr>
            <p:cNvPr id="1051" name="그룹 120"/>
            <p:cNvGrpSpPr/>
            <p:nvPr/>
          </p:nvGrpSpPr>
          <p:grpSpPr>
            <a:xfrm>
              <a:off x="12561570" y="8295640"/>
              <a:ext cx="93980" cy="152400"/>
              <a:chOff x="12561570" y="8295640"/>
              <a:chExt cx="93980" cy="152400"/>
            </a:xfrm>
          </p:grpSpPr>
          <p:pic>
            <p:nvPicPr>
              <p:cNvPr id="1052" name="그림 119" descr="C:/Users/Administrator/AppData/Roaming/PolarisOffice/ETemp/11236_7898856/fImage1995508145.png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2560300" y="8294370"/>
                <a:ext cx="93980" cy="152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53" name="그룹 126"/>
          <p:cNvGrpSpPr/>
          <p:nvPr/>
        </p:nvGrpSpPr>
        <p:grpSpPr>
          <a:xfrm>
            <a:off x="4242435" y="8239760"/>
            <a:ext cx="262890" cy="264160"/>
            <a:chOff x="4242435" y="8239760"/>
            <a:chExt cx="262890" cy="264160"/>
          </a:xfrm>
        </p:grpSpPr>
        <p:grpSp>
          <p:nvGrpSpPr>
            <p:cNvPr id="1054" name="그룹 123"/>
            <p:cNvGrpSpPr/>
            <p:nvPr/>
          </p:nvGrpSpPr>
          <p:grpSpPr>
            <a:xfrm>
              <a:off x="4242435" y="8239760"/>
              <a:ext cx="262890" cy="264160"/>
              <a:chOff x="4242435" y="8239760"/>
              <a:chExt cx="262890" cy="264160"/>
            </a:xfrm>
          </p:grpSpPr>
          <p:pic>
            <p:nvPicPr>
              <p:cNvPr id="1055" name="그림 122" descr="C:/Users/Administrator/AppData/Roaming/PolarisOffice/ETemp/11236_7898856/fImage6225533281.png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241165" y="8238490"/>
                <a:ext cx="262890" cy="264160"/>
              </a:xfrm>
              <a:prstGeom prst="rect">
                <a:avLst/>
              </a:prstGeom>
              <a:noFill/>
            </p:spPr>
          </p:pic>
        </p:grpSp>
        <p:grpSp>
          <p:nvGrpSpPr>
            <p:cNvPr id="1056" name="그룹 125"/>
            <p:cNvGrpSpPr/>
            <p:nvPr/>
          </p:nvGrpSpPr>
          <p:grpSpPr>
            <a:xfrm>
              <a:off x="4331970" y="8295640"/>
              <a:ext cx="93980" cy="152400"/>
              <a:chOff x="4331970" y="8295640"/>
              <a:chExt cx="93980" cy="152400"/>
            </a:xfrm>
          </p:grpSpPr>
          <p:pic>
            <p:nvPicPr>
              <p:cNvPr id="1057" name="그림 124" descr="C:/Users/Administrator/AppData/Roaming/PolarisOffice/ETemp/11236_7898856/fImage1995556827.png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330700" y="8294370"/>
                <a:ext cx="93980" cy="1524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roup 5"/>
          <p:cNvGrpSpPr/>
          <p:nvPr/>
        </p:nvGrpSpPr>
        <p:grpSpPr>
          <a:xfrm>
            <a:off x="-20955" y="5340985"/>
            <a:ext cx="1336040" cy="36830"/>
            <a:chOff x="-20955" y="5340985"/>
            <a:chExt cx="1336040" cy="36830"/>
          </a:xfrm>
        </p:grpSpPr>
        <p:pic>
          <p:nvPicPr>
            <p:cNvPr id="1016" name="Picture " descr="C:/Users/Administrator/AppData/Roaming/PolarisOffice/ETemp/11236_7898856/fImage1523226827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955" y="5340985"/>
              <a:ext cx="1336040" cy="36830"/>
            </a:xfrm>
            <a:prstGeom prst="rect">
              <a:avLst/>
            </a:prstGeom>
            <a:noFill/>
          </p:spPr>
        </p:pic>
      </p:grpSp>
      <p:grpSp>
        <p:nvGrpSpPr>
          <p:cNvPr id="1018" name="Group 5"/>
          <p:cNvGrpSpPr/>
          <p:nvPr/>
        </p:nvGrpSpPr>
        <p:grpSpPr>
          <a:xfrm>
            <a:off x="-19050" y="6447155"/>
            <a:ext cx="1334770" cy="36830"/>
            <a:chOff x="-19050" y="6447155"/>
            <a:chExt cx="1334770" cy="36830"/>
          </a:xfrm>
        </p:grpSpPr>
        <p:pic>
          <p:nvPicPr>
            <p:cNvPr id="1019" name="Picture " descr="C:/Users/Administrator/AppData/Roaming/PolarisOffice/ETemp/11236_7898856/fImage1523259961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9050" y="6447155"/>
              <a:ext cx="1334770" cy="36830"/>
            </a:xfrm>
            <a:prstGeom prst="rect">
              <a:avLst/>
            </a:prstGeom>
            <a:noFill/>
          </p:spPr>
        </p:pic>
      </p:grpSp>
      <p:grpSp>
        <p:nvGrpSpPr>
          <p:cNvPr id="1021" name="Group 5"/>
          <p:cNvGrpSpPr/>
          <p:nvPr/>
        </p:nvGrpSpPr>
        <p:grpSpPr>
          <a:xfrm>
            <a:off x="-19050" y="7553960"/>
            <a:ext cx="1334135" cy="36830"/>
            <a:chOff x="-19050" y="7553960"/>
            <a:chExt cx="1334135" cy="36830"/>
          </a:xfrm>
        </p:grpSpPr>
        <p:pic>
          <p:nvPicPr>
            <p:cNvPr id="1022" name="Picture " descr="C:/Users/Administrator/AppData/Roaming/PolarisOffice/ETemp/11236_7898856/fImage152328491.png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50" y="7553960"/>
              <a:ext cx="1334135" cy="36830"/>
            </a:xfrm>
            <a:prstGeom prst="rect">
              <a:avLst/>
            </a:prstGeom>
            <a:noFill/>
          </p:spPr>
        </p:pic>
      </p:grpSp>
      <p:grpSp>
        <p:nvGrpSpPr>
          <p:cNvPr id="1024" name="Group 5"/>
          <p:cNvGrpSpPr/>
          <p:nvPr/>
        </p:nvGrpSpPr>
        <p:grpSpPr>
          <a:xfrm>
            <a:off x="-21590" y="8660130"/>
            <a:ext cx="1337310" cy="36830"/>
            <a:chOff x="-21590" y="8660130"/>
            <a:chExt cx="1337310" cy="36830"/>
          </a:xfrm>
        </p:grpSpPr>
        <p:pic>
          <p:nvPicPr>
            <p:cNvPr id="1025" name="Picture " descr="C:/Users/Administrator/AppData/Roaming/PolarisOffice/ETemp/11236_7898856/fImage1523312995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1590" y="8660130"/>
              <a:ext cx="1337310" cy="36830"/>
            </a:xfrm>
            <a:prstGeom prst="rect">
              <a:avLst/>
            </a:prstGeom>
            <a:noFill/>
          </p:spPr>
        </p:pic>
      </p:grpSp>
      <p:grpSp>
        <p:nvGrpSpPr>
          <p:cNvPr id="1026" name="Group 5"/>
          <p:cNvGrpSpPr/>
          <p:nvPr/>
        </p:nvGrpSpPr>
        <p:grpSpPr>
          <a:xfrm>
            <a:off x="0" y="3155315"/>
            <a:ext cx="1334770" cy="36830"/>
            <a:chOff x="0" y="3155315"/>
            <a:chExt cx="1334770" cy="36830"/>
          </a:xfrm>
        </p:grpSpPr>
        <p:pic>
          <p:nvPicPr>
            <p:cNvPr id="1027" name="Picture " descr="C:/Users/Administrator/AppData/Roaming/PolarisOffice/ETemp/11236_7898856/fImage1523331942.png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3155315"/>
              <a:ext cx="1334770" cy="36830"/>
            </a:xfrm>
            <a:prstGeom prst="rect">
              <a:avLst/>
            </a:prstGeom>
            <a:noFill/>
          </p:spPr>
        </p:pic>
      </p:grpSp>
      <p:grpSp>
        <p:nvGrpSpPr>
          <p:cNvPr id="1030" name="Group 5"/>
          <p:cNvGrpSpPr/>
          <p:nvPr/>
        </p:nvGrpSpPr>
        <p:grpSpPr>
          <a:xfrm>
            <a:off x="0" y="4234815"/>
            <a:ext cx="2311400" cy="36830"/>
            <a:chOff x="0" y="4234815"/>
            <a:chExt cx="2311400" cy="36830"/>
          </a:xfrm>
        </p:grpSpPr>
        <p:pic>
          <p:nvPicPr>
            <p:cNvPr id="1031" name="Picture " descr="C:/Users/Administrator/AppData/Roaming/PolarisOffice/ETemp/11236_7898856/fImage1543374827.png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4234815"/>
              <a:ext cx="2311400" cy="36830"/>
            </a:xfrm>
            <a:prstGeom prst="rect">
              <a:avLst/>
            </a:prstGeom>
            <a:noFill/>
          </p:spPr>
        </p:pic>
      </p:grpSp>
      <p:sp>
        <p:nvSpPr>
          <p:cNvPr id="1033" name="Rect 0"/>
          <p:cNvSpPr txBox="1"/>
          <p:nvPr/>
        </p:nvSpPr>
        <p:spPr>
          <a:xfrm>
            <a:off x="4131945" y="1122680"/>
            <a:ext cx="9842500" cy="8318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개발 환경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35" name="Rect 0"/>
          <p:cNvSpPr txBox="1"/>
          <p:nvPr/>
        </p:nvSpPr>
        <p:spPr>
          <a:xfrm>
            <a:off x="811530" y="244284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36" name="Rect 0"/>
          <p:cNvSpPr txBox="1"/>
          <p:nvPr/>
        </p:nvSpPr>
        <p:spPr>
          <a:xfrm>
            <a:off x="800735" y="46247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37" name="Rect 0"/>
          <p:cNvSpPr txBox="1"/>
          <p:nvPr/>
        </p:nvSpPr>
        <p:spPr>
          <a:xfrm>
            <a:off x="800735" y="573468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04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38" name="Rect 0"/>
          <p:cNvSpPr txBox="1"/>
          <p:nvPr/>
        </p:nvSpPr>
        <p:spPr>
          <a:xfrm>
            <a:off x="815975" y="68599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39" name="Rect 0"/>
          <p:cNvSpPr txBox="1"/>
          <p:nvPr/>
        </p:nvSpPr>
        <p:spPr>
          <a:xfrm>
            <a:off x="816610" y="795401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40" name="Rect 0"/>
          <p:cNvSpPr txBox="1"/>
          <p:nvPr/>
        </p:nvSpPr>
        <p:spPr>
          <a:xfrm>
            <a:off x="429895" y="3521075"/>
            <a:ext cx="243078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개발 환경  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grpSp>
        <p:nvGrpSpPr>
          <p:cNvPr id="1041" name="그룹 73"/>
          <p:cNvGrpSpPr/>
          <p:nvPr/>
        </p:nvGrpSpPr>
        <p:grpSpPr>
          <a:xfrm>
            <a:off x="7573010" y="1921510"/>
            <a:ext cx="8978900" cy="7263130"/>
            <a:chOff x="7573010" y="1921510"/>
            <a:chExt cx="8978900" cy="7263130"/>
          </a:xfrm>
        </p:grpSpPr>
        <p:pic>
          <p:nvPicPr>
            <p:cNvPr id="1042" name="그림 66" descr="C:/Users/Administrator/AppData/Roaming/PolarisOffice/ETemp/11236_7898856/fImage42734666334.png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277215" y="5074920"/>
              <a:ext cx="3245485" cy="833755"/>
            </a:xfrm>
            <a:prstGeom prst="rect">
              <a:avLst/>
            </a:prstGeom>
            <a:noFill/>
          </p:spPr>
        </p:pic>
        <p:pic>
          <p:nvPicPr>
            <p:cNvPr id="1043" name="그림 67" descr="C:/Users/Administrator/AppData/Roaming/PolarisOffice/ETemp/11236_7898856/fImage129474676500.png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220825" y="2214245"/>
              <a:ext cx="2331085" cy="1739265"/>
            </a:xfrm>
            <a:prstGeom prst="rect">
              <a:avLst/>
            </a:prstGeom>
            <a:noFill/>
          </p:spPr>
        </p:pic>
        <p:pic>
          <p:nvPicPr>
            <p:cNvPr id="1044" name="그림 68" descr="C:/Users/Administrator/AppData/Roaming/PolarisOffice/ETemp/11236_7898856/fImage216844689169.png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445750" y="4479290"/>
              <a:ext cx="2065655" cy="2025015"/>
            </a:xfrm>
            <a:prstGeom prst="rect">
              <a:avLst/>
            </a:prstGeom>
            <a:noFill/>
          </p:spPr>
        </p:pic>
        <p:pic>
          <p:nvPicPr>
            <p:cNvPr id="1045" name="그림 69" descr="C:/Users/Administrator/AppData/Roaming/PolarisOffice/ETemp/11236_7898856/fImage268834695724.jpeg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7968615" y="1921510"/>
              <a:ext cx="5301615" cy="2032635"/>
            </a:xfrm>
            <a:prstGeom prst="rect">
              <a:avLst/>
            </a:prstGeom>
            <a:noFill/>
          </p:spPr>
        </p:pic>
        <p:pic>
          <p:nvPicPr>
            <p:cNvPr id="1046" name="그림 70" descr="C:/Users/Administrator/AppData/Roaming/PolarisOffice/ETemp/11236_7898856/fImage129604701478.jpeg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836525" y="7152640"/>
              <a:ext cx="3686175" cy="1293495"/>
            </a:xfrm>
            <a:prstGeom prst="rect">
              <a:avLst/>
            </a:prstGeom>
            <a:noFill/>
          </p:spPr>
        </p:pic>
        <p:pic>
          <p:nvPicPr>
            <p:cNvPr id="1047" name="그림 71" descr="C:/Users/Administrator/AppData/Roaming/PolarisOffice/ETemp/11236_7898856/fImage479544719358.png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7573010" y="6645275"/>
              <a:ext cx="4643755" cy="2539365"/>
            </a:xfrm>
            <a:prstGeom prst="rect">
              <a:avLst/>
            </a:prstGeom>
            <a:noFill/>
          </p:spPr>
        </p:pic>
        <p:pic>
          <p:nvPicPr>
            <p:cNvPr id="1048" name="그림 72" descr="C:/Users/Administrator/AppData/Roaming/PolarisOffice/ETemp/11236_7898856/fImage39274726962.png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666355" y="4414520"/>
              <a:ext cx="2249805" cy="21545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roup 5"/>
          <p:cNvGrpSpPr/>
          <p:nvPr/>
        </p:nvGrpSpPr>
        <p:grpSpPr>
          <a:xfrm>
            <a:off x="-20955" y="5340985"/>
            <a:ext cx="1336040" cy="36830"/>
            <a:chOff x="-20955" y="5340985"/>
            <a:chExt cx="1336040" cy="36830"/>
          </a:xfrm>
        </p:grpSpPr>
        <p:pic>
          <p:nvPicPr>
            <p:cNvPr id="1016" name="Picture " descr="C:/Users/Administrator/AppData/Roaming/PolarisOffice/ETemp/11236_7898856/fImage1523226827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955" y="5340985"/>
              <a:ext cx="1336040" cy="36830"/>
            </a:xfrm>
            <a:prstGeom prst="rect">
              <a:avLst/>
            </a:prstGeom>
            <a:noFill/>
          </p:spPr>
        </p:pic>
      </p:grpSp>
      <p:grpSp>
        <p:nvGrpSpPr>
          <p:cNvPr id="1018" name="Group 5"/>
          <p:cNvGrpSpPr/>
          <p:nvPr/>
        </p:nvGrpSpPr>
        <p:grpSpPr>
          <a:xfrm>
            <a:off x="-19050" y="6447155"/>
            <a:ext cx="1334770" cy="36830"/>
            <a:chOff x="-19050" y="6447155"/>
            <a:chExt cx="1334770" cy="36830"/>
          </a:xfrm>
        </p:grpSpPr>
        <p:pic>
          <p:nvPicPr>
            <p:cNvPr id="1019" name="Picture " descr="C:/Users/Administrator/AppData/Roaming/PolarisOffice/ETemp/11236_7898856/fImage1523259961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9050" y="6447155"/>
              <a:ext cx="1334770" cy="36830"/>
            </a:xfrm>
            <a:prstGeom prst="rect">
              <a:avLst/>
            </a:prstGeom>
            <a:noFill/>
          </p:spPr>
        </p:pic>
      </p:grpSp>
      <p:grpSp>
        <p:nvGrpSpPr>
          <p:cNvPr id="1021" name="Group 5"/>
          <p:cNvGrpSpPr/>
          <p:nvPr/>
        </p:nvGrpSpPr>
        <p:grpSpPr>
          <a:xfrm>
            <a:off x="-19050" y="7553960"/>
            <a:ext cx="1334135" cy="36830"/>
            <a:chOff x="-19050" y="7553960"/>
            <a:chExt cx="1334135" cy="36830"/>
          </a:xfrm>
        </p:grpSpPr>
        <p:pic>
          <p:nvPicPr>
            <p:cNvPr id="1022" name="Picture " descr="C:/Users/Administrator/AppData/Roaming/PolarisOffice/ETemp/11236_7898856/fImage152328491.png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50" y="7553960"/>
              <a:ext cx="1334135" cy="36830"/>
            </a:xfrm>
            <a:prstGeom prst="rect">
              <a:avLst/>
            </a:prstGeom>
            <a:noFill/>
          </p:spPr>
        </p:pic>
      </p:grpSp>
      <p:grpSp>
        <p:nvGrpSpPr>
          <p:cNvPr id="1024" name="Group 5"/>
          <p:cNvGrpSpPr/>
          <p:nvPr/>
        </p:nvGrpSpPr>
        <p:grpSpPr>
          <a:xfrm>
            <a:off x="-21590" y="8660130"/>
            <a:ext cx="1337310" cy="36830"/>
            <a:chOff x="-21590" y="8660130"/>
            <a:chExt cx="1337310" cy="36830"/>
          </a:xfrm>
        </p:grpSpPr>
        <p:pic>
          <p:nvPicPr>
            <p:cNvPr id="1025" name="Picture " descr="C:/Users/Administrator/AppData/Roaming/PolarisOffice/ETemp/11236_7898856/fImage1523312995.png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1590" y="8660130"/>
              <a:ext cx="1337310" cy="36830"/>
            </a:xfrm>
            <a:prstGeom prst="rect">
              <a:avLst/>
            </a:prstGeom>
            <a:noFill/>
          </p:spPr>
        </p:pic>
      </p:grpSp>
      <p:grpSp>
        <p:nvGrpSpPr>
          <p:cNvPr id="1026" name="Group 5"/>
          <p:cNvGrpSpPr/>
          <p:nvPr/>
        </p:nvGrpSpPr>
        <p:grpSpPr>
          <a:xfrm>
            <a:off x="0" y="3155315"/>
            <a:ext cx="1334770" cy="36830"/>
            <a:chOff x="0" y="3155315"/>
            <a:chExt cx="1334770" cy="36830"/>
          </a:xfrm>
        </p:grpSpPr>
        <p:pic>
          <p:nvPicPr>
            <p:cNvPr id="1027" name="Picture " descr="C:/Users/Administrator/AppData/Roaming/PolarisOffice/ETemp/11236_7898856/fImage1523331942.png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3155315"/>
              <a:ext cx="1334770" cy="36830"/>
            </a:xfrm>
            <a:prstGeom prst="rect">
              <a:avLst/>
            </a:prstGeom>
            <a:noFill/>
          </p:spPr>
        </p:pic>
      </p:grpSp>
      <p:grpSp>
        <p:nvGrpSpPr>
          <p:cNvPr id="1030" name="Group 5"/>
          <p:cNvGrpSpPr/>
          <p:nvPr/>
        </p:nvGrpSpPr>
        <p:grpSpPr>
          <a:xfrm>
            <a:off x="0" y="4234815"/>
            <a:ext cx="2311400" cy="36830"/>
            <a:chOff x="0" y="4234815"/>
            <a:chExt cx="2311400" cy="36830"/>
          </a:xfrm>
        </p:grpSpPr>
        <p:pic>
          <p:nvPicPr>
            <p:cNvPr id="1031" name="Picture " descr="C:/Users/Administrator/AppData/Roaming/PolarisOffice/ETemp/11236_7898856/fImage1543374827.png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4234815"/>
              <a:ext cx="2311400" cy="36830"/>
            </a:xfrm>
            <a:prstGeom prst="rect">
              <a:avLst/>
            </a:prstGeom>
            <a:noFill/>
          </p:spPr>
        </p:pic>
      </p:grpSp>
      <p:sp>
        <p:nvSpPr>
          <p:cNvPr id="1033" name="Rect 0"/>
          <p:cNvSpPr txBox="1"/>
          <p:nvPr/>
        </p:nvSpPr>
        <p:spPr>
          <a:xfrm>
            <a:off x="4131945" y="1122680"/>
            <a:ext cx="9842500" cy="8318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개발 환경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sp>
        <p:nvSpPr>
          <p:cNvPr id="1035" name="Rect 0"/>
          <p:cNvSpPr txBox="1"/>
          <p:nvPr/>
        </p:nvSpPr>
        <p:spPr>
          <a:xfrm>
            <a:off x="811530" y="244284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36" name="Rect 0"/>
          <p:cNvSpPr txBox="1"/>
          <p:nvPr/>
        </p:nvSpPr>
        <p:spPr>
          <a:xfrm>
            <a:off x="800735" y="46247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37" name="Rect 0"/>
          <p:cNvSpPr txBox="1"/>
          <p:nvPr/>
        </p:nvSpPr>
        <p:spPr>
          <a:xfrm>
            <a:off x="800735" y="573468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04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38" name="Rect 0"/>
          <p:cNvSpPr txBox="1"/>
          <p:nvPr/>
        </p:nvSpPr>
        <p:spPr>
          <a:xfrm>
            <a:off x="815975" y="68599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39" name="Rect 0"/>
          <p:cNvSpPr txBox="1"/>
          <p:nvPr/>
        </p:nvSpPr>
        <p:spPr>
          <a:xfrm>
            <a:off x="816610" y="795401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1040" name="Rect 0"/>
          <p:cNvSpPr txBox="1"/>
          <p:nvPr/>
        </p:nvSpPr>
        <p:spPr>
          <a:xfrm>
            <a:off x="429895" y="3521075"/>
            <a:ext cx="243078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개발 환경  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graphicFrame>
        <p:nvGraphicFramePr>
          <p:cNvPr id="1042" name="표 84"/>
          <p:cNvGraphicFramePr>
            <a:graphicFrameLocks noGrp="1"/>
          </p:cNvGraphicFramePr>
          <p:nvPr/>
        </p:nvGraphicFramePr>
        <p:xfrm>
          <a:off x="7366000" y="977900"/>
          <a:ext cx="10033000" cy="894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1" i="0" kern="1200">
                          <a:solidFill>
                            <a:schemeClr val="bg1"/>
                          </a:solidFill>
                          <a:latin typeface="넥슨Lv1고딕"/>
                          <a:ea typeface="넥슨Lv1고딕"/>
                        </a:rPr>
                        <a:t>기능 개요</a:t>
                      </a:r>
                      <a:endParaRPr lang="ko-KR" altLang="en-US" sz="1100" b="1" i="0" kern="1200">
                        <a:solidFill>
                          <a:schemeClr val="bg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구분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대메뉴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소메뉴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상세 정보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 rowSpan="15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사용자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회원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로그인 / 로그아웃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사용자 로그인 / 로그아웃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회원가입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사용자 회원가입 유효성 검사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9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회원 정보수정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회원 정보수정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찜 목록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찜한 상품 목록 추가 및 확인 기능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마이페이지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회원 상세 정보 확인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0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회원탈퇴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회원 정보 삭제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판매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판매 상품 등록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중고 판매 상품 등록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84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판매 상품 목록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수정, 삭제, 찜 기능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,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 예약 기능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84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카테고리 별 검색 기능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구매하고자 하는 상품 댓글 기능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커뮤니티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공지사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항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공지사항 조회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이용정책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이용약관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Q&amp;A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구매 및 문의사항 글 등록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거래 후기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 dirty="0" err="1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거래</a:t>
                      </a:r>
                      <a:r>
                        <a:rPr sz="1100" b="0" i="0" kern="1200" dirty="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 </a:t>
                      </a:r>
                      <a:r>
                        <a:rPr sz="1100" b="0" i="0" kern="1200" dirty="0" err="1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후기</a:t>
                      </a:r>
                      <a:r>
                        <a:rPr sz="1100" b="0" i="0" kern="1200" dirty="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 글 </a:t>
                      </a:r>
                      <a:r>
                        <a:rPr sz="1100" b="0" i="0" kern="1200" dirty="0" err="1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등록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사기이력조회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사기이력조회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035">
                <a:tc rowSpan="15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관리자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회원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로그인 / 로그아웃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관리자 로그인 / 로그아웃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회원가입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관리자 회원가입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관리자 정보 수정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관리자 정보 수정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찜목록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찜한 상품 목록 추가 및 확인 기능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마이페이지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회원 상세 정보 확인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회원 목록 보기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가입한 회원 정보 확인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판매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판매 상품 등록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중고 판매 상품 등록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판매 상품 목록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수정, 삭제, 찜 가능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,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 예약 기능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카테고리 별 검색 기능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구매하고자 하는 상품 댓글 기능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"/>
                          <a:ea typeface="넥슨Lv1고딕"/>
                        </a:rPr>
                        <a:t>커뮤니티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"/>
                        <a:ea typeface="넥슨Lv1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공지사항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공지사항 글 등록, 수정, 삭제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이용정책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이용약관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Q&amp;A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구매 및 문의사항 답변 처리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8003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거래후기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거래 후기 글 등록, 수정, 삭제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사기이력조회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>
                        <a:defRPr/>
                      </a:pPr>
                      <a:r>
                        <a:rPr sz="1100" b="0" i="0" kern="1200" dirty="0" err="1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사기이력</a:t>
                      </a:r>
                      <a:r>
                        <a:rPr sz="1100" b="0" i="0" kern="1200" dirty="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 글 </a:t>
                      </a:r>
                      <a:r>
                        <a:rPr sz="1100" b="0" i="0" kern="1200" dirty="0" err="1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등록</a:t>
                      </a:r>
                      <a:r>
                        <a:rPr sz="1100" b="0" i="0" kern="1200" dirty="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, </a:t>
                      </a:r>
                      <a:r>
                        <a:rPr sz="1100" b="0" i="0" kern="1200" dirty="0" err="1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수정</a:t>
                      </a:r>
                      <a:r>
                        <a:rPr sz="1100" b="0" i="0" kern="1200" dirty="0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, </a:t>
                      </a:r>
                      <a:r>
                        <a:rPr sz="1100" b="0" i="0" kern="1200" dirty="0" err="1">
                          <a:solidFill>
                            <a:schemeClr val="tx1"/>
                          </a:solidFill>
                          <a:latin typeface="넥슨Lv1고딕 Light"/>
                          <a:ea typeface="넥슨Lv1고딕 Light"/>
                        </a:rPr>
                        <a:t>삭제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넥슨Lv1고딕 Light"/>
                        <a:ea typeface="넥슨Lv1고딕 Light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94"/>
          <p:cNvSpPr txBox="1"/>
          <p:nvPr/>
        </p:nvSpPr>
        <p:spPr>
          <a:xfrm>
            <a:off x="4100195" y="1090930"/>
            <a:ext cx="9841865" cy="8318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ERD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grpSp>
        <p:nvGrpSpPr>
          <p:cNvPr id="8" name="그룹 199"/>
          <p:cNvGrpSpPr/>
          <p:nvPr/>
        </p:nvGrpSpPr>
        <p:grpSpPr>
          <a:xfrm>
            <a:off x="-19050" y="6447155"/>
            <a:ext cx="1334135" cy="36195"/>
            <a:chOff x="-19050" y="6447155"/>
            <a:chExt cx="1334135" cy="36195"/>
          </a:xfrm>
        </p:grpSpPr>
        <p:pic>
          <p:nvPicPr>
            <p:cNvPr id="9" name="그림 19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9050" y="6447155"/>
              <a:ext cx="1334135" cy="36195"/>
            </a:xfrm>
            <a:prstGeom prst="rect">
              <a:avLst/>
            </a:prstGeom>
            <a:noFill/>
          </p:spPr>
        </p:pic>
      </p:grpSp>
      <p:grpSp>
        <p:nvGrpSpPr>
          <p:cNvPr id="12" name="그룹 201"/>
          <p:cNvGrpSpPr/>
          <p:nvPr/>
        </p:nvGrpSpPr>
        <p:grpSpPr>
          <a:xfrm>
            <a:off x="-19050" y="7553960"/>
            <a:ext cx="1333500" cy="36195"/>
            <a:chOff x="-19050" y="7553960"/>
            <a:chExt cx="1333500" cy="36195"/>
          </a:xfrm>
        </p:grpSpPr>
        <p:pic>
          <p:nvPicPr>
            <p:cNvPr id="13" name="그림 20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50" y="7553960"/>
              <a:ext cx="1333500" cy="36195"/>
            </a:xfrm>
            <a:prstGeom prst="rect">
              <a:avLst/>
            </a:prstGeom>
            <a:noFill/>
          </p:spPr>
        </p:pic>
      </p:grpSp>
      <p:grpSp>
        <p:nvGrpSpPr>
          <p:cNvPr id="16" name="그룹 203"/>
          <p:cNvGrpSpPr/>
          <p:nvPr/>
        </p:nvGrpSpPr>
        <p:grpSpPr>
          <a:xfrm>
            <a:off x="-21590" y="8660130"/>
            <a:ext cx="1336675" cy="36195"/>
            <a:chOff x="-21590" y="8660130"/>
            <a:chExt cx="1336675" cy="36195"/>
          </a:xfrm>
        </p:grpSpPr>
        <p:pic>
          <p:nvPicPr>
            <p:cNvPr id="17" name="그림 20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1590" y="8660130"/>
              <a:ext cx="1336675" cy="36195"/>
            </a:xfrm>
            <a:prstGeom prst="rect">
              <a:avLst/>
            </a:prstGeom>
            <a:noFill/>
          </p:spPr>
        </p:pic>
      </p:grpSp>
      <p:grpSp>
        <p:nvGrpSpPr>
          <p:cNvPr id="19" name="그룹 205"/>
          <p:cNvGrpSpPr/>
          <p:nvPr/>
        </p:nvGrpSpPr>
        <p:grpSpPr>
          <a:xfrm>
            <a:off x="0" y="3155315"/>
            <a:ext cx="1334135" cy="36195"/>
            <a:chOff x="0" y="3155315"/>
            <a:chExt cx="1334135" cy="36195"/>
          </a:xfrm>
        </p:grpSpPr>
        <p:pic>
          <p:nvPicPr>
            <p:cNvPr id="20" name="그림 20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3155315"/>
              <a:ext cx="1334135" cy="36195"/>
            </a:xfrm>
            <a:prstGeom prst="rect">
              <a:avLst/>
            </a:prstGeom>
            <a:noFill/>
          </p:spPr>
        </p:pic>
      </p:grpSp>
      <p:grpSp>
        <p:nvGrpSpPr>
          <p:cNvPr id="32" name="그룹 207"/>
          <p:cNvGrpSpPr/>
          <p:nvPr/>
        </p:nvGrpSpPr>
        <p:grpSpPr>
          <a:xfrm>
            <a:off x="0" y="5340350"/>
            <a:ext cx="2310765" cy="36195"/>
            <a:chOff x="0" y="5340350"/>
            <a:chExt cx="2310765" cy="36195"/>
          </a:xfrm>
        </p:grpSpPr>
        <p:pic>
          <p:nvPicPr>
            <p:cNvPr id="33" name="그림 20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5340350"/>
              <a:ext cx="2310765" cy="36195"/>
            </a:xfrm>
            <a:prstGeom prst="rect">
              <a:avLst/>
            </a:prstGeom>
            <a:noFill/>
          </p:spPr>
        </p:pic>
      </p:grpSp>
      <p:grpSp>
        <p:nvGrpSpPr>
          <p:cNvPr id="41" name="그룹 209"/>
          <p:cNvGrpSpPr/>
          <p:nvPr/>
        </p:nvGrpSpPr>
        <p:grpSpPr>
          <a:xfrm>
            <a:off x="0" y="4217670"/>
            <a:ext cx="1335405" cy="36195"/>
            <a:chOff x="0" y="4217670"/>
            <a:chExt cx="1335405" cy="36195"/>
          </a:xfrm>
        </p:grpSpPr>
        <p:pic>
          <p:nvPicPr>
            <p:cNvPr id="42" name="그림 20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4217670"/>
              <a:ext cx="1335405" cy="36195"/>
            </a:xfrm>
            <a:prstGeom prst="rect">
              <a:avLst/>
            </a:prstGeom>
            <a:noFill/>
          </p:spPr>
        </p:pic>
      </p:grpSp>
      <p:sp>
        <p:nvSpPr>
          <p:cNvPr id="43" name="텍스트 상자 249"/>
          <p:cNvSpPr txBox="1"/>
          <p:nvPr/>
        </p:nvSpPr>
        <p:spPr>
          <a:xfrm>
            <a:off x="811530" y="244284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5" name="텍스트 상자 251"/>
          <p:cNvSpPr txBox="1"/>
          <p:nvPr/>
        </p:nvSpPr>
        <p:spPr>
          <a:xfrm>
            <a:off x="800735" y="573468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04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6" name="텍스트 상자 252"/>
          <p:cNvSpPr txBox="1"/>
          <p:nvPr/>
        </p:nvSpPr>
        <p:spPr>
          <a:xfrm>
            <a:off x="815975" y="685990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7" name="텍스트 상자 253"/>
          <p:cNvSpPr txBox="1"/>
          <p:nvPr/>
        </p:nvSpPr>
        <p:spPr>
          <a:xfrm>
            <a:off x="816610" y="7954010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9" name="텍스트 상자 255"/>
          <p:cNvSpPr txBox="1"/>
          <p:nvPr/>
        </p:nvSpPr>
        <p:spPr>
          <a:xfrm>
            <a:off x="444500" y="4608830"/>
            <a:ext cx="243014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E   R   D  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50" name="텍스트 상자 256"/>
          <p:cNvSpPr txBox="1"/>
          <p:nvPr/>
        </p:nvSpPr>
        <p:spPr>
          <a:xfrm>
            <a:off x="819785" y="3536950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grpSp>
        <p:nvGrpSpPr>
          <p:cNvPr id="1014" name="그룹 94"/>
          <p:cNvGrpSpPr/>
          <p:nvPr/>
        </p:nvGrpSpPr>
        <p:grpSpPr>
          <a:xfrm>
            <a:off x="4391660" y="2477770"/>
            <a:ext cx="14429740" cy="7539355"/>
            <a:chOff x="4391660" y="2477770"/>
            <a:chExt cx="14429740" cy="7539355"/>
          </a:xfrm>
        </p:grpSpPr>
        <p:grpSp>
          <p:nvGrpSpPr>
            <p:cNvPr id="1015" name="그룹 91"/>
            <p:cNvGrpSpPr/>
            <p:nvPr/>
          </p:nvGrpSpPr>
          <p:grpSpPr>
            <a:xfrm>
              <a:off x="4391660" y="2477770"/>
              <a:ext cx="14429740" cy="7539355"/>
              <a:chOff x="4391660" y="2477770"/>
              <a:chExt cx="14429740" cy="7539355"/>
            </a:xfrm>
          </p:grpSpPr>
          <p:grpSp>
            <p:nvGrpSpPr>
              <p:cNvPr id="1016" name="그룹 88"/>
              <p:cNvGrpSpPr/>
              <p:nvPr/>
            </p:nvGrpSpPr>
            <p:grpSpPr>
              <a:xfrm>
                <a:off x="4391660" y="9263380"/>
                <a:ext cx="14429740" cy="746760"/>
                <a:chOff x="4391660" y="9263380"/>
                <a:chExt cx="14429740" cy="746760"/>
              </a:xfrm>
            </p:grpSpPr>
            <p:pic>
              <p:nvPicPr>
                <p:cNvPr id="1017" name="그림 87" descr="C:/Users/Administrator/AppData/Roaming/PolarisOffice/ETemp/11236_7898856/fImage236213145705.png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4391660" y="9263380"/>
                  <a:ext cx="14429740" cy="74676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18" name="그룹 90"/>
              <p:cNvGrpSpPr/>
              <p:nvPr/>
            </p:nvGrpSpPr>
            <p:grpSpPr>
              <a:xfrm>
                <a:off x="4785995" y="2477770"/>
                <a:ext cx="13090525" cy="7036435"/>
                <a:chOff x="4785995" y="2477770"/>
                <a:chExt cx="13090525" cy="7036435"/>
              </a:xfrm>
            </p:grpSpPr>
            <p:pic>
              <p:nvPicPr>
                <p:cNvPr id="1019" name="그림 89" descr="C:/Users/Administrator/AppData/Roaming/PolarisOffice/ETemp/11236_7898856/fImage1076453168145.png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4785995" y="2477770"/>
                  <a:ext cx="13090525" cy="7036435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020" name="그룹 93"/>
            <p:cNvGrpSpPr/>
            <p:nvPr/>
          </p:nvGrpSpPr>
          <p:grpSpPr>
            <a:xfrm>
              <a:off x="6098540" y="3260090"/>
              <a:ext cx="10473055" cy="5039995"/>
              <a:chOff x="6098540" y="3260090"/>
              <a:chExt cx="10473055" cy="5039995"/>
            </a:xfrm>
          </p:grpSpPr>
          <p:pic>
            <p:nvPicPr>
              <p:cNvPr id="1021" name="그림 92" descr="C:/Users/Administrator/AppData/Roaming/PolarisOffice/ETemp/11236_7898856/fImage4240643193281.png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6098540" y="3260090"/>
                <a:ext cx="10473055" cy="5039995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그림 2" descr="C:/Users/Administrator/AppData/Roaming/PolarisOffice/ETemp/1164_7123472/fImage22543428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18305" y="2671445"/>
            <a:ext cx="3903345" cy="329247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2" name="텍스트 상자 193"/>
          <p:cNvSpPr txBox="1"/>
          <p:nvPr/>
        </p:nvSpPr>
        <p:spPr>
          <a:xfrm>
            <a:off x="4131945" y="1090930"/>
            <a:ext cx="9842500" cy="8318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주요 기능 소개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grpSp>
        <p:nvGrpSpPr>
          <p:cNvPr id="8" name="그룹 212"/>
          <p:cNvGrpSpPr/>
          <p:nvPr/>
        </p:nvGrpSpPr>
        <p:grpSpPr>
          <a:xfrm>
            <a:off x="-19050" y="7553960"/>
            <a:ext cx="1333500" cy="36195"/>
            <a:chOff x="-19050" y="7553960"/>
            <a:chExt cx="1333500" cy="36195"/>
          </a:xfrm>
        </p:grpSpPr>
        <p:pic>
          <p:nvPicPr>
            <p:cNvPr id="9" name="그림 2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9050" y="7553960"/>
              <a:ext cx="1333500" cy="36195"/>
            </a:xfrm>
            <a:prstGeom prst="rect">
              <a:avLst/>
            </a:prstGeom>
            <a:noFill/>
          </p:spPr>
        </p:pic>
      </p:grpSp>
      <p:grpSp>
        <p:nvGrpSpPr>
          <p:cNvPr id="12" name="그룹 214"/>
          <p:cNvGrpSpPr/>
          <p:nvPr/>
        </p:nvGrpSpPr>
        <p:grpSpPr>
          <a:xfrm>
            <a:off x="-21590" y="8660130"/>
            <a:ext cx="1336675" cy="36195"/>
            <a:chOff x="-21590" y="8660130"/>
            <a:chExt cx="1336675" cy="36195"/>
          </a:xfrm>
        </p:grpSpPr>
        <p:pic>
          <p:nvPicPr>
            <p:cNvPr id="13" name="그림 2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21590" y="8660130"/>
              <a:ext cx="1336675" cy="36195"/>
            </a:xfrm>
            <a:prstGeom prst="rect">
              <a:avLst/>
            </a:prstGeom>
            <a:noFill/>
          </p:spPr>
        </p:pic>
      </p:grpSp>
      <p:grpSp>
        <p:nvGrpSpPr>
          <p:cNvPr id="15" name="그룹 216"/>
          <p:cNvGrpSpPr/>
          <p:nvPr/>
        </p:nvGrpSpPr>
        <p:grpSpPr>
          <a:xfrm>
            <a:off x="0" y="3155315"/>
            <a:ext cx="1334135" cy="36195"/>
            <a:chOff x="0" y="3155315"/>
            <a:chExt cx="1334135" cy="36195"/>
          </a:xfrm>
        </p:grpSpPr>
        <p:pic>
          <p:nvPicPr>
            <p:cNvPr id="16" name="그림 2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3155315"/>
              <a:ext cx="1334135" cy="36195"/>
            </a:xfrm>
            <a:prstGeom prst="rect">
              <a:avLst/>
            </a:prstGeom>
            <a:noFill/>
          </p:spPr>
        </p:pic>
      </p:grpSp>
      <p:grpSp>
        <p:nvGrpSpPr>
          <p:cNvPr id="28" name="그룹 218"/>
          <p:cNvGrpSpPr/>
          <p:nvPr/>
        </p:nvGrpSpPr>
        <p:grpSpPr>
          <a:xfrm>
            <a:off x="0" y="6436360"/>
            <a:ext cx="2310765" cy="36195"/>
            <a:chOff x="0" y="6436360"/>
            <a:chExt cx="2310765" cy="36195"/>
          </a:xfrm>
        </p:grpSpPr>
        <p:pic>
          <p:nvPicPr>
            <p:cNvPr id="29" name="그림 2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6436360"/>
              <a:ext cx="2310765" cy="36195"/>
            </a:xfrm>
            <a:prstGeom prst="rect">
              <a:avLst/>
            </a:prstGeom>
            <a:noFill/>
          </p:spPr>
        </p:pic>
      </p:grpSp>
      <p:grpSp>
        <p:nvGrpSpPr>
          <p:cNvPr id="37" name="그룹 220"/>
          <p:cNvGrpSpPr/>
          <p:nvPr/>
        </p:nvGrpSpPr>
        <p:grpSpPr>
          <a:xfrm>
            <a:off x="0" y="4217670"/>
            <a:ext cx="1335405" cy="36195"/>
            <a:chOff x="0" y="4217670"/>
            <a:chExt cx="1335405" cy="36195"/>
          </a:xfrm>
        </p:grpSpPr>
        <p:pic>
          <p:nvPicPr>
            <p:cNvPr id="38" name="그림 2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4217670"/>
              <a:ext cx="1335405" cy="36195"/>
            </a:xfrm>
            <a:prstGeom prst="rect">
              <a:avLst/>
            </a:prstGeom>
            <a:noFill/>
          </p:spPr>
        </p:pic>
      </p:grpSp>
      <p:grpSp>
        <p:nvGrpSpPr>
          <p:cNvPr id="45" name="그룹 222"/>
          <p:cNvGrpSpPr/>
          <p:nvPr/>
        </p:nvGrpSpPr>
        <p:grpSpPr>
          <a:xfrm>
            <a:off x="0" y="5332730"/>
            <a:ext cx="1334135" cy="36195"/>
            <a:chOff x="0" y="5332730"/>
            <a:chExt cx="1334135" cy="36195"/>
          </a:xfrm>
        </p:grpSpPr>
        <p:pic>
          <p:nvPicPr>
            <p:cNvPr id="46" name="그림 22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5332730"/>
              <a:ext cx="1334135" cy="36195"/>
            </a:xfrm>
            <a:prstGeom prst="rect">
              <a:avLst/>
            </a:prstGeom>
            <a:noFill/>
          </p:spPr>
        </p:pic>
      </p:grpSp>
      <p:sp>
        <p:nvSpPr>
          <p:cNvPr id="47" name="텍스트 상자 257"/>
          <p:cNvSpPr txBox="1"/>
          <p:nvPr/>
        </p:nvSpPr>
        <p:spPr>
          <a:xfrm>
            <a:off x="811530" y="244284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8" name="텍스트 상자 258"/>
          <p:cNvSpPr txBox="1"/>
          <p:nvPr/>
        </p:nvSpPr>
        <p:spPr>
          <a:xfrm>
            <a:off x="815975" y="685990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9" name="텍스트 상자 259"/>
          <p:cNvSpPr txBox="1"/>
          <p:nvPr/>
        </p:nvSpPr>
        <p:spPr>
          <a:xfrm>
            <a:off x="816610" y="7954010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0" name="텍스트 상자 260"/>
          <p:cNvSpPr txBox="1"/>
          <p:nvPr/>
        </p:nvSpPr>
        <p:spPr>
          <a:xfrm>
            <a:off x="819785" y="3536950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1" name="텍스트 상자 265"/>
          <p:cNvSpPr txBox="1"/>
          <p:nvPr/>
        </p:nvSpPr>
        <p:spPr>
          <a:xfrm>
            <a:off x="800735" y="4624705"/>
            <a:ext cx="101409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2" name="텍스트 상자 267"/>
          <p:cNvSpPr txBox="1"/>
          <p:nvPr/>
        </p:nvSpPr>
        <p:spPr>
          <a:xfrm>
            <a:off x="459105" y="5727700"/>
            <a:ext cx="266763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주요 기능 소개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53" name="텍스트 상자 95"/>
          <p:cNvSpPr txBox="1"/>
          <p:nvPr/>
        </p:nvSpPr>
        <p:spPr>
          <a:xfrm>
            <a:off x="4602480" y="1922780"/>
            <a:ext cx="4780280" cy="4305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"/>
                <a:ea typeface="넥슨Lv1고딕"/>
              </a:rPr>
              <a:t>회원가입 / 주소 검색 기능</a:t>
            </a:r>
            <a:endParaRPr lang="ko-KR" altLang="en-US" sz="2200">
              <a:latin typeface="넥슨Lv1고딕"/>
              <a:ea typeface="넥슨Lv1고딕"/>
            </a:endParaRPr>
          </a:p>
        </p:txBody>
      </p:sp>
      <p:grpSp>
        <p:nvGrpSpPr>
          <p:cNvPr id="1053" name="그룹 136"/>
          <p:cNvGrpSpPr/>
          <p:nvPr/>
        </p:nvGrpSpPr>
        <p:grpSpPr>
          <a:xfrm>
            <a:off x="4241165" y="2024380"/>
            <a:ext cx="262890" cy="264160"/>
            <a:chOff x="4241165" y="2024380"/>
            <a:chExt cx="262890" cy="264160"/>
          </a:xfrm>
        </p:grpSpPr>
        <p:grpSp>
          <p:nvGrpSpPr>
            <p:cNvPr id="1054" name="그룹 133"/>
            <p:cNvGrpSpPr/>
            <p:nvPr/>
          </p:nvGrpSpPr>
          <p:grpSpPr>
            <a:xfrm>
              <a:off x="4241165" y="2024380"/>
              <a:ext cx="262890" cy="264160"/>
              <a:chOff x="4241165" y="2024380"/>
              <a:chExt cx="262890" cy="264160"/>
            </a:xfrm>
          </p:grpSpPr>
          <p:pic>
            <p:nvPicPr>
              <p:cNvPr id="1055" name="그림 132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239895" y="2023110"/>
                <a:ext cx="262890" cy="264160"/>
              </a:xfrm>
              <a:prstGeom prst="rect">
                <a:avLst/>
              </a:prstGeom>
              <a:noFill/>
            </p:spPr>
          </p:pic>
        </p:grpSp>
        <p:grpSp>
          <p:nvGrpSpPr>
            <p:cNvPr id="1056" name="그룹 135"/>
            <p:cNvGrpSpPr/>
            <p:nvPr/>
          </p:nvGrpSpPr>
          <p:grpSpPr>
            <a:xfrm>
              <a:off x="4330700" y="2080260"/>
              <a:ext cx="93980" cy="152400"/>
              <a:chOff x="4330700" y="2080260"/>
              <a:chExt cx="93980" cy="152400"/>
            </a:xfrm>
          </p:grpSpPr>
          <p:pic>
            <p:nvPicPr>
              <p:cNvPr id="1057" name="그림 134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329430" y="2078990"/>
                <a:ext cx="93980" cy="1524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59" name="그림 3" descr="C:/Users/Administrator/AppData/Roaming/PolarisOffice/ETemp/1164_7123472/fImage170434298467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011285" y="2313305"/>
            <a:ext cx="2890520" cy="322897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060" name="그림 4" descr="C:/Users/Administrator/AppData/Roaming/PolarisOffice/ETemp/1164_7123472/fImage226734306334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172200" y="6218555"/>
            <a:ext cx="4720590" cy="398780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061" name="그림 5" descr="C:/Users/Administrator/AppData/Roaming/PolarisOffice/ETemp/1164_7123472/fImage314794316500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766040" y="6028055"/>
            <a:ext cx="5296535" cy="305816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1073" name="도형 49"/>
          <p:cNvSpPr/>
          <p:nvPr/>
        </p:nvSpPr>
        <p:spPr>
          <a:xfrm>
            <a:off x="7329805" y="4188460"/>
            <a:ext cx="728345" cy="255905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cxnSp>
        <p:nvCxnSpPr>
          <p:cNvPr id="1074" name="도형 52"/>
          <p:cNvCxnSpPr/>
          <p:nvPr/>
        </p:nvCxnSpPr>
        <p:spPr>
          <a:xfrm>
            <a:off x="8044815" y="4315460"/>
            <a:ext cx="549910" cy="1270"/>
          </a:xfrm>
          <a:prstGeom prst="straightConnector1">
            <a:avLst/>
          </a:prstGeom>
          <a:ln w="38100" cap="flat" cmpd="sng">
            <a:solidFill>
              <a:srgbClr val="FA9C00">
                <a:alpha val="100000"/>
              </a:srgb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5" name="도형 61"/>
          <p:cNvCxnSpPr>
            <a:stCxn id="1059" idx="2"/>
            <a:endCxn id="1060" idx="0"/>
          </p:cNvCxnSpPr>
          <p:nvPr/>
        </p:nvCxnSpPr>
        <p:spPr>
          <a:xfrm rot="5400000">
            <a:off x="9155430" y="4918075"/>
            <a:ext cx="677545" cy="1924685"/>
          </a:xfrm>
          <a:prstGeom prst="bentConnector3">
            <a:avLst>
              <a:gd name="adj1" fmla="val 50097"/>
            </a:avLst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도형 68"/>
          <p:cNvCxnSpPr>
            <a:stCxn id="1060" idx="3"/>
            <a:endCxn id="1061" idx="1"/>
          </p:cNvCxnSpPr>
          <p:nvPr/>
        </p:nvCxnSpPr>
        <p:spPr>
          <a:xfrm flipV="1">
            <a:off x="10892155" y="7556500"/>
            <a:ext cx="1874520" cy="655955"/>
          </a:xfrm>
          <a:prstGeom prst="bentConnector3">
            <a:avLst>
              <a:gd name="adj1" fmla="val 49986"/>
            </a:avLst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도형 69"/>
          <p:cNvSpPr/>
          <p:nvPr/>
        </p:nvSpPr>
        <p:spPr>
          <a:xfrm>
            <a:off x="6243955" y="8053070"/>
            <a:ext cx="4585335" cy="255905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pic>
        <p:nvPicPr>
          <p:cNvPr id="1078" name="그림 1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672088" y="1936432"/>
            <a:ext cx="5390488" cy="3207068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4131945" y="1090930"/>
            <a:ext cx="9842500" cy="8318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4800">
                <a:solidFill>
                  <a:schemeClr val="tx1"/>
                </a:solidFill>
                <a:latin typeface="넥슨Lv1고딕 Bold"/>
                <a:ea typeface="넥슨Lv1고딕 Bold"/>
              </a:rPr>
              <a:t>주요 기능 소개</a:t>
            </a:r>
            <a:endParaRPr lang="ko-KR" altLang="en-US" sz="4800">
              <a:solidFill>
                <a:schemeClr val="tx1"/>
              </a:solidFill>
              <a:latin typeface="넥슨Lv1고딕 Bold"/>
              <a:ea typeface="넥슨Lv1고딕 Bold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-19050" y="7553960"/>
            <a:ext cx="1334135" cy="36830"/>
            <a:chOff x="-19050" y="7553960"/>
            <a:chExt cx="1334135" cy="36830"/>
          </a:xfrm>
        </p:grpSpPr>
        <p:pic>
          <p:nvPicPr>
            <p:cNvPr id="9" name="Picture 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9050" y="7553960"/>
              <a:ext cx="1334135" cy="36830"/>
            </a:xfrm>
            <a:prstGeom prst="rect">
              <a:avLst/>
            </a:prstGeom>
            <a:noFill/>
          </p:spPr>
        </p:pic>
      </p:grpSp>
      <p:grpSp>
        <p:nvGrpSpPr>
          <p:cNvPr id="12" name="Group 5"/>
          <p:cNvGrpSpPr/>
          <p:nvPr/>
        </p:nvGrpSpPr>
        <p:grpSpPr>
          <a:xfrm>
            <a:off x="-21590" y="8660130"/>
            <a:ext cx="1337310" cy="36830"/>
            <a:chOff x="-21590" y="8660130"/>
            <a:chExt cx="1337310" cy="36830"/>
          </a:xfrm>
        </p:grpSpPr>
        <p:pic>
          <p:nvPicPr>
            <p:cNvPr id="13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21590" y="8660130"/>
              <a:ext cx="1337310" cy="36830"/>
            </a:xfrm>
            <a:prstGeom prst="rect">
              <a:avLst/>
            </a:prstGeom>
            <a:noFill/>
          </p:spPr>
        </p:pic>
      </p:grpSp>
      <p:grpSp>
        <p:nvGrpSpPr>
          <p:cNvPr id="15" name="Group 5"/>
          <p:cNvGrpSpPr/>
          <p:nvPr/>
        </p:nvGrpSpPr>
        <p:grpSpPr>
          <a:xfrm>
            <a:off x="0" y="3155315"/>
            <a:ext cx="1334770" cy="36830"/>
            <a:chOff x="0" y="3155315"/>
            <a:chExt cx="1334770" cy="36830"/>
          </a:xfrm>
        </p:grpSpPr>
        <p:pic>
          <p:nvPicPr>
            <p:cNvPr id="16" name="Picture 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155315"/>
              <a:ext cx="1334770" cy="36830"/>
            </a:xfrm>
            <a:prstGeom prst="rect">
              <a:avLst/>
            </a:prstGeom>
            <a:noFill/>
          </p:spPr>
        </p:pic>
      </p:grpSp>
      <p:grpSp>
        <p:nvGrpSpPr>
          <p:cNvPr id="28" name="Group 5"/>
          <p:cNvGrpSpPr/>
          <p:nvPr/>
        </p:nvGrpSpPr>
        <p:grpSpPr>
          <a:xfrm>
            <a:off x="0" y="6436360"/>
            <a:ext cx="2311400" cy="36830"/>
            <a:chOff x="0" y="6436360"/>
            <a:chExt cx="2311400" cy="36830"/>
          </a:xfrm>
        </p:grpSpPr>
        <p:pic>
          <p:nvPicPr>
            <p:cNvPr id="29" name="Picture 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6436360"/>
              <a:ext cx="2311400" cy="36830"/>
            </a:xfrm>
            <a:prstGeom prst="rect">
              <a:avLst/>
            </a:prstGeom>
            <a:noFill/>
          </p:spPr>
        </p:pic>
      </p:grpSp>
      <p:grpSp>
        <p:nvGrpSpPr>
          <p:cNvPr id="37" name="Group 5"/>
          <p:cNvGrpSpPr/>
          <p:nvPr/>
        </p:nvGrpSpPr>
        <p:grpSpPr>
          <a:xfrm>
            <a:off x="0" y="4217670"/>
            <a:ext cx="1336040" cy="36830"/>
            <a:chOff x="0" y="4217670"/>
            <a:chExt cx="1336040" cy="36830"/>
          </a:xfrm>
        </p:grpSpPr>
        <p:pic>
          <p:nvPicPr>
            <p:cNvPr id="38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4217670"/>
              <a:ext cx="1336040" cy="36830"/>
            </a:xfrm>
            <a:prstGeom prst="rect">
              <a:avLst/>
            </a:prstGeom>
            <a:noFill/>
          </p:spPr>
        </p:pic>
      </p:grpSp>
      <p:grpSp>
        <p:nvGrpSpPr>
          <p:cNvPr id="45" name="Group 5"/>
          <p:cNvGrpSpPr/>
          <p:nvPr/>
        </p:nvGrpSpPr>
        <p:grpSpPr>
          <a:xfrm>
            <a:off x="0" y="5332730"/>
            <a:ext cx="1334770" cy="36830"/>
            <a:chOff x="0" y="5332730"/>
            <a:chExt cx="1334770" cy="36830"/>
          </a:xfrm>
        </p:grpSpPr>
        <p:pic>
          <p:nvPicPr>
            <p:cNvPr id="46" name="Picture 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5332730"/>
              <a:ext cx="1334770" cy="36830"/>
            </a:xfrm>
            <a:prstGeom prst="rect">
              <a:avLst/>
            </a:prstGeom>
            <a:noFill/>
          </p:spPr>
        </p:pic>
      </p:grpSp>
      <p:sp>
        <p:nvSpPr>
          <p:cNvPr id="47" name="Rect 0"/>
          <p:cNvSpPr txBox="1"/>
          <p:nvPr/>
        </p:nvSpPr>
        <p:spPr>
          <a:xfrm>
            <a:off x="811530" y="244284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01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8" name="Rect 0"/>
          <p:cNvSpPr txBox="1"/>
          <p:nvPr/>
        </p:nvSpPr>
        <p:spPr>
          <a:xfrm>
            <a:off x="815975" y="68599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05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49" name="Rect 0"/>
          <p:cNvSpPr txBox="1"/>
          <p:nvPr/>
        </p:nvSpPr>
        <p:spPr>
          <a:xfrm>
            <a:off x="816610" y="795401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06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0" name="Rect 0"/>
          <p:cNvSpPr txBox="1"/>
          <p:nvPr/>
        </p:nvSpPr>
        <p:spPr>
          <a:xfrm>
            <a:off x="819785" y="3536950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02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1" name="Rect 0"/>
          <p:cNvSpPr txBox="1"/>
          <p:nvPr/>
        </p:nvSpPr>
        <p:spPr>
          <a:xfrm>
            <a:off x="800735" y="4624705"/>
            <a:ext cx="101473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accent6">
                    <a:lumMod val="40000"/>
                    <a:lumOff val="60000"/>
                  </a:schemeClr>
                </a:solidFill>
                <a:latin typeface="넥슨Lv1고딕 Light"/>
                <a:ea typeface="넥슨Lv1고딕 Light"/>
              </a:rPr>
              <a:t>03</a:t>
            </a:r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  <a:latin typeface="넥슨Lv1고딕 Light"/>
              <a:ea typeface="넥슨Lv1고딕 Light"/>
            </a:endParaRPr>
          </a:p>
        </p:txBody>
      </p:sp>
      <p:sp>
        <p:nvSpPr>
          <p:cNvPr id="52" name="Rect 0"/>
          <p:cNvSpPr txBox="1"/>
          <p:nvPr/>
        </p:nvSpPr>
        <p:spPr>
          <a:xfrm>
            <a:off x="459105" y="5727700"/>
            <a:ext cx="2667635" cy="46228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sz="2400">
                <a:solidFill>
                  <a:schemeClr val="bg1"/>
                </a:solidFill>
                <a:latin typeface="넥슨Lv1고딕"/>
                <a:ea typeface="넥슨Lv1고딕"/>
              </a:rPr>
              <a:t>주요 기능 소개</a:t>
            </a:r>
            <a:endParaRPr lang="ko-KR" altLang="en-US" sz="2400">
              <a:solidFill>
                <a:schemeClr val="bg1"/>
              </a:solidFill>
              <a:latin typeface="넥슨Lv1고딕"/>
              <a:ea typeface="넥슨Lv1고딕"/>
            </a:endParaRPr>
          </a:p>
        </p:txBody>
      </p:sp>
      <p:sp>
        <p:nvSpPr>
          <p:cNvPr id="53" name="Rect 0"/>
          <p:cNvSpPr txBox="1"/>
          <p:nvPr/>
        </p:nvSpPr>
        <p:spPr>
          <a:xfrm>
            <a:off x="4602480" y="1922780"/>
            <a:ext cx="4780280" cy="4305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rtl="0" eaLnBrk="1" latinLnBrk="0" hangingPunct="1">
              <a:buFontTx/>
              <a:buNone/>
              <a:defRPr/>
            </a:pPr>
            <a:r>
              <a:rPr sz="2200">
                <a:latin typeface="넥슨Lv1고딕"/>
                <a:ea typeface="넥슨Lv1고딕"/>
              </a:rPr>
              <a:t>상품 찜 기능</a:t>
            </a:r>
            <a:endParaRPr lang="ko-KR" altLang="en-US" sz="2200">
              <a:latin typeface="넥슨Lv1고딕"/>
              <a:ea typeface="넥슨Lv1고딕"/>
            </a:endParaRPr>
          </a:p>
        </p:txBody>
      </p:sp>
      <p:grpSp>
        <p:nvGrpSpPr>
          <p:cNvPr id="1053" name="Group 5"/>
          <p:cNvGrpSpPr/>
          <p:nvPr/>
        </p:nvGrpSpPr>
        <p:grpSpPr>
          <a:xfrm>
            <a:off x="4241165" y="2024380"/>
            <a:ext cx="262890" cy="264160"/>
            <a:chOff x="4241165" y="2024380"/>
            <a:chExt cx="262890" cy="264160"/>
          </a:xfrm>
        </p:grpSpPr>
        <p:grpSp>
          <p:nvGrpSpPr>
            <p:cNvPr id="1054" name="Group 5"/>
            <p:cNvGrpSpPr/>
            <p:nvPr/>
          </p:nvGrpSpPr>
          <p:grpSpPr>
            <a:xfrm>
              <a:off x="4241165" y="2024380"/>
              <a:ext cx="262890" cy="264160"/>
              <a:chOff x="4241165" y="2024380"/>
              <a:chExt cx="262890" cy="264160"/>
            </a:xfrm>
          </p:grpSpPr>
          <p:pic>
            <p:nvPicPr>
              <p:cNvPr id="1055" name="Picture 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239895" y="2023110"/>
                <a:ext cx="262890" cy="264160"/>
              </a:xfrm>
              <a:prstGeom prst="rect">
                <a:avLst/>
              </a:prstGeom>
              <a:noFill/>
            </p:spPr>
          </p:pic>
        </p:grpSp>
        <p:grpSp>
          <p:nvGrpSpPr>
            <p:cNvPr id="1056" name="Group 5"/>
            <p:cNvGrpSpPr/>
            <p:nvPr/>
          </p:nvGrpSpPr>
          <p:grpSpPr>
            <a:xfrm>
              <a:off x="4330700" y="2080260"/>
              <a:ext cx="93980" cy="152400"/>
              <a:chOff x="4330700" y="2080260"/>
              <a:chExt cx="93980" cy="152400"/>
            </a:xfrm>
          </p:grpSpPr>
          <p:pic>
            <p:nvPicPr>
              <p:cNvPr id="1057" name="Picture 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329430" y="2078990"/>
                <a:ext cx="93980" cy="1524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59" name="그림 24" descr="C:/Users/Administrator/AppData/Roaming/PolarisOffice/ETemp/1164_7123472/fImage33544511478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3391" y="2035810"/>
            <a:ext cx="5140960" cy="150114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86722" y="2594292"/>
            <a:ext cx="2771775" cy="547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70" name="그림 106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47182" y="4108804"/>
            <a:ext cx="8351516" cy="2364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2" name="도형 80"/>
          <p:cNvSpPr/>
          <p:nvPr/>
        </p:nvSpPr>
        <p:spPr>
          <a:xfrm>
            <a:off x="4953000" y="7505700"/>
            <a:ext cx="685800" cy="468172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pic>
        <p:nvPicPr>
          <p:cNvPr id="1078" name="그림 107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647182" y="7158037"/>
            <a:ext cx="7973378" cy="2686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80" name="그림 107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5544800" y="2594292"/>
            <a:ext cx="2743200" cy="5457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81" name="도형 80"/>
          <p:cNvSpPr/>
          <p:nvPr/>
        </p:nvSpPr>
        <p:spPr>
          <a:xfrm>
            <a:off x="17373600" y="7466788"/>
            <a:ext cx="762000" cy="419912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cxnSp>
        <p:nvCxnSpPr>
          <p:cNvPr id="1083" name="도형 82"/>
          <p:cNvCxnSpPr/>
          <p:nvPr/>
        </p:nvCxnSpPr>
        <p:spPr>
          <a:xfrm rot="16200000" flipH="1">
            <a:off x="11460938" y="3758741"/>
            <a:ext cx="700124" cy="2"/>
          </a:xfrm>
          <a:prstGeom prst="straightConnector1">
            <a:avLst/>
          </a:prstGeom>
          <a:ln w="38100" cap="flat" cmpd="sng">
            <a:solidFill>
              <a:srgbClr val="FA9C00">
                <a:alpha val="100000"/>
              </a:srgbClr>
            </a:solidFill>
            <a:prstDash val="solid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4" name="도형 80"/>
          <p:cNvSpPr/>
          <p:nvPr/>
        </p:nvSpPr>
        <p:spPr>
          <a:xfrm>
            <a:off x="11429998" y="2905760"/>
            <a:ext cx="838201" cy="502920"/>
          </a:xfrm>
          <a:prstGeom prst="rect">
            <a:avLst/>
          </a:prstGeom>
          <a:noFill/>
          <a:ln w="57150" cap="flat" cmpd="sng">
            <a:solidFill>
              <a:srgbClr val="FA9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Calibri"/>
              <a:ea typeface="?? ??"/>
            </a:endParaRPr>
          </a:p>
        </p:txBody>
      </p:sp>
      <p:cxnSp>
        <p:nvCxnSpPr>
          <p:cNvPr id="1085" name="도형 81"/>
          <p:cNvCxnSpPr>
            <a:stCxn id="1072" idx="3"/>
            <a:endCxn id="1059" idx="1"/>
          </p:cNvCxnSpPr>
          <p:nvPr/>
        </p:nvCxnSpPr>
        <p:spPr>
          <a:xfrm flipV="1">
            <a:off x="5638800" y="2786380"/>
            <a:ext cx="2424591" cy="4953406"/>
          </a:xfrm>
          <a:prstGeom prst="bentConnector3">
            <a:avLst>
              <a:gd name="adj1" fmla="val 22351"/>
            </a:avLst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도형 81"/>
          <p:cNvCxnSpPr>
            <a:stCxn id="1081" idx="2"/>
            <a:endCxn id="1078" idx="3"/>
          </p:cNvCxnSpPr>
          <p:nvPr/>
        </p:nvCxnSpPr>
        <p:spPr>
          <a:xfrm rot="5400000">
            <a:off x="15879429" y="6627831"/>
            <a:ext cx="616302" cy="3134040"/>
          </a:xfrm>
          <a:prstGeom prst="bentConnector2">
            <a:avLst/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도형 81"/>
          <p:cNvCxnSpPr>
            <a:stCxn id="1072" idx="2"/>
            <a:endCxn id="1078" idx="1"/>
          </p:cNvCxnSpPr>
          <p:nvPr/>
        </p:nvCxnSpPr>
        <p:spPr>
          <a:xfrm rot="5400000" flipV="1">
            <a:off x="5707770" y="7562002"/>
            <a:ext cx="527542" cy="1351282"/>
          </a:xfrm>
          <a:prstGeom prst="bentConnector2">
            <a:avLst/>
          </a:prstGeom>
          <a:ln w="28575" cap="flat" cmpd="sng">
            <a:solidFill>
              <a:srgbClr val="FA9C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704</Words>
  <Application>Microsoft Office PowerPoint</Application>
  <PresentationFormat>사용자 지정</PresentationFormat>
  <Paragraphs>194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넥슨Lv1고딕</vt:lpstr>
      <vt:lpstr>넥슨Lv1고딕 Bold</vt:lpstr>
      <vt:lpstr>넥슨Lv1고딕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YK Son</cp:lastModifiedBy>
  <cp:revision>27</cp:revision>
  <dcterms:modified xsi:type="dcterms:W3CDTF">2023-06-09T05:48:25Z</dcterms:modified>
  <cp:version>9.104.158.49655</cp:version>
</cp:coreProperties>
</file>