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6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8B1D1-0233-4BE7-B923-6502FB916FDA}" v="1" dt="2022-08-23T21:06:15.236"/>
    <p1510:client id="{96DEC08B-AFE9-414D-82E9-6279E040AD94}" v="1" dt="2022-08-24T13:08:46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y-Jonathan Carle" userId="f3064aa4-0a6d-49b0-8370-fd088caafd1e" providerId="ADAL" clId="{32E8B1D1-0233-4BE7-B923-6502FB916FDA}"/>
    <pc:docChg chg="undo custSel addSld modSld">
      <pc:chgData name="Shany-Jonathan Carle" userId="f3064aa4-0a6d-49b0-8370-fd088caafd1e" providerId="ADAL" clId="{32E8B1D1-0233-4BE7-B923-6502FB916FDA}" dt="2022-08-24T11:45:33.696" v="488" actId="20577"/>
      <pc:docMkLst>
        <pc:docMk/>
      </pc:docMkLst>
      <pc:sldChg chg="modSp mod">
        <pc:chgData name="Shany-Jonathan Carle" userId="f3064aa4-0a6d-49b0-8370-fd088caafd1e" providerId="ADAL" clId="{32E8B1D1-0233-4BE7-B923-6502FB916FDA}" dt="2022-08-24T11:44:16.431" v="440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32E8B1D1-0233-4BE7-B923-6502FB916FDA}" dt="2022-08-24T11:44:16.431" v="440" actId="20577"/>
          <ac:spMkLst>
            <pc:docMk/>
            <pc:sldMk cId="954086509" sldId="256"/>
            <ac:spMk id="4" creationId="{2E7D55F8-AAA7-4D64-8243-A51B28205ADC}"/>
          </ac:spMkLst>
        </pc:spChg>
        <pc:spChg chg="mod">
          <ac:chgData name="Shany-Jonathan Carle" userId="f3064aa4-0a6d-49b0-8370-fd088caafd1e" providerId="ADAL" clId="{32E8B1D1-0233-4BE7-B923-6502FB916FDA}" dt="2022-08-24T11:42:13.506" v="372" actId="1076"/>
          <ac:spMkLst>
            <pc:docMk/>
            <pc:sldMk cId="954086509" sldId="256"/>
            <ac:spMk id="5" creationId="{7BC0A4DD-CC10-4111-AA17-9129F30FDBE3}"/>
          </ac:spMkLst>
        </pc:spChg>
      </pc:sldChg>
      <pc:sldChg chg="modSp mod">
        <pc:chgData name="Shany-Jonathan Carle" userId="f3064aa4-0a6d-49b0-8370-fd088caafd1e" providerId="ADAL" clId="{32E8B1D1-0233-4BE7-B923-6502FB916FDA}" dt="2022-08-23T21:07:41.951" v="29" actId="20577"/>
        <pc:sldMkLst>
          <pc:docMk/>
          <pc:sldMk cId="3950103292" sldId="262"/>
        </pc:sldMkLst>
        <pc:spChg chg="mod">
          <ac:chgData name="Shany-Jonathan Carle" userId="f3064aa4-0a6d-49b0-8370-fd088caafd1e" providerId="ADAL" clId="{32E8B1D1-0233-4BE7-B923-6502FB916FDA}" dt="2022-08-23T21:07:41.951" v="29" actId="20577"/>
          <ac:spMkLst>
            <pc:docMk/>
            <pc:sldMk cId="3950103292" sldId="262"/>
            <ac:spMk id="3" creationId="{AB4F0E46-B053-4C23-AB4F-B5CAB60599E9}"/>
          </ac:spMkLst>
        </pc:spChg>
      </pc:sldChg>
      <pc:sldChg chg="addSp delSp modSp mod">
        <pc:chgData name="Shany-Jonathan Carle" userId="f3064aa4-0a6d-49b0-8370-fd088caafd1e" providerId="ADAL" clId="{32E8B1D1-0233-4BE7-B923-6502FB916FDA}" dt="2022-08-24T11:38:40.858" v="45" actId="1076"/>
        <pc:sldMkLst>
          <pc:docMk/>
          <pc:sldMk cId="1884604980" sldId="264"/>
        </pc:sldMkLst>
        <pc:spChg chg="del mod">
          <ac:chgData name="Shany-Jonathan Carle" userId="f3064aa4-0a6d-49b0-8370-fd088caafd1e" providerId="ADAL" clId="{32E8B1D1-0233-4BE7-B923-6502FB916FDA}" dt="2022-08-23T21:06:07.400" v="1" actId="478"/>
          <ac:spMkLst>
            <pc:docMk/>
            <pc:sldMk cId="1884604980" sldId="264"/>
            <ac:spMk id="2" creationId="{318A42A4-4BAF-F736-20B3-CB42FB2F1005}"/>
          </ac:spMkLst>
        </pc:spChg>
        <pc:spChg chg="mod">
          <ac:chgData name="Shany-Jonathan Carle" userId="f3064aa4-0a6d-49b0-8370-fd088caafd1e" providerId="ADAL" clId="{32E8B1D1-0233-4BE7-B923-6502FB916FDA}" dt="2022-08-24T11:38:40.858" v="45" actId="1076"/>
          <ac:spMkLst>
            <pc:docMk/>
            <pc:sldMk cId="1884604980" sldId="264"/>
            <ac:spMk id="3" creationId="{107EE057-C1C6-8238-9D21-BE25D5DD4888}"/>
          </ac:spMkLst>
        </pc:spChg>
        <pc:spChg chg="add mod">
          <ac:chgData name="Shany-Jonathan Carle" userId="f3064aa4-0a6d-49b0-8370-fd088caafd1e" providerId="ADAL" clId="{32E8B1D1-0233-4BE7-B923-6502FB916FDA}" dt="2022-08-23T21:06:23.721" v="27" actId="20577"/>
          <ac:spMkLst>
            <pc:docMk/>
            <pc:sldMk cId="1884604980" sldId="264"/>
            <ac:spMk id="4" creationId="{9ECE0592-A11B-D653-8BFF-6ECFA2010C9A}"/>
          </ac:spMkLst>
        </pc:spChg>
      </pc:sldChg>
      <pc:sldChg chg="addSp delSp modSp new mod">
        <pc:chgData name="Shany-Jonathan Carle" userId="f3064aa4-0a6d-49b0-8370-fd088caafd1e" providerId="ADAL" clId="{32E8B1D1-0233-4BE7-B923-6502FB916FDA}" dt="2022-08-24T11:45:33.696" v="488" actId="20577"/>
        <pc:sldMkLst>
          <pc:docMk/>
          <pc:sldMk cId="3584261170" sldId="265"/>
        </pc:sldMkLst>
        <pc:spChg chg="mod">
          <ac:chgData name="Shany-Jonathan Carle" userId="f3064aa4-0a6d-49b0-8370-fd088caafd1e" providerId="ADAL" clId="{32E8B1D1-0233-4BE7-B923-6502FB916FDA}" dt="2022-08-24T11:44:47.090" v="462" actId="1076"/>
          <ac:spMkLst>
            <pc:docMk/>
            <pc:sldMk cId="3584261170" sldId="265"/>
            <ac:spMk id="2" creationId="{0AA74FCC-8DCA-91E7-D4E3-8AF1BB4FEA49}"/>
          </ac:spMkLst>
        </pc:spChg>
        <pc:spChg chg="del">
          <ac:chgData name="Shany-Jonathan Carle" userId="f3064aa4-0a6d-49b0-8370-fd088caafd1e" providerId="ADAL" clId="{32E8B1D1-0233-4BE7-B923-6502FB916FDA}" dt="2022-08-24T11:44:48.937" v="463" actId="478"/>
          <ac:spMkLst>
            <pc:docMk/>
            <pc:sldMk cId="3584261170" sldId="265"/>
            <ac:spMk id="3" creationId="{871817E6-3BD1-21E3-D383-A97BA3867B7E}"/>
          </ac:spMkLst>
        </pc:spChg>
        <pc:spChg chg="add mod">
          <ac:chgData name="Shany-Jonathan Carle" userId="f3064aa4-0a6d-49b0-8370-fd088caafd1e" providerId="ADAL" clId="{32E8B1D1-0233-4BE7-B923-6502FB916FDA}" dt="2022-08-24T11:45:33.696" v="488" actId="20577"/>
          <ac:spMkLst>
            <pc:docMk/>
            <pc:sldMk cId="3584261170" sldId="265"/>
            <ac:spMk id="5" creationId="{6F0CB115-E907-C9AB-C668-49DBD1D71AF1}"/>
          </ac:spMkLst>
        </pc:spChg>
      </pc:sldChg>
    </pc:docChg>
  </pc:docChgLst>
  <pc:docChgLst>
    <pc:chgData name="Shany-Jonathan Carle" userId="S::shany.jonathan.carle@cegeptr.qc.ca::f3064aa4-0a6d-49b0-8370-fd088caafd1e" providerId="AD" clId="Web-{0A0AC7C5-52B5-4974-FA81-FA47E2E711AE}"/>
    <pc:docChg chg="addSld modSld sldOrd">
      <pc:chgData name="Shany-Jonathan Carle" userId="S::shany.jonathan.carle@cegeptr.qc.ca::f3064aa4-0a6d-49b0-8370-fd088caafd1e" providerId="AD" clId="Web-{0A0AC7C5-52B5-4974-FA81-FA47E2E711AE}" dt="2020-09-14T13:54:22.781" v="1602" actId="20577"/>
      <pc:docMkLst>
        <pc:docMk/>
      </pc:docMkLst>
      <pc:sldChg chg="addSp delSp modSp mod modClrScheme chgLayout">
        <pc:chgData name="Shany-Jonathan Carle" userId="S::shany.jonathan.carle@cegeptr.qc.ca::f3064aa4-0a6d-49b0-8370-fd088caafd1e" providerId="AD" clId="Web-{0A0AC7C5-52B5-4974-FA81-FA47E2E711AE}" dt="2020-09-14T13:29:06.451" v="332" actId="1076"/>
        <pc:sldMkLst>
          <pc:docMk/>
          <pc:sldMk cId="954086509" sldId="256"/>
        </pc:sldMkLst>
        <pc:spChg chg="mod ord">
          <ac:chgData name="Shany-Jonathan Carle" userId="S::shany.jonathan.carle@cegeptr.qc.ca::f3064aa4-0a6d-49b0-8370-fd088caafd1e" providerId="AD" clId="Web-{0A0AC7C5-52B5-4974-FA81-FA47E2E711AE}" dt="2020-09-14T13:29:06.451" v="332" actId="1076"/>
          <ac:spMkLst>
            <pc:docMk/>
            <pc:sldMk cId="954086509" sldId="256"/>
            <ac:spMk id="2" creationId="{9EECDF2D-3639-4EE9-A4F1-0D9F3235A2AD}"/>
          </ac:spMkLst>
        </pc:spChg>
        <pc:spChg chg="del mod ord">
          <ac:chgData name="Shany-Jonathan Carle" userId="S::shany.jonathan.carle@cegeptr.qc.ca::f3064aa4-0a6d-49b0-8370-fd088caafd1e" providerId="AD" clId="Web-{0A0AC7C5-52B5-4974-FA81-FA47E2E711AE}" dt="2020-09-14T13:19:48.859" v="45"/>
          <ac:spMkLst>
            <pc:docMk/>
            <pc:sldMk cId="954086509" sldId="256"/>
            <ac:spMk id="3" creationId="{B95294D7-A045-4C14-9634-F249C2A7B843}"/>
          </ac:spMkLst>
        </pc:spChg>
        <pc:spChg chg="add mod">
          <ac:chgData name="Shany-Jonathan Carle" userId="S::shany.jonathan.carle@cegeptr.qc.ca::f3064aa4-0a6d-49b0-8370-fd088caafd1e" providerId="AD" clId="Web-{0A0AC7C5-52B5-4974-FA81-FA47E2E711AE}" dt="2020-09-14T13:28:51.153" v="322" actId="1076"/>
          <ac:spMkLst>
            <pc:docMk/>
            <pc:sldMk cId="954086509" sldId="256"/>
            <ac:spMk id="4" creationId="{2E7D55F8-AAA7-4D64-8243-A51B28205ADC}"/>
          </ac:spMkLst>
        </pc:spChg>
        <pc:spChg chg="add mod">
          <ac:chgData name="Shany-Jonathan Carle" userId="S::shany.jonathan.carle@cegeptr.qc.ca::f3064aa4-0a6d-49b0-8370-fd088caafd1e" providerId="AD" clId="Web-{0A0AC7C5-52B5-4974-FA81-FA47E2E711AE}" dt="2020-09-14T13:28:24.121" v="290" actId="14100"/>
          <ac:spMkLst>
            <pc:docMk/>
            <pc:sldMk cId="954086509" sldId="256"/>
            <ac:spMk id="5" creationId="{7BC0A4DD-CC10-4111-AA17-9129F30FDBE3}"/>
          </ac:spMkLst>
        </pc:spChg>
      </pc:sldChg>
      <pc:sldChg chg="addSp delSp modSp new ord">
        <pc:chgData name="Shany-Jonathan Carle" userId="S::shany.jonathan.carle@cegeptr.qc.ca::f3064aa4-0a6d-49b0-8370-fd088caafd1e" providerId="AD" clId="Web-{0A0AC7C5-52B5-4974-FA81-FA47E2E711AE}" dt="2020-09-14T13:25:43.815" v="161" actId="20577"/>
        <pc:sldMkLst>
          <pc:docMk/>
          <pc:sldMk cId="82660707" sldId="257"/>
        </pc:sldMkLst>
        <pc:spChg chg="mod">
          <ac:chgData name="Shany-Jonathan Carle" userId="S::shany.jonathan.carle@cegeptr.qc.ca::f3064aa4-0a6d-49b0-8370-fd088caafd1e" providerId="AD" clId="Web-{0A0AC7C5-52B5-4974-FA81-FA47E2E711AE}" dt="2020-09-14T13:21:15.098" v="60" actId="20577"/>
          <ac:spMkLst>
            <pc:docMk/>
            <pc:sldMk cId="82660707" sldId="257"/>
            <ac:spMk id="2" creationId="{F10E9726-A1E5-40CA-8E7E-91A152736864}"/>
          </ac:spMkLst>
        </pc:spChg>
        <pc:spChg chg="del">
          <ac:chgData name="Shany-Jonathan Carle" userId="S::shany.jonathan.carle@cegeptr.qc.ca::f3064aa4-0a6d-49b0-8370-fd088caafd1e" providerId="AD" clId="Web-{0A0AC7C5-52B5-4974-FA81-FA47E2E711AE}" dt="2020-09-14T13:21:19.255" v="63"/>
          <ac:spMkLst>
            <pc:docMk/>
            <pc:sldMk cId="82660707" sldId="257"/>
            <ac:spMk id="3" creationId="{89200A67-EB5A-4E4B-9CD1-D932EB5C93C3}"/>
          </ac:spMkLst>
        </pc:spChg>
        <pc:spChg chg="add mod">
          <ac:chgData name="Shany-Jonathan Carle" userId="S::shany.jonathan.carle@cegeptr.qc.ca::f3064aa4-0a6d-49b0-8370-fd088caafd1e" providerId="AD" clId="Web-{0A0AC7C5-52B5-4974-FA81-FA47E2E711AE}" dt="2020-09-14T13:25:43.815" v="161" actId="20577"/>
          <ac:spMkLst>
            <pc:docMk/>
            <pc:sldMk cId="82660707" sldId="257"/>
            <ac:spMk id="4" creationId="{2FEDAE7B-3055-474C-A24B-16C8F2ADB9C0}"/>
          </ac:spMkLst>
        </pc:spChg>
      </pc:sldChg>
      <pc:sldChg chg="modSp add replId">
        <pc:chgData name="Shany-Jonathan Carle" userId="S::shany.jonathan.carle@cegeptr.qc.ca::f3064aa4-0a6d-49b0-8370-fd088caafd1e" providerId="AD" clId="Web-{0A0AC7C5-52B5-4974-FA81-FA47E2E711AE}" dt="2020-09-14T13:27:13.008" v="263" actId="20577"/>
        <pc:sldMkLst>
          <pc:docMk/>
          <pc:sldMk cId="1757808595" sldId="258"/>
        </pc:sldMkLst>
        <pc:spChg chg="mod">
          <ac:chgData name="Shany-Jonathan Carle" userId="S::shany.jonathan.carle@cegeptr.qc.ca::f3064aa4-0a6d-49b0-8370-fd088caafd1e" providerId="AD" clId="Web-{0A0AC7C5-52B5-4974-FA81-FA47E2E711AE}" dt="2020-09-14T13:26:01.785" v="182" actId="1076"/>
          <ac:spMkLst>
            <pc:docMk/>
            <pc:sldMk cId="1757808595" sldId="258"/>
            <ac:spMk id="2" creationId="{F10E9726-A1E5-40CA-8E7E-91A152736864}"/>
          </ac:spMkLst>
        </pc:spChg>
        <pc:spChg chg="mod">
          <ac:chgData name="Shany-Jonathan Carle" userId="S::shany.jonathan.carle@cegeptr.qc.ca::f3064aa4-0a6d-49b0-8370-fd088caafd1e" providerId="AD" clId="Web-{0A0AC7C5-52B5-4974-FA81-FA47E2E711AE}" dt="2020-09-14T13:27:13.008" v="263" actId="20577"/>
          <ac:spMkLst>
            <pc:docMk/>
            <pc:sldMk cId="1757808595" sldId="258"/>
            <ac:spMk id="4" creationId="{2FEDAE7B-3055-474C-A24B-16C8F2ADB9C0}"/>
          </ac:spMkLst>
        </pc:spChg>
      </pc:sldChg>
      <pc:sldChg chg="addSp delSp modSp new">
        <pc:chgData name="Shany-Jonathan Carle" userId="S::shany.jonathan.carle@cegeptr.qc.ca::f3064aa4-0a6d-49b0-8370-fd088caafd1e" providerId="AD" clId="Web-{0A0AC7C5-52B5-4974-FA81-FA47E2E711AE}" dt="2020-09-14T13:30:36.628" v="380" actId="1076"/>
        <pc:sldMkLst>
          <pc:docMk/>
          <pc:sldMk cId="1940020233" sldId="259"/>
        </pc:sldMkLst>
        <pc:spChg chg="mod">
          <ac:chgData name="Shany-Jonathan Carle" userId="S::shany.jonathan.carle@cegeptr.qc.ca::f3064aa4-0a6d-49b0-8370-fd088caafd1e" providerId="AD" clId="Web-{0A0AC7C5-52B5-4974-FA81-FA47E2E711AE}" dt="2020-09-14T13:29:39.953" v="339" actId="20577"/>
          <ac:spMkLst>
            <pc:docMk/>
            <pc:sldMk cId="1940020233" sldId="259"/>
            <ac:spMk id="2" creationId="{BED6AB06-BEAB-43B6-9F46-7BE5D5531C9A}"/>
          </ac:spMkLst>
        </pc:spChg>
        <pc:spChg chg="del">
          <ac:chgData name="Shany-Jonathan Carle" userId="S::shany.jonathan.carle@cegeptr.qc.ca::f3064aa4-0a6d-49b0-8370-fd088caafd1e" providerId="AD" clId="Web-{0A0AC7C5-52B5-4974-FA81-FA47E2E711AE}" dt="2020-09-14T13:29:42.390" v="342"/>
          <ac:spMkLst>
            <pc:docMk/>
            <pc:sldMk cId="1940020233" sldId="259"/>
            <ac:spMk id="3" creationId="{B946ECF3-7277-4E25-ACAA-6B6C896EE724}"/>
          </ac:spMkLst>
        </pc:spChg>
        <pc:spChg chg="add mod">
          <ac:chgData name="Shany-Jonathan Carle" userId="S::shany.jonathan.carle@cegeptr.qc.ca::f3064aa4-0a6d-49b0-8370-fd088caafd1e" providerId="AD" clId="Web-{0A0AC7C5-52B5-4974-FA81-FA47E2E711AE}" dt="2020-09-14T13:30:36.628" v="380" actId="1076"/>
          <ac:spMkLst>
            <pc:docMk/>
            <pc:sldMk cId="1940020233" sldId="259"/>
            <ac:spMk id="4" creationId="{7CE8A628-8320-4766-914F-5C582ACC08D5}"/>
          </ac:spMkLst>
        </pc:spChg>
      </pc:sldChg>
      <pc:sldChg chg="addSp delSp modSp new">
        <pc:chgData name="Shany-Jonathan Carle" userId="S::shany.jonathan.carle@cegeptr.qc.ca::f3064aa4-0a6d-49b0-8370-fd088caafd1e" providerId="AD" clId="Web-{0A0AC7C5-52B5-4974-FA81-FA47E2E711AE}" dt="2020-09-14T13:32:12.914" v="416" actId="20577"/>
        <pc:sldMkLst>
          <pc:docMk/>
          <pc:sldMk cId="332960654" sldId="260"/>
        </pc:sldMkLst>
        <pc:spChg chg="mod">
          <ac:chgData name="Shany-Jonathan Carle" userId="S::shany.jonathan.carle@cegeptr.qc.ca::f3064aa4-0a6d-49b0-8370-fd088caafd1e" providerId="AD" clId="Web-{0A0AC7C5-52B5-4974-FA81-FA47E2E711AE}" dt="2020-09-14T13:30:58.019" v="384" actId="20577"/>
          <ac:spMkLst>
            <pc:docMk/>
            <pc:sldMk cId="332960654" sldId="260"/>
            <ac:spMk id="2" creationId="{B34DEF1B-BF3A-4E67-A6BE-0D07CCC1C3E9}"/>
          </ac:spMkLst>
        </pc:spChg>
        <pc:spChg chg="del">
          <ac:chgData name="Shany-Jonathan Carle" userId="S::shany.jonathan.carle@cegeptr.qc.ca::f3064aa4-0a6d-49b0-8370-fd088caafd1e" providerId="AD" clId="Web-{0A0AC7C5-52B5-4974-FA81-FA47E2E711AE}" dt="2020-09-14T13:31:00.020" v="387"/>
          <ac:spMkLst>
            <pc:docMk/>
            <pc:sldMk cId="332960654" sldId="260"/>
            <ac:spMk id="3" creationId="{4AE9505C-9ABA-42EC-A082-BA50FE688C06}"/>
          </ac:spMkLst>
        </pc:spChg>
        <pc:spChg chg="add mod">
          <ac:chgData name="Shany-Jonathan Carle" userId="S::shany.jonathan.carle@cegeptr.qc.ca::f3064aa4-0a6d-49b0-8370-fd088caafd1e" providerId="AD" clId="Web-{0A0AC7C5-52B5-4974-FA81-FA47E2E711AE}" dt="2020-09-14T13:32:12.914" v="416" actId="20577"/>
          <ac:spMkLst>
            <pc:docMk/>
            <pc:sldMk cId="332960654" sldId="260"/>
            <ac:spMk id="4" creationId="{C8DD350B-5825-463A-B371-B338BB9E62DF}"/>
          </ac:spMkLst>
        </pc:spChg>
      </pc:sldChg>
      <pc:sldChg chg="modSp new">
        <pc:chgData name="Shany-Jonathan Carle" userId="S::shany.jonathan.carle@cegeptr.qc.ca::f3064aa4-0a6d-49b0-8370-fd088caafd1e" providerId="AD" clId="Web-{0A0AC7C5-52B5-4974-FA81-FA47E2E711AE}" dt="2020-09-14T13:37:33.509" v="815" actId="20577"/>
        <pc:sldMkLst>
          <pc:docMk/>
          <pc:sldMk cId="2309656397" sldId="261"/>
        </pc:sldMkLst>
        <pc:spChg chg="mod">
          <ac:chgData name="Shany-Jonathan Carle" userId="S::shany.jonathan.carle@cegeptr.qc.ca::f3064aa4-0a6d-49b0-8370-fd088caafd1e" providerId="AD" clId="Web-{0A0AC7C5-52B5-4974-FA81-FA47E2E711AE}" dt="2020-09-14T13:33:00.338" v="427" actId="1076"/>
          <ac:spMkLst>
            <pc:docMk/>
            <pc:sldMk cId="2309656397" sldId="261"/>
            <ac:spMk id="2" creationId="{F0FC0236-5544-4802-8BF7-30E2DC2A4904}"/>
          </ac:spMkLst>
        </pc:spChg>
        <pc:spChg chg="mod">
          <ac:chgData name="Shany-Jonathan Carle" userId="S::shany.jonathan.carle@cegeptr.qc.ca::f3064aa4-0a6d-49b0-8370-fd088caafd1e" providerId="AD" clId="Web-{0A0AC7C5-52B5-4974-FA81-FA47E2E711AE}" dt="2020-09-14T13:37:33.509" v="815" actId="20577"/>
          <ac:spMkLst>
            <pc:docMk/>
            <pc:sldMk cId="2309656397" sldId="261"/>
            <ac:spMk id="3" creationId="{9F4B54DE-2CFA-41F9-BCFE-E9E74E8BAE36}"/>
          </ac:spMkLst>
        </pc:spChg>
      </pc:sldChg>
      <pc:sldChg chg="modSp new">
        <pc:chgData name="Shany-Jonathan Carle" userId="S::shany.jonathan.carle@cegeptr.qc.ca::f3064aa4-0a6d-49b0-8370-fd088caafd1e" providerId="AD" clId="Web-{0A0AC7C5-52B5-4974-FA81-FA47E2E711AE}" dt="2020-09-14T13:44:00.170" v="1504" actId="14100"/>
        <pc:sldMkLst>
          <pc:docMk/>
          <pc:sldMk cId="3950103292" sldId="262"/>
        </pc:sldMkLst>
        <pc:spChg chg="mod">
          <ac:chgData name="Shany-Jonathan Carle" userId="S::shany.jonathan.carle@cegeptr.qc.ca::f3064aa4-0a6d-49b0-8370-fd088caafd1e" providerId="AD" clId="Web-{0A0AC7C5-52B5-4974-FA81-FA47E2E711AE}" dt="2020-09-14T13:37:41.463" v="823" actId="14100"/>
          <ac:spMkLst>
            <pc:docMk/>
            <pc:sldMk cId="3950103292" sldId="262"/>
            <ac:spMk id="2" creationId="{B0686036-11D6-4878-9165-151FE4FA92FF}"/>
          </ac:spMkLst>
        </pc:spChg>
        <pc:spChg chg="mod">
          <ac:chgData name="Shany-Jonathan Carle" userId="S::shany.jonathan.carle@cegeptr.qc.ca::f3064aa4-0a6d-49b0-8370-fd088caafd1e" providerId="AD" clId="Web-{0A0AC7C5-52B5-4974-FA81-FA47E2E711AE}" dt="2020-09-14T13:44:00.170" v="1504" actId="14100"/>
          <ac:spMkLst>
            <pc:docMk/>
            <pc:sldMk cId="3950103292" sldId="262"/>
            <ac:spMk id="3" creationId="{AB4F0E46-B053-4C23-AB4F-B5CAB60599E9}"/>
          </ac:spMkLst>
        </pc:spChg>
      </pc:sldChg>
      <pc:sldChg chg="modSp new">
        <pc:chgData name="Shany-Jonathan Carle" userId="S::shany.jonathan.carle@cegeptr.qc.ca::f3064aa4-0a6d-49b0-8370-fd088caafd1e" providerId="AD" clId="Web-{0A0AC7C5-52B5-4974-FA81-FA47E2E711AE}" dt="2020-09-14T13:54:19.734" v="1600" actId="20577"/>
        <pc:sldMkLst>
          <pc:docMk/>
          <pc:sldMk cId="2913971183" sldId="263"/>
        </pc:sldMkLst>
        <pc:spChg chg="mod">
          <ac:chgData name="Shany-Jonathan Carle" userId="S::shany.jonathan.carle@cegeptr.qc.ca::f3064aa4-0a6d-49b0-8370-fd088caafd1e" providerId="AD" clId="Web-{0A0AC7C5-52B5-4974-FA81-FA47E2E711AE}" dt="2020-09-14T13:41:15.568" v="1130" actId="20577"/>
          <ac:spMkLst>
            <pc:docMk/>
            <pc:sldMk cId="2913971183" sldId="263"/>
            <ac:spMk id="2" creationId="{D9F1E706-FC4B-4E29-874B-7DC1DA4AECCD}"/>
          </ac:spMkLst>
        </pc:spChg>
        <pc:spChg chg="mod">
          <ac:chgData name="Shany-Jonathan Carle" userId="S::shany.jonathan.carle@cegeptr.qc.ca::f3064aa4-0a6d-49b0-8370-fd088caafd1e" providerId="AD" clId="Web-{0A0AC7C5-52B5-4974-FA81-FA47E2E711AE}" dt="2020-09-14T13:54:19.734" v="1600" actId="20577"/>
          <ac:spMkLst>
            <pc:docMk/>
            <pc:sldMk cId="2913971183" sldId="263"/>
            <ac:spMk id="3" creationId="{C31A095D-312A-462C-97D8-C4FC1A3ACEB9}"/>
          </ac:spMkLst>
        </pc:spChg>
      </pc:sldChg>
    </pc:docChg>
  </pc:docChgLst>
  <pc:docChgLst>
    <pc:chgData name="Shany-Jonathan Carle" userId="f3064aa4-0a6d-49b0-8370-fd088caafd1e" providerId="ADAL" clId="{96DEC08B-AFE9-414D-82E9-6279E040AD94}"/>
    <pc:docChg chg="undo custSel addSld modSld sldOrd">
      <pc:chgData name="Shany-Jonathan Carle" userId="f3064aa4-0a6d-49b0-8370-fd088caafd1e" providerId="ADAL" clId="{96DEC08B-AFE9-414D-82E9-6279E040AD94}" dt="2022-08-24T13:44:41.769" v="366" actId="1076"/>
      <pc:docMkLst>
        <pc:docMk/>
      </pc:docMkLst>
      <pc:sldChg chg="modSp mod">
        <pc:chgData name="Shany-Jonathan Carle" userId="f3064aa4-0a6d-49b0-8370-fd088caafd1e" providerId="ADAL" clId="{96DEC08B-AFE9-414D-82E9-6279E040AD94}" dt="2022-08-24T13:38:18.286" v="349" actId="20577"/>
        <pc:sldMkLst>
          <pc:docMk/>
          <pc:sldMk cId="1757808595" sldId="258"/>
        </pc:sldMkLst>
        <pc:spChg chg="mod">
          <ac:chgData name="Shany-Jonathan Carle" userId="f3064aa4-0a6d-49b0-8370-fd088caafd1e" providerId="ADAL" clId="{96DEC08B-AFE9-414D-82E9-6279E040AD94}" dt="2022-08-24T13:38:18.286" v="349" actId="20577"/>
          <ac:spMkLst>
            <pc:docMk/>
            <pc:sldMk cId="1757808595" sldId="258"/>
            <ac:spMk id="4" creationId="{2FEDAE7B-3055-474C-A24B-16C8F2ADB9C0}"/>
          </ac:spMkLst>
        </pc:spChg>
      </pc:sldChg>
      <pc:sldChg chg="modSp mod">
        <pc:chgData name="Shany-Jonathan Carle" userId="f3064aa4-0a6d-49b0-8370-fd088caafd1e" providerId="ADAL" clId="{96DEC08B-AFE9-414D-82E9-6279E040AD94}" dt="2022-08-24T13:44:41.769" v="366" actId="1076"/>
        <pc:sldMkLst>
          <pc:docMk/>
          <pc:sldMk cId="332960654" sldId="260"/>
        </pc:sldMkLst>
        <pc:spChg chg="mod">
          <ac:chgData name="Shany-Jonathan Carle" userId="f3064aa4-0a6d-49b0-8370-fd088caafd1e" providerId="ADAL" clId="{96DEC08B-AFE9-414D-82E9-6279E040AD94}" dt="2022-08-24T13:44:41.769" v="366" actId="1076"/>
          <ac:spMkLst>
            <pc:docMk/>
            <pc:sldMk cId="332960654" sldId="260"/>
            <ac:spMk id="2" creationId="{B34DEF1B-BF3A-4E67-A6BE-0D07CCC1C3E9}"/>
          </ac:spMkLst>
        </pc:spChg>
      </pc:sldChg>
      <pc:sldChg chg="addSp modSp new mod">
        <pc:chgData name="Shany-Jonathan Carle" userId="f3064aa4-0a6d-49b0-8370-fd088caafd1e" providerId="ADAL" clId="{96DEC08B-AFE9-414D-82E9-6279E040AD94}" dt="2022-08-24T13:33:22.473" v="286" actId="20577"/>
        <pc:sldMkLst>
          <pc:docMk/>
          <pc:sldMk cId="1884604980" sldId="264"/>
        </pc:sldMkLst>
        <pc:spChg chg="mod">
          <ac:chgData name="Shany-Jonathan Carle" userId="f3064aa4-0a6d-49b0-8370-fd088caafd1e" providerId="ADAL" clId="{96DEC08B-AFE9-414D-82E9-6279E040AD94}" dt="2022-08-24T13:33:22.473" v="286" actId="20577"/>
          <ac:spMkLst>
            <pc:docMk/>
            <pc:sldMk cId="1884604980" sldId="264"/>
            <ac:spMk id="3" creationId="{107EE057-C1C6-8238-9D21-BE25D5DD4888}"/>
          </ac:spMkLst>
        </pc:spChg>
        <pc:spChg chg="add mod">
          <ac:chgData name="Shany-Jonathan Carle" userId="f3064aa4-0a6d-49b0-8370-fd088caafd1e" providerId="ADAL" clId="{96DEC08B-AFE9-414D-82E9-6279E040AD94}" dt="2022-08-24T13:09:26.181" v="206" actId="20577"/>
          <ac:spMkLst>
            <pc:docMk/>
            <pc:sldMk cId="1884604980" sldId="264"/>
            <ac:spMk id="7" creationId="{19AF2C7D-AFE8-44DF-C6B5-1B3B32F5F86E}"/>
          </ac:spMkLst>
        </pc:spChg>
        <pc:spChg chg="add mod">
          <ac:chgData name="Shany-Jonathan Carle" userId="f3064aa4-0a6d-49b0-8370-fd088caafd1e" providerId="ADAL" clId="{96DEC08B-AFE9-414D-82E9-6279E040AD94}" dt="2022-08-24T13:32:46.379" v="216" actId="20577"/>
          <ac:spMkLst>
            <pc:docMk/>
            <pc:sldMk cId="1884604980" sldId="264"/>
            <ac:spMk id="9" creationId="{B5F4DFC0-3EFF-8AC2-0970-23813CF46DA9}"/>
          </ac:spMkLst>
        </pc:spChg>
        <pc:picChg chg="add mod">
          <ac:chgData name="Shany-Jonathan Carle" userId="f3064aa4-0a6d-49b0-8370-fd088caafd1e" providerId="ADAL" clId="{96DEC08B-AFE9-414D-82E9-6279E040AD94}" dt="2022-08-24T13:08:39.616" v="4" actId="1076"/>
          <ac:picMkLst>
            <pc:docMk/>
            <pc:sldMk cId="1884604980" sldId="264"/>
            <ac:picMk id="6" creationId="{8AF5A16B-FFBA-E094-A303-D720BE2367DE}"/>
          </ac:picMkLst>
        </pc:picChg>
      </pc:sldChg>
      <pc:sldChg chg="modSp mod ord">
        <pc:chgData name="Shany-Jonathan Carle" userId="f3064aa4-0a6d-49b0-8370-fd088caafd1e" providerId="ADAL" clId="{96DEC08B-AFE9-414D-82E9-6279E040AD94}" dt="2022-08-24T13:44:02.409" v="365" actId="20577"/>
        <pc:sldMkLst>
          <pc:docMk/>
          <pc:sldMk cId="3584261170" sldId="265"/>
        </pc:sldMkLst>
        <pc:spChg chg="mod">
          <ac:chgData name="Shany-Jonathan Carle" userId="f3064aa4-0a6d-49b0-8370-fd088caafd1e" providerId="ADAL" clId="{96DEC08B-AFE9-414D-82E9-6279E040AD94}" dt="2022-08-24T13:39:48.117" v="356" actId="20577"/>
          <ac:spMkLst>
            <pc:docMk/>
            <pc:sldMk cId="3584261170" sldId="265"/>
            <ac:spMk id="2" creationId="{0AA74FCC-8DCA-91E7-D4E3-8AF1BB4FEA49}"/>
          </ac:spMkLst>
        </pc:spChg>
        <pc:spChg chg="mod">
          <ac:chgData name="Shany-Jonathan Carle" userId="f3064aa4-0a6d-49b0-8370-fd088caafd1e" providerId="ADAL" clId="{96DEC08B-AFE9-414D-82E9-6279E040AD94}" dt="2022-08-24T13:44:02.409" v="365" actId="20577"/>
          <ac:spMkLst>
            <pc:docMk/>
            <pc:sldMk cId="3584261170" sldId="265"/>
            <ac:spMk id="5" creationId="{6F0CB115-E907-C9AB-C668-49DBD1D71A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4A8DC-C4AF-4652-AC32-ADFAD173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7FE07-1509-4618-BFDD-2F2A07A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3199F-26E1-4DB1-9CA8-7E8CED47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2022-08-24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972CB-BD9A-4995-92F2-5CC190B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CFE87-B16B-4990-9241-968139C6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3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405F9-9DFF-4742-9857-F192A45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7E0B7C-2D83-463E-8FBF-B5C18968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AF828-D8A2-445A-9F05-B6C6E20E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2022-08-24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58E7C-83BF-4AD8-9C5D-C611998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92182-C482-4E0F-B08D-1366FDD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969EE-D58A-4102-801C-5E0126DD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73470-3533-4D82-9B78-D347A794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58D78-E782-4B90-BA62-E390635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2022-08-24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80A4C-292A-49BF-8242-23B985F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678AC-A9FC-4025-A2BA-C102B4D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4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0A43-A785-43F0-8AA7-AC17391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5E074-1D09-47C4-A46B-064D1B3C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95-E024-4ACF-95D4-78E3288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2022-08-24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43D00-AD54-43BB-8A14-13A12C3F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67E55-6C86-4043-BBFB-E556A28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3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D82C-E584-4782-931A-D51D73EA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7DEC-569E-438D-9D27-57F5BA6D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A6EAB-7978-428A-BCCC-2035D00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2022-08-24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8126A-EF0E-41E0-8629-D6C6B7CB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CED88-001B-4D14-BB72-1D848781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0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8DA14-A54C-4B6C-8BFD-6480D44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BBF4F-1C1D-4B75-BCF6-827B12EBB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D5836-D4AE-4771-B4E8-FA427937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A8E883-F68A-46FF-A17F-BE87158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2022-08-24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726C6-D85A-4303-B69F-95C4374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0E401-FF19-4C9C-938F-2387499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ED65-165B-4F21-9346-DEEA150F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55C23-F218-4028-82D4-26506EB7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AA1FE5-6935-46E4-BAB5-F2102BA9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925E6B-CC53-42AE-ABD6-24F6728E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A9E9DA-B1D6-4260-82D4-5DD51912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F37AF-B11E-4861-8F3F-E7167F1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2022-08-24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1A84F1-A5F7-4393-BD31-E7FFCC7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911845-779A-4E9B-AA29-E6688FD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97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417A0-29EC-4C25-ACD7-F57E45B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55530-F545-40DA-B995-C8736F6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2022-08-24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A9854-DB18-4952-8D69-4FC903BB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A72ACA-943A-4870-9C84-070A007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45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89C7BD-AC20-46EB-8178-4A794AE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2022-08-24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8B409C-04DE-40E9-8ED8-0A88D3CF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B2809-9912-4EE7-B2BA-A1B8F25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1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CFBE-0450-4DCB-A2A4-3353026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87E0F-6A58-4F4B-8701-85A38AF3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D191F1-2C4A-4163-9CFC-9E355CBB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4F01F-3C8D-4081-A8D6-1080982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2022-08-24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FC714-3204-4BCF-BE19-1C5F41D3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48F61-7DCD-44C1-B55E-46842A4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6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A1516-2FDA-4214-AD7B-304867B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B3FAF-630F-42F3-ACC3-86572AF5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50950-C105-41DC-AE5B-8FD1234C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19FC2-C928-42DD-8C06-688C404B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2022-08-24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5B4E9-BA30-4571-AB97-93CF700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A017F-EFBE-433E-A23D-28DB829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239FE0-7C23-49D6-9493-47D4D11F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32DBC-96EA-4E25-A233-66395E3D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42B95-01A5-48D3-BC5F-4DF713F26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F41A-0AC9-46AE-80E5-213A985D2FBC}" type="datetimeFigureOut">
              <a:rPr lang="fr-CA" smtClean="0"/>
              <a:t>2022-08-24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9C65C-841D-41BE-BA1A-DCEA6F77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1C6A3-3E42-4155-8258-05F0292F3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70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test_form.php/%22%3E%3Cscript%3Ealert('hacked')%3C/script%3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07EE057-C1C6-8238-9D21-BE25D5DD4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5014503"/>
            <a:ext cx="10296088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//Autre méthode</a:t>
            </a:r>
          </a:p>
          <a:p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$courriel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$_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POST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'courriel'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??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"erreur de courriel"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$courriel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CA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CE0592-A11B-D653-8BFF-6ECFA2010C9A}"/>
              </a:ext>
            </a:extLst>
          </p:cNvPr>
          <p:cNvSpPr txBox="1">
            <a:spLocks/>
          </p:cNvSpPr>
          <p:nvPr/>
        </p:nvSpPr>
        <p:spPr>
          <a:xfrm>
            <a:off x="152400" y="1877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cs typeface="Calibri Light"/>
              </a:rPr>
              <a:t>Éviter les erreurs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F5A16B-FFBA-E094-A303-D720BE23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60" y="1346371"/>
            <a:ext cx="4515480" cy="99073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9AF2C7D-AFE8-44DF-C6B5-1B3B32F5F86E}"/>
              </a:ext>
            </a:extLst>
          </p:cNvPr>
          <p:cNvSpPr txBox="1"/>
          <p:nvPr/>
        </p:nvSpPr>
        <p:spPr>
          <a:xfrm>
            <a:off x="707366" y="2579298"/>
            <a:ext cx="10696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Cette erreur survient lorsqu’on accède </a:t>
            </a:r>
            <a:r>
              <a:rPr lang="en-CA" dirty="0"/>
              <a:t>à un </a:t>
            </a:r>
            <a:r>
              <a:rPr lang="en-CA" dirty="0" err="1"/>
              <a:t>élément</a:t>
            </a:r>
            <a:r>
              <a:rPr lang="en-CA" dirty="0"/>
              <a:t> du tableau qui </a:t>
            </a:r>
            <a:r>
              <a:rPr lang="en-CA" dirty="0" err="1"/>
              <a:t>n’existe</a:t>
            </a:r>
            <a:r>
              <a:rPr lang="en-CA" dirty="0"/>
              <a:t> pas.</a:t>
            </a:r>
          </a:p>
          <a:p>
            <a:endParaRPr lang="en-CA" dirty="0"/>
          </a:p>
          <a:p>
            <a:r>
              <a:rPr lang="en-CA" dirty="0"/>
              <a:t>Par </a:t>
            </a:r>
            <a:r>
              <a:rPr lang="en-CA" dirty="0" err="1"/>
              <a:t>exemple</a:t>
            </a:r>
            <a:r>
              <a:rPr lang="en-CA" dirty="0"/>
              <a:t>, </a:t>
            </a:r>
            <a:r>
              <a:rPr lang="en-CA" dirty="0" err="1"/>
              <a:t>si</a:t>
            </a:r>
            <a:r>
              <a:rPr lang="en-CA" dirty="0"/>
              <a:t> on ne </a:t>
            </a:r>
            <a:r>
              <a:rPr lang="en-CA" dirty="0" err="1"/>
              <a:t>reçoit</a:t>
            </a:r>
            <a:r>
              <a:rPr lang="en-CA" dirty="0"/>
              <a:t> pas un </a:t>
            </a:r>
            <a:r>
              <a:rPr lang="en-CA" dirty="0" err="1"/>
              <a:t>formulaire</a:t>
            </a:r>
            <a:r>
              <a:rPr lang="en-CA" dirty="0"/>
              <a:t>, on ne </a:t>
            </a:r>
            <a:r>
              <a:rPr lang="en-CA" dirty="0" err="1"/>
              <a:t>peut</a:t>
            </a:r>
            <a:r>
              <a:rPr lang="en-CA" dirty="0"/>
              <a:t> pas </a:t>
            </a:r>
            <a:r>
              <a:rPr lang="en-CA" dirty="0" err="1"/>
              <a:t>accéder</a:t>
            </a:r>
            <a:r>
              <a:rPr lang="en-CA" dirty="0"/>
              <a:t> à $_POST[‘courriel’]</a:t>
            </a:r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F4DFC0-3EFF-8AC2-0970-23813CF46DA9}"/>
              </a:ext>
            </a:extLst>
          </p:cNvPr>
          <p:cNvSpPr txBox="1"/>
          <p:nvPr/>
        </p:nvSpPr>
        <p:spPr>
          <a:xfrm>
            <a:off x="707366" y="3517396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'courriel'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'courriel'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60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1E706-FC4B-4E29-874B-7DC1DA4A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Exercices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A095D-312A-462C-97D8-C4FC1A3A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CA" dirty="0">
                <a:cs typeface="Calibri"/>
              </a:rPr>
              <a:t>Le web est </a:t>
            </a:r>
            <a:r>
              <a:rPr lang="fr-CA" dirty="0" err="1">
                <a:cs typeface="Calibri"/>
              </a:rPr>
              <a:t>front-end</a:t>
            </a:r>
            <a:r>
              <a:rPr lang="fr-CA" dirty="0">
                <a:cs typeface="Calibri"/>
              </a:rPr>
              <a:t> et </a:t>
            </a:r>
            <a:r>
              <a:rPr lang="fr-CA" dirty="0" err="1">
                <a:cs typeface="Calibri"/>
              </a:rPr>
              <a:t>back-end</a:t>
            </a:r>
            <a:r>
              <a:rPr lang="fr-CA" dirty="0">
                <a:cs typeface="Calibri"/>
              </a:rPr>
              <a:t>.</a:t>
            </a:r>
          </a:p>
          <a:p>
            <a:r>
              <a:rPr lang="fr-CA" dirty="0">
                <a:cs typeface="Calibri"/>
              </a:rPr>
              <a:t>Validez tous les champs instantanément en Javascript ou jQuery!</a:t>
            </a:r>
          </a:p>
          <a:p>
            <a:pPr lvl="1"/>
            <a:r>
              <a:rPr lang="fr-CA" dirty="0">
                <a:cs typeface="Calibri"/>
              </a:rPr>
              <a:t>Ainsi, un utilisateur normal (pas un hacker) ne devrait jamais obtenir un message d'erreur qui provient du PHP.</a:t>
            </a:r>
          </a:p>
          <a:p>
            <a:endParaRPr lang="fr-CA" dirty="0">
              <a:cs typeface="Calibri"/>
            </a:endParaRPr>
          </a:p>
          <a:p>
            <a:endParaRPr lang="fr-CA" dirty="0">
              <a:cs typeface="Calibri"/>
            </a:endParaRPr>
          </a:p>
          <a:p>
            <a:r>
              <a:rPr lang="fr-CA" dirty="0">
                <a:cs typeface="Calibri"/>
              </a:rPr>
              <a:t>ATTENTION, la validation JavaScript rend l'expérience de l'utilisateur agréable mais ne sécurise en RIEN votre site. Vous devez toujours valider du côté SERVEUR AUSSI!</a:t>
            </a:r>
          </a:p>
          <a:p>
            <a:r>
              <a:rPr lang="fr-CA" dirty="0">
                <a:cs typeface="Calibri"/>
              </a:rPr>
              <a:t>Bonus, trouvez une façon de "hacker" votre validation JavaScript pour faire afficher une erreur de votre PHP.</a:t>
            </a:r>
          </a:p>
        </p:txBody>
      </p:sp>
    </p:spTree>
    <p:extLst>
      <p:ext uri="{BB962C8B-B14F-4D97-AF65-F5344CB8AC3E}">
        <p14:creationId xmlns:p14="http://schemas.microsoft.com/office/powerpoint/2010/main" val="29139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E9726-A1E5-40CA-8E7E-91A15273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Rappeler la même page lors de l'envoie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EDAE7B-3055-474C-A24B-16C8F2ADB9C0}"/>
              </a:ext>
            </a:extLst>
          </p:cNvPr>
          <p:cNvSpPr txBox="1"/>
          <p:nvPr/>
        </p:nvSpPr>
        <p:spPr>
          <a:xfrm>
            <a:off x="152401" y="2052578"/>
            <a:ext cx="1171357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&lt;?php</a:t>
            </a:r>
            <a:r>
              <a:rPr lang="en-US" sz="2000" dirty="0">
                <a:latin typeface="Consolas"/>
              </a:rPr>
              <a:t> 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2000" dirty="0">
                <a:latin typeface="Consolas"/>
              </a:rPr>
              <a:t> </a:t>
            </a:r>
            <a:r>
              <a:rPr lang="en-US" sz="2000" dirty="0" err="1">
                <a:latin typeface="Consolas"/>
              </a:rPr>
              <a:t>htmlspecialchars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sz="2000" dirty="0">
                <a:latin typeface="Consolas"/>
              </a:rPr>
              <a:t>[</a:t>
            </a:r>
            <a:r>
              <a:rPr lang="en-US" sz="2000" dirty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sz="2000" dirty="0">
                <a:latin typeface="Consolas"/>
              </a:rPr>
              <a:t>]);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"&gt;</a:t>
            </a:r>
          </a:p>
          <a:p>
            <a:endParaRPr lang="en-US" sz="2000" dirty="0">
              <a:solidFill>
                <a:srgbClr val="0000CD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CD"/>
                </a:solidFill>
                <a:latin typeface="Consolas"/>
              </a:rPr>
              <a:t>&lt;!-- Le </a:t>
            </a:r>
            <a:r>
              <a:rPr lang="en-US" sz="2000" dirty="0" err="1">
                <a:solidFill>
                  <a:srgbClr val="0000CD"/>
                </a:solidFill>
                <a:latin typeface="Consolas"/>
              </a:rPr>
              <a:t>reste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 du </a:t>
            </a:r>
            <a:r>
              <a:rPr lang="en-US" sz="2000" dirty="0" err="1">
                <a:solidFill>
                  <a:srgbClr val="0000CD"/>
                </a:solidFill>
                <a:latin typeface="Consolas"/>
              </a:rPr>
              <a:t>formulaire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 --&gt;</a:t>
            </a:r>
          </a:p>
          <a:p>
            <a:endParaRPr lang="en-US" sz="2000" dirty="0">
              <a:solidFill>
                <a:srgbClr val="0000CD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CD"/>
                </a:solidFill>
                <a:latin typeface="Consolas"/>
              </a:rPr>
              <a:t>&lt;/</a:t>
            </a:r>
            <a:r>
              <a:rPr lang="en-US" sz="2000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sz="2000" dirty="0">
              <a:solidFill>
                <a:srgbClr val="0000CD"/>
              </a:solidFill>
              <a:latin typeface="Consolas"/>
            </a:endParaRPr>
          </a:p>
          <a:p>
            <a:endParaRPr lang="en-US" sz="2000" dirty="0">
              <a:solidFill>
                <a:srgbClr val="0000CD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CD"/>
                </a:solidFill>
                <a:latin typeface="Consolas"/>
              </a:rPr>
              <a:t>Cela </a:t>
            </a:r>
            <a:r>
              <a:rPr lang="en-US" sz="2000" dirty="0" err="1">
                <a:solidFill>
                  <a:srgbClr val="0000CD"/>
                </a:solidFill>
                <a:latin typeface="Consolas"/>
              </a:rPr>
              <a:t>permet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CD"/>
                </a:solidFill>
                <a:latin typeface="Consolas"/>
              </a:rPr>
              <a:t>d'afficher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 les messages </a:t>
            </a:r>
            <a:r>
              <a:rPr lang="en-US" sz="2000" dirty="0" err="1">
                <a:solidFill>
                  <a:srgbClr val="0000CD"/>
                </a:solidFill>
                <a:latin typeface="Consolas"/>
              </a:rPr>
              <a:t>d'erreurs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 dans le </a:t>
            </a:r>
            <a:r>
              <a:rPr lang="en-US" sz="2000" dirty="0" err="1">
                <a:solidFill>
                  <a:srgbClr val="0000CD"/>
                </a:solidFill>
                <a:latin typeface="Consolas"/>
              </a:rPr>
              <a:t>formulaire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!</a:t>
            </a:r>
          </a:p>
          <a:p>
            <a:endParaRPr lang="en-US" sz="2000" dirty="0">
              <a:solidFill>
                <a:srgbClr val="0000CD"/>
              </a:solidFill>
              <a:latin typeface="Consolas"/>
            </a:endParaRPr>
          </a:p>
          <a:p>
            <a:endParaRPr lang="fr" sz="20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6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E9726-A1E5-40CA-8E7E-91A15273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01" y="162568"/>
            <a:ext cx="10515600" cy="1325563"/>
          </a:xfrm>
        </p:spPr>
        <p:txBody>
          <a:bodyPr/>
          <a:lstStyle/>
          <a:p>
            <a:r>
              <a:rPr lang="fr-CA" dirty="0">
                <a:cs typeface="Calibri Light"/>
              </a:rPr>
              <a:t>Première notion de sécurité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EDAE7B-3055-474C-A24B-16C8F2ADB9C0}"/>
              </a:ext>
            </a:extLst>
          </p:cNvPr>
          <p:cNvSpPr txBox="1"/>
          <p:nvPr/>
        </p:nvSpPr>
        <p:spPr>
          <a:xfrm>
            <a:off x="152401" y="2052578"/>
            <a:ext cx="11713577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" sz="2000" dirty="0">
                <a:latin typeface="Consolas"/>
              </a:rPr>
              <a:t>Qu'est-ce que la fonction </a:t>
            </a:r>
            <a:r>
              <a:rPr lang="fr" sz="2000" dirty="0" err="1">
                <a:latin typeface="Consolas"/>
              </a:rPr>
              <a:t>htmlspecialchars</a:t>
            </a:r>
            <a:r>
              <a:rPr lang="fr" sz="2000" dirty="0">
                <a:latin typeface="Consolas"/>
              </a:rPr>
              <a:t> ()?
La fonction </a:t>
            </a:r>
            <a:r>
              <a:rPr lang="fr" sz="2000" dirty="0" err="1">
                <a:latin typeface="Consolas"/>
              </a:rPr>
              <a:t>htmlspecialchars</a:t>
            </a:r>
            <a:r>
              <a:rPr lang="fr" sz="2000" dirty="0">
                <a:latin typeface="Consolas"/>
              </a:rPr>
              <a:t> () convertit les caractères spéciaux en entités HTML. Cela signifie qu'elle remplacera les caractères HTML comme &lt;&gt; par &amp;</a:t>
            </a:r>
            <a:r>
              <a:rPr lang="fr" sz="2000" dirty="0" err="1">
                <a:latin typeface="Consolas"/>
              </a:rPr>
              <a:t>lt</a:t>
            </a:r>
            <a:r>
              <a:rPr lang="fr" sz="2000" dirty="0">
                <a:latin typeface="Consolas"/>
              </a:rPr>
              <a:t>; et &amp;gt;. Cela empêche les attaquants d'exploiter le code en injectant du code HTML ou Javascript (attaques de type Cross-site Scripting) dans les formulaires.</a:t>
            </a:r>
            <a:endParaRPr lang="en-US" dirty="0">
              <a:latin typeface="Calibri" panose="020F0502020204030204"/>
              <a:cs typeface="Calibri"/>
            </a:endParaRPr>
          </a:p>
          <a:p>
            <a:endParaRPr lang="fr" sz="2000" dirty="0">
              <a:latin typeface="Consolas"/>
              <a:cs typeface="Calibri"/>
            </a:endParaRPr>
          </a:p>
          <a:p>
            <a:r>
              <a:rPr lang="fr" sz="2000" dirty="0">
                <a:ea typeface="+mn-lt"/>
                <a:cs typeface="+mn-lt"/>
                <a:hlinkClick r:id="rId2"/>
              </a:rPr>
              <a:t>http://www.example.com/test_form.php/%22%3E%3Cscript%3Ealert('hacked')%3C/script%3E</a:t>
            </a:r>
            <a:endParaRPr lang="en-US" dirty="0">
              <a:ea typeface="+mn-lt"/>
              <a:cs typeface="+mn-lt"/>
            </a:endParaRPr>
          </a:p>
          <a:p>
            <a:endParaRPr lang="fr" sz="2000" dirty="0">
              <a:ea typeface="+mn-lt"/>
              <a:cs typeface="+mn-lt"/>
            </a:endParaRPr>
          </a:p>
          <a:p>
            <a:r>
              <a:rPr lang="fr" sz="2000" dirty="0">
                <a:ea typeface="+mn-lt"/>
                <a:cs typeface="+mn-lt"/>
              </a:rPr>
              <a:t>DEVIENT :</a:t>
            </a:r>
          </a:p>
          <a:p>
            <a:endParaRPr lang="fr" sz="2000" dirty="0">
              <a:ea typeface="+mn-lt"/>
              <a:cs typeface="+mn-lt"/>
            </a:endParaRPr>
          </a:p>
          <a:p>
            <a:r>
              <a:rPr lang="fr" sz="2000" dirty="0">
                <a:ea typeface="+mn-lt"/>
                <a:cs typeface="+mn-lt"/>
              </a:rPr>
              <a:t>&lt;form method="post" action="test_form.php/"&gt;</a:t>
            </a:r>
          </a:p>
          <a:p>
            <a:r>
              <a:rPr lang="fr" sz="2000" dirty="0">
                <a:ea typeface="+mn-lt"/>
                <a:cs typeface="+mn-lt"/>
              </a:rPr>
              <a:t>En insérant ceci dans le champ du formulaire : &lt;script&gt;alert('hacked')&lt;/script&gt;</a:t>
            </a:r>
            <a:endParaRPr lang="fr" sz="2000" dirty="0">
              <a:cs typeface="Calibri"/>
            </a:endParaRPr>
          </a:p>
          <a:p>
            <a:r>
              <a:rPr lang="fr" dirty="0">
                <a:cs typeface="Calibri"/>
              </a:rPr>
              <a:t>Avec </a:t>
            </a:r>
            <a:r>
              <a:rPr lang="fr" dirty="0" err="1">
                <a:cs typeface="Calibri"/>
              </a:rPr>
              <a:t>htmlSpecialchars</a:t>
            </a:r>
            <a:r>
              <a:rPr lang="fr" dirty="0">
                <a:cs typeface="Calibri"/>
              </a:rPr>
              <a:t> (aucune alerte)</a:t>
            </a:r>
          </a:p>
          <a:p>
            <a:r>
              <a:rPr lang="fr" dirty="0">
                <a:solidFill>
                  <a:srgbClr val="FF0000"/>
                </a:solidFill>
                <a:ea typeface="+mn-lt"/>
                <a:cs typeface="+mn-lt"/>
              </a:rPr>
              <a:t>quot;&amp;gt;&amp;lt;script&amp;gt;alert('hacked')&amp;lt;/script&amp;gt;"&gt;</a:t>
            </a:r>
          </a:p>
        </p:txBody>
      </p:sp>
    </p:spTree>
    <p:extLst>
      <p:ext uri="{BB962C8B-B14F-4D97-AF65-F5344CB8AC3E}">
        <p14:creationId xmlns:p14="http://schemas.microsoft.com/office/powerpoint/2010/main" val="17578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42" y="577328"/>
            <a:ext cx="11374055" cy="1325563"/>
          </a:xfrm>
        </p:spPr>
        <p:txBody>
          <a:bodyPr>
            <a:normAutofit fontScale="90000"/>
          </a:bodyPr>
          <a:lstStyle/>
          <a:p>
            <a:r>
              <a:rPr lang="fr-CA" sz="4000" dirty="0">
                <a:cs typeface="Calibri Light"/>
              </a:rPr>
              <a:t>Vérifier que la requête est de type POST et sécuriser le POST</a:t>
            </a:r>
            <a:br>
              <a:rPr lang="fr-CA" dirty="0">
                <a:cs typeface="Calibri Light"/>
              </a:rPr>
            </a:br>
            <a:br>
              <a:rPr lang="fr-CA" dirty="0">
                <a:cs typeface="Calibri Light"/>
              </a:rPr>
            </a:br>
            <a:endParaRPr lang="fr-CA">
              <a:ea typeface="+mj-lt"/>
              <a:cs typeface="+mj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7D55F8-AAA7-4D64-8243-A51B28205ADC}"/>
              </a:ext>
            </a:extLst>
          </p:cNvPr>
          <p:cNvSpPr txBox="1"/>
          <p:nvPr/>
        </p:nvSpPr>
        <p:spPr>
          <a:xfrm>
            <a:off x="374247" y="1240109"/>
            <a:ext cx="1160523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//On entre dans le if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lorsqu’on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appelle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la page pour 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seconde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fois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envoie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formulaire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dirty="0">
                <a:latin typeface="Consolas"/>
              </a:rPr>
              <a:t> 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"REQUEST_METHOD"</a:t>
            </a:r>
            <a:r>
              <a:rPr lang="en-US" dirty="0">
                <a:latin typeface="Consolas"/>
              </a:rPr>
              <a:t>] ==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"POST"</a:t>
            </a:r>
            <a:r>
              <a:rPr lang="en-US" dirty="0">
                <a:latin typeface="Consolas"/>
              </a:rPr>
              <a:t>) {</a:t>
            </a:r>
            <a:br>
              <a:rPr lang="en-US" dirty="0"/>
            </a:br>
            <a:r>
              <a:rPr lang="en-US" dirty="0">
                <a:latin typeface="Consolas"/>
              </a:rPr>
              <a:t>  $name = </a:t>
            </a:r>
            <a:r>
              <a:rPr lang="en-US" dirty="0" err="1">
                <a:latin typeface="Consolas"/>
              </a:rPr>
              <a:t>test_input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$_POST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"name"</a:t>
            </a:r>
            <a:r>
              <a:rPr lang="en-US" dirty="0">
                <a:latin typeface="Consolas"/>
              </a:rPr>
              <a:t>]);</a:t>
            </a:r>
            <a:br>
              <a:rPr lang="en-US" dirty="0"/>
            </a:br>
            <a:r>
              <a:rPr lang="en-US" dirty="0">
                <a:latin typeface="Consolas"/>
              </a:rPr>
              <a:t>  $email = </a:t>
            </a:r>
            <a:r>
              <a:rPr lang="en-US" dirty="0" err="1">
                <a:latin typeface="Consolas"/>
              </a:rPr>
              <a:t>test_input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$_POST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"email"</a:t>
            </a:r>
            <a:r>
              <a:rPr lang="en-US" dirty="0">
                <a:latin typeface="Consolas"/>
              </a:rPr>
              <a:t>]);</a:t>
            </a:r>
            <a:br>
              <a:rPr lang="en-US" dirty="0"/>
            </a:b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>
                <a:latin typeface="Consolas"/>
              </a:rPr>
              <a:t>$website = </a:t>
            </a:r>
            <a:r>
              <a:rPr lang="en-US" dirty="0" err="1">
                <a:latin typeface="Consolas"/>
              </a:rPr>
              <a:t>test_input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$_POST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"website"</a:t>
            </a:r>
            <a:r>
              <a:rPr lang="en-US" dirty="0">
                <a:latin typeface="Consolas"/>
              </a:rPr>
              <a:t>]);</a:t>
            </a:r>
            <a:br>
              <a:rPr lang="en-US" dirty="0"/>
            </a:br>
            <a:r>
              <a:rPr lang="en-US" dirty="0">
                <a:latin typeface="Consolas"/>
              </a:rPr>
              <a:t>  $comment = </a:t>
            </a:r>
            <a:r>
              <a:rPr lang="en-US" dirty="0" err="1">
                <a:latin typeface="Consolas"/>
              </a:rPr>
              <a:t>test_input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$_POST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"comment"</a:t>
            </a:r>
            <a:r>
              <a:rPr lang="en-US" dirty="0">
                <a:latin typeface="Consolas"/>
              </a:rPr>
              <a:t>]);</a:t>
            </a:r>
            <a:br>
              <a:rPr lang="en-US" dirty="0"/>
            </a:br>
            <a:r>
              <a:rPr lang="en-US" dirty="0">
                <a:latin typeface="Consolas"/>
              </a:rPr>
              <a:t>  $gender = </a:t>
            </a:r>
            <a:r>
              <a:rPr lang="en-US" dirty="0" err="1">
                <a:latin typeface="Consolas"/>
              </a:rPr>
              <a:t>test_input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$_POST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"gender"</a:t>
            </a:r>
            <a:r>
              <a:rPr lang="en-US" dirty="0">
                <a:latin typeface="Consolas"/>
              </a:rPr>
              <a:t>]);</a:t>
            </a:r>
            <a:br>
              <a:rPr lang="en-US" dirty="0"/>
            </a:br>
            <a:r>
              <a:rPr lang="en-US" dirty="0"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dirty="0">
                <a:latin typeface="Consolas"/>
                <a:cs typeface="Calibri" panose="020F0502020204030204"/>
              </a:rPr>
              <a:t>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//On entre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ici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lors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 du premier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appel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 de la page!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Formulaire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ici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/>
              <a:cs typeface="Calibri" panose="020F0502020204030204"/>
            </a:endParaRPr>
          </a:p>
          <a:p>
            <a:r>
              <a:rPr lang="en-US" dirty="0">
                <a:latin typeface="Consolas"/>
                <a:cs typeface="Calibri" panose="020F0502020204030204"/>
              </a:rPr>
              <a:t>}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  <a:ea typeface="+mn-lt"/>
              <a:cs typeface="+mn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C0A4DD-CC10-4111-AA17-9129F30FDBE3}"/>
              </a:ext>
            </a:extLst>
          </p:cNvPr>
          <p:cNvSpPr txBox="1"/>
          <p:nvPr/>
        </p:nvSpPr>
        <p:spPr>
          <a:xfrm>
            <a:off x="311428" y="4826675"/>
            <a:ext cx="1037400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</a:rPr>
              <a:t>//Il faut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être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prudent avec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test_input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sur un mot de passe!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latin typeface="Consolas"/>
              </a:rPr>
              <a:t>test_input</a:t>
            </a:r>
            <a:r>
              <a:rPr lang="en-US" dirty="0">
                <a:latin typeface="Consolas"/>
              </a:rPr>
              <a:t>($data) {</a:t>
            </a:r>
            <a:br>
              <a:rPr lang="en-US" dirty="0"/>
            </a:br>
            <a:r>
              <a:rPr lang="en-US" dirty="0">
                <a:latin typeface="Consolas"/>
              </a:rPr>
              <a:t>  $data = trim($data);</a:t>
            </a:r>
            <a:br>
              <a:rPr lang="en-US" dirty="0"/>
            </a:br>
            <a:r>
              <a:rPr lang="en-US" dirty="0">
                <a:latin typeface="Consolas"/>
              </a:rPr>
              <a:t>  $data = </a:t>
            </a:r>
            <a:r>
              <a:rPr lang="en-US" dirty="0" err="1">
                <a:latin typeface="Consolas"/>
              </a:rPr>
              <a:t>stripslashes</a:t>
            </a:r>
            <a:r>
              <a:rPr lang="en-US" dirty="0">
                <a:latin typeface="Consolas"/>
              </a:rPr>
              <a:t>($data);</a:t>
            </a:r>
            <a:br>
              <a:rPr lang="en-US" dirty="0"/>
            </a:br>
            <a:r>
              <a:rPr lang="en-US" dirty="0">
                <a:latin typeface="Consolas"/>
              </a:rPr>
              <a:t>  $data = </a:t>
            </a:r>
            <a:r>
              <a:rPr lang="en-US" dirty="0" err="1">
                <a:latin typeface="Consolas"/>
              </a:rPr>
              <a:t>htmlspecialchars</a:t>
            </a:r>
            <a:r>
              <a:rPr lang="en-US" dirty="0">
                <a:latin typeface="Consolas"/>
              </a:rPr>
              <a:t>($data);</a:t>
            </a:r>
            <a:br>
              <a:rPr lang="en-US" dirty="0"/>
            </a:br>
            <a:r>
              <a:rPr lang="en-US" dirty="0"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dirty="0">
                <a:latin typeface="Consolas"/>
              </a:rPr>
              <a:t> $data;</a:t>
            </a:r>
            <a:br>
              <a:rPr lang="en-US" dirty="0"/>
            </a:br>
            <a:r>
              <a:rPr lang="en-US" dirty="0"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6AB06-BEAB-43B6-9F46-7BE5D553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Obliger une valeur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E8A628-8320-4766-914F-5C582ACC08D5}"/>
              </a:ext>
            </a:extLst>
          </p:cNvPr>
          <p:cNvSpPr txBox="1"/>
          <p:nvPr/>
        </p:nvSpPr>
        <p:spPr>
          <a:xfrm>
            <a:off x="731135" y="1686046"/>
            <a:ext cx="1002560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/>
              </a:rPr>
              <a:t>&lt;?php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define variables and set to empty values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$</a:t>
            </a:r>
            <a:r>
              <a:rPr lang="en-US" dirty="0" err="1">
                <a:latin typeface="Consolas"/>
              </a:rPr>
              <a:t>nameErr</a:t>
            </a:r>
            <a:r>
              <a:rPr lang="en-US" dirty="0">
                <a:latin typeface="Consolas"/>
              </a:rPr>
              <a:t> = $</a:t>
            </a:r>
            <a:r>
              <a:rPr lang="en-US" dirty="0" err="1">
                <a:latin typeface="Consolas"/>
              </a:rPr>
              <a:t>emailErr</a:t>
            </a:r>
            <a:r>
              <a:rPr lang="en-US" dirty="0">
                <a:latin typeface="Consolas"/>
              </a:rPr>
              <a:t> = $</a:t>
            </a:r>
            <a:r>
              <a:rPr lang="en-US" dirty="0" err="1">
                <a:latin typeface="Consolas"/>
              </a:rPr>
              <a:t>genderErr</a:t>
            </a:r>
            <a:r>
              <a:rPr lang="en-US" dirty="0">
                <a:latin typeface="Consolas"/>
              </a:rPr>
              <a:t> = $</a:t>
            </a:r>
            <a:r>
              <a:rPr lang="en-US" dirty="0" err="1">
                <a:latin typeface="Consolas"/>
              </a:rPr>
              <a:t>websiteErr</a:t>
            </a:r>
            <a:r>
              <a:rPr lang="en-US" dirty="0">
                <a:latin typeface="Consolas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dirty="0">
                <a:latin typeface="Consolas"/>
              </a:rPr>
              <a:t>;</a:t>
            </a:r>
            <a:br>
              <a:rPr lang="en-US" dirty="0"/>
            </a:br>
            <a:r>
              <a:rPr lang="en-US" dirty="0">
                <a:latin typeface="Consolas"/>
              </a:rPr>
              <a:t>$name = $email = $gender = $comment = $website =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dirty="0">
                <a:latin typeface="Consolas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dirty="0">
                <a:latin typeface="Consolas"/>
              </a:rPr>
              <a:t> 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"REQUEST_METHOD"</a:t>
            </a:r>
            <a:r>
              <a:rPr lang="en-US" dirty="0">
                <a:latin typeface="Consolas"/>
              </a:rPr>
              <a:t>] ==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"POST"</a:t>
            </a:r>
            <a:r>
              <a:rPr lang="en-US" dirty="0">
                <a:latin typeface="Consolas"/>
              </a:rPr>
              <a:t>) {</a:t>
            </a:r>
            <a:br>
              <a:rPr lang="en-US" dirty="0"/>
            </a:br>
            <a:r>
              <a:rPr lang="en-US" dirty="0"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dirty="0">
                <a:latin typeface="Consolas"/>
              </a:rPr>
              <a:t> (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empty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$_POST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"name"</a:t>
            </a:r>
            <a:r>
              <a:rPr lang="en-US" dirty="0">
                <a:latin typeface="Consolas"/>
              </a:rPr>
              <a:t>])) {</a:t>
            </a:r>
            <a:br>
              <a:rPr lang="en-US" dirty="0"/>
            </a:br>
            <a:r>
              <a:rPr lang="en-US" dirty="0">
                <a:latin typeface="Consolas"/>
              </a:rPr>
              <a:t>    $</a:t>
            </a:r>
            <a:r>
              <a:rPr lang="en-US" dirty="0" err="1">
                <a:latin typeface="Consolas"/>
              </a:rPr>
              <a:t>nameErr</a:t>
            </a:r>
            <a:r>
              <a:rPr lang="en-US" dirty="0">
                <a:latin typeface="Consolas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"Name is required"</a:t>
            </a:r>
            <a:r>
              <a:rPr lang="en-US" dirty="0">
                <a:latin typeface="Consolas"/>
              </a:rPr>
              <a:t>;</a:t>
            </a:r>
            <a:br>
              <a:rPr lang="en-US" dirty="0"/>
            </a:br>
            <a:r>
              <a:rPr lang="en-US" dirty="0">
                <a:latin typeface="Consolas"/>
              </a:rPr>
              <a:t>  }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dirty="0">
                <a:latin typeface="Consolas"/>
              </a:rPr>
              <a:t> {</a:t>
            </a:r>
            <a:br>
              <a:rPr lang="en-US" dirty="0"/>
            </a:br>
            <a:r>
              <a:rPr lang="en-US" dirty="0">
                <a:latin typeface="Consolas"/>
              </a:rPr>
              <a:t>    $name = </a:t>
            </a:r>
            <a:r>
              <a:rPr lang="en-US" dirty="0" err="1">
                <a:latin typeface="Consolas"/>
              </a:rPr>
              <a:t>test_input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$_POST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"name"</a:t>
            </a:r>
            <a:r>
              <a:rPr lang="en-US" dirty="0">
                <a:latin typeface="Consolas"/>
              </a:rPr>
              <a:t>]);</a:t>
            </a:r>
            <a:br>
              <a:rPr lang="en-US" dirty="0"/>
            </a:br>
            <a:r>
              <a:rPr lang="en-US" dirty="0">
                <a:latin typeface="Consolas"/>
              </a:rPr>
              <a:t>  }</a:t>
            </a:r>
          </a:p>
          <a:p>
            <a:r>
              <a:rPr lang="en-US" dirty="0">
                <a:latin typeface="Consolas"/>
              </a:rPr>
              <a:t>  //FAIRE TOUS LES CHAMPS</a:t>
            </a:r>
          </a:p>
          <a:p>
            <a:r>
              <a:rPr lang="en-US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02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74FCC-8DCA-91E7-D4E3-8AF1BB4F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65" y="0"/>
            <a:ext cx="10515600" cy="708666"/>
          </a:xfrm>
        </p:spPr>
        <p:txBody>
          <a:bodyPr/>
          <a:lstStyle/>
          <a:p>
            <a:r>
              <a:rPr lang="fr-CA" dirty="0"/>
              <a:t>Tout ensemble sexy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0CB115-E907-C9AB-C668-49DBD1D71AF1}"/>
              </a:ext>
            </a:extLst>
          </p:cNvPr>
          <p:cNvSpPr txBox="1"/>
          <p:nvPr/>
        </p:nvSpPr>
        <p:spPr>
          <a:xfrm>
            <a:off x="488658" y="917593"/>
            <a:ext cx="114320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dirty="0">
                <a:latin typeface="Consolas"/>
              </a:rPr>
              <a:t> 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"REQUEST_METHOD"</a:t>
            </a:r>
            <a:r>
              <a:rPr lang="en-US" dirty="0">
                <a:latin typeface="Consolas"/>
              </a:rPr>
              <a:t>] ==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"POST"</a:t>
            </a:r>
            <a:r>
              <a:rPr lang="en-US" dirty="0">
                <a:latin typeface="Consolas"/>
              </a:rPr>
              <a:t>) {</a:t>
            </a:r>
            <a:br>
              <a:rPr lang="en-US" dirty="0"/>
            </a:br>
            <a:r>
              <a:rPr lang="en-US" dirty="0">
                <a:latin typeface="Consolas"/>
              </a:rPr>
              <a:t>   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$courriel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'courriel'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??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"erreur de courriel"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$courriel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$courriel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dirty="0"/>
            </a:b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br>
              <a:rPr lang="en-US" dirty="0"/>
            </a:br>
            <a:r>
              <a:rPr lang="en-US" dirty="0"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dirty="0">
                <a:latin typeface="Consolas"/>
                <a:cs typeface="Calibri" panose="020F0502020204030204"/>
              </a:rPr>
              <a:t>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//On entre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ici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lors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 du premier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appel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 de la page!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Formulaire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alibri" panose="020F0502020204030204"/>
              </a:rPr>
              <a:t>ici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/>
              <a:cs typeface="Calibri" panose="020F0502020204030204"/>
            </a:endParaRPr>
          </a:p>
          <a:p>
            <a:r>
              <a:rPr lang="en-US" dirty="0">
                <a:latin typeface="Consolas"/>
                <a:cs typeface="Calibri" panose="020F0502020204030204"/>
              </a:rPr>
              <a:t>}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426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DEF1B-BF3A-4E67-A6BE-0D07CCC1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22" y="209849"/>
            <a:ext cx="10515600" cy="1325563"/>
          </a:xfrm>
        </p:spPr>
        <p:txBody>
          <a:bodyPr/>
          <a:lstStyle/>
          <a:p>
            <a:r>
              <a:rPr lang="fr-CA" dirty="0">
                <a:cs typeface="Calibri Light"/>
              </a:rPr>
              <a:t>Afficher l'erreur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DD350B-5825-463A-B371-B338BB9E62DF}"/>
              </a:ext>
            </a:extLst>
          </p:cNvPr>
          <p:cNvSpPr txBox="1"/>
          <p:nvPr/>
        </p:nvSpPr>
        <p:spPr>
          <a:xfrm>
            <a:off x="538222" y="1444906"/>
            <a:ext cx="1081654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&lt;?php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latin typeface="Consolas"/>
              </a:rPr>
              <a:t>htmlspecialchars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dirty="0">
                <a:latin typeface="Consolas"/>
              </a:rPr>
              <a:t>]);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/>
              </a:rPr>
              <a:t>Name: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="text"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="name"&gt;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="error"&gt;</a:t>
            </a:r>
            <a:r>
              <a:rPr lang="en-US" dirty="0">
                <a:latin typeface="Consolas"/>
              </a:rPr>
              <a:t>*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&lt;?php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latin typeface="Consolas"/>
              </a:rPr>
              <a:t> $</a:t>
            </a:r>
            <a:r>
              <a:rPr lang="en-US" dirty="0" err="1">
                <a:latin typeface="Consolas"/>
              </a:rPr>
              <a:t>nameErr</a:t>
            </a:r>
            <a:r>
              <a:rPr lang="en-US" dirty="0">
                <a:latin typeface="Consolas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endParaRPr lang="en-US">
              <a:solidFill>
                <a:srgbClr val="0000CD"/>
              </a:solidFill>
              <a:latin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&lt;!-- Le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reste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du 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formulaire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 --&gt;</a:t>
            </a:r>
          </a:p>
          <a:p>
            <a:endParaRPr lang="en-US" dirty="0">
              <a:solidFill>
                <a:srgbClr val="0000CD"/>
              </a:solidFill>
              <a:latin typeface="Consolas"/>
            </a:endParaRP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="submit"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="submit"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="Submit"&gt;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6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C0236-5544-4802-8BF7-30E2DC2A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43" y="239733"/>
            <a:ext cx="10515600" cy="814348"/>
          </a:xfrm>
        </p:spPr>
        <p:txBody>
          <a:bodyPr/>
          <a:lstStyle/>
          <a:p>
            <a:r>
              <a:rPr lang="fr-CA" dirty="0">
                <a:cs typeface="Calibri Light"/>
              </a:rPr>
              <a:t>Exercices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B54DE-2CFA-41F9-BCFE-E9E74E8B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43" y="1381929"/>
            <a:ext cx="11200435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fr-CA" dirty="0">
                <a:cs typeface="Calibri"/>
              </a:rPr>
              <a:t>Créez un nouveau dossier dans /var/www/html nommé </a:t>
            </a:r>
            <a:r>
              <a:rPr lang="fr-CA" dirty="0" err="1">
                <a:cs typeface="Calibri"/>
              </a:rPr>
              <a:t>CreationUsager</a:t>
            </a:r>
            <a:r>
              <a:rPr lang="fr-CA" dirty="0">
                <a:cs typeface="Calibri"/>
              </a:rPr>
              <a:t>.</a:t>
            </a:r>
            <a:endParaRPr lang="fr-CA" dirty="0" err="1">
              <a:cs typeface="Calibri"/>
            </a:endParaRPr>
          </a:p>
          <a:p>
            <a:pPr marL="514350" indent="-514350">
              <a:buAutoNum type="arabicPeriod"/>
            </a:pPr>
            <a:endParaRPr lang="fr-CA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fr-CA" dirty="0">
                <a:cs typeface="Calibri"/>
              </a:rPr>
              <a:t>Dans </a:t>
            </a:r>
            <a:r>
              <a:rPr lang="fr-CA" dirty="0" err="1">
                <a:cs typeface="Calibri"/>
              </a:rPr>
              <a:t>CreationUsager</a:t>
            </a:r>
            <a:r>
              <a:rPr lang="fr-CA" dirty="0">
                <a:cs typeface="Calibri"/>
              </a:rPr>
              <a:t>, créez un fichier nommé </a:t>
            </a:r>
            <a:r>
              <a:rPr lang="fr-CA" dirty="0" err="1">
                <a:cs typeface="Calibri"/>
              </a:rPr>
              <a:t>index.php</a:t>
            </a:r>
            <a:r>
              <a:rPr lang="fr-CA" dirty="0">
                <a:cs typeface="Calibri"/>
              </a:rPr>
              <a:t>.</a:t>
            </a:r>
          </a:p>
          <a:p>
            <a:pPr marL="514350" indent="-514350">
              <a:buAutoNum type="arabicPeriod"/>
            </a:pPr>
            <a:endParaRPr lang="fr-CA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fr-CA" dirty="0" err="1">
                <a:cs typeface="Calibri"/>
              </a:rPr>
              <a:t>index.php</a:t>
            </a:r>
            <a:r>
              <a:rPr lang="fr-CA" dirty="0">
                <a:cs typeface="Calibri"/>
              </a:rPr>
              <a:t> doit afficher un formulaire </a:t>
            </a:r>
            <a:r>
              <a:rPr lang="fr-CA" dirty="0" err="1">
                <a:cs typeface="Calibri"/>
              </a:rPr>
              <a:t>Boostrap</a:t>
            </a:r>
            <a:r>
              <a:rPr lang="fr-CA" dirty="0">
                <a:cs typeface="Calibri"/>
              </a:rPr>
              <a:t> responsive qui contient :</a:t>
            </a:r>
          </a:p>
          <a:p>
            <a:pPr marL="971550" lvl="1" indent="-514350">
              <a:buAutoNum type="arabicPeriod"/>
            </a:pPr>
            <a:r>
              <a:rPr lang="fr-CA" dirty="0">
                <a:cs typeface="Calibri"/>
              </a:rPr>
              <a:t>Nom usager</a:t>
            </a:r>
          </a:p>
          <a:p>
            <a:pPr marL="971550" lvl="1" indent="-514350">
              <a:buAutoNum type="arabicPeriod"/>
            </a:pPr>
            <a:r>
              <a:rPr lang="fr-CA" dirty="0">
                <a:cs typeface="Calibri"/>
              </a:rPr>
              <a:t>Mot de passe</a:t>
            </a:r>
          </a:p>
          <a:p>
            <a:pPr marL="971550" lvl="1" indent="-514350">
              <a:buAutoNum type="arabicPeriod"/>
            </a:pPr>
            <a:r>
              <a:rPr lang="fr-CA" dirty="0">
                <a:cs typeface="Calibri"/>
              </a:rPr>
              <a:t>Confirmation mot de passe</a:t>
            </a:r>
          </a:p>
          <a:p>
            <a:pPr marL="971550" lvl="1" indent="-514350">
              <a:buAutoNum type="arabicPeriod"/>
            </a:pPr>
            <a:r>
              <a:rPr lang="fr-CA" dirty="0">
                <a:cs typeface="Calibri"/>
              </a:rPr>
              <a:t>Adresse courriel</a:t>
            </a:r>
          </a:p>
          <a:p>
            <a:pPr marL="971550" lvl="1" indent="-514350">
              <a:buAutoNum type="arabicPeriod"/>
            </a:pPr>
            <a:r>
              <a:rPr lang="fr-CA" dirty="0">
                <a:cs typeface="Calibri"/>
              </a:rPr>
              <a:t>Lien vers une image avatar</a:t>
            </a:r>
          </a:p>
          <a:p>
            <a:pPr marL="971550" lvl="1" indent="-514350">
              <a:buAutoNum type="arabicPeriod"/>
            </a:pPr>
            <a:r>
              <a:rPr lang="fr-CA" dirty="0">
                <a:cs typeface="Calibri"/>
              </a:rPr>
              <a:t>Radio bouton pour le sexe (masculin - Féminin - Non genré)</a:t>
            </a:r>
          </a:p>
          <a:p>
            <a:pPr marL="971550" lvl="1" indent="-514350">
              <a:buAutoNum type="arabicPeriod"/>
            </a:pPr>
            <a:r>
              <a:rPr lang="fr-CA" dirty="0">
                <a:cs typeface="Calibri"/>
              </a:rPr>
              <a:t>Champ date pour la date de naissance (utilisez HTML5).</a:t>
            </a:r>
          </a:p>
          <a:p>
            <a:pPr marL="971550" lvl="1" indent="-514350">
              <a:buAutoNum type="arabicPeriod"/>
            </a:pPr>
            <a:r>
              <a:rPr lang="fr-CA" dirty="0">
                <a:cs typeface="Calibri"/>
              </a:rPr>
              <a:t>Une boîte de sélection pour le moyen de transport</a:t>
            </a:r>
          </a:p>
          <a:p>
            <a:pPr marL="1428750" lvl="2" indent="-514350">
              <a:buAutoNum type="arabicPeriod"/>
            </a:pPr>
            <a:r>
              <a:rPr lang="fr-CA" dirty="0">
                <a:cs typeface="Calibri"/>
              </a:rPr>
              <a:t>Auto</a:t>
            </a:r>
          </a:p>
          <a:p>
            <a:pPr marL="1428750" lvl="2" indent="-514350">
              <a:buAutoNum type="arabicPeriod"/>
            </a:pPr>
            <a:r>
              <a:rPr lang="fr-CA" dirty="0">
                <a:cs typeface="Calibri"/>
              </a:rPr>
              <a:t>Autobus</a:t>
            </a:r>
          </a:p>
          <a:p>
            <a:pPr marL="1428750" lvl="2" indent="-514350">
              <a:buAutoNum type="arabicPeriod"/>
            </a:pPr>
            <a:r>
              <a:rPr lang="fr-CA" dirty="0">
                <a:cs typeface="Calibri"/>
              </a:rPr>
              <a:t>Marche</a:t>
            </a:r>
          </a:p>
          <a:p>
            <a:pPr marL="1428750" lvl="2" indent="-514350">
              <a:buAutoNum type="arabicPeriod"/>
            </a:pPr>
            <a:r>
              <a:rPr lang="fr-CA" dirty="0">
                <a:cs typeface="Calibri"/>
              </a:rPr>
              <a:t>Vélo</a:t>
            </a:r>
          </a:p>
        </p:txBody>
      </p:sp>
    </p:spTree>
    <p:extLst>
      <p:ext uri="{BB962C8B-B14F-4D97-AF65-F5344CB8AC3E}">
        <p14:creationId xmlns:p14="http://schemas.microsoft.com/office/powerpoint/2010/main" val="230965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86036-11D6-4878-9165-151FE4FA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56"/>
          </a:xfrm>
        </p:spPr>
        <p:txBody>
          <a:bodyPr>
            <a:normAutofit fontScale="90000"/>
          </a:bodyPr>
          <a:lstStyle/>
          <a:p>
            <a:r>
              <a:rPr lang="fr-CA" dirty="0">
                <a:cs typeface="Calibri Light"/>
              </a:rPr>
              <a:t>Exercices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4F0E46-B053-4C23-AB4F-B5CAB605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10"/>
            <a:ext cx="10515600" cy="53158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CA" dirty="0">
                <a:cs typeface="Calibri"/>
              </a:rPr>
              <a:t>Lorsque l'usager envoie le formulaire, il rappelle la même page.</a:t>
            </a:r>
          </a:p>
          <a:p>
            <a:r>
              <a:rPr lang="fr-CA" dirty="0">
                <a:cs typeface="Calibri"/>
              </a:rPr>
              <a:t>Vous devez gérer les erreurs</a:t>
            </a:r>
          </a:p>
          <a:p>
            <a:pPr lvl="1"/>
            <a:r>
              <a:rPr lang="fr-CA" dirty="0">
                <a:cs typeface="Calibri"/>
              </a:rPr>
              <a:t>Tous les champs sont obligatoires!</a:t>
            </a:r>
          </a:p>
          <a:p>
            <a:pPr lvl="1"/>
            <a:r>
              <a:rPr lang="fr-CA" dirty="0">
                <a:cs typeface="Calibri"/>
              </a:rPr>
              <a:t>Nom d'usager != SLAY (le mien) si oui le nom d'usager est déjà pris.</a:t>
            </a:r>
          </a:p>
          <a:p>
            <a:pPr lvl="1"/>
            <a:r>
              <a:rPr lang="fr-CA" dirty="0">
                <a:cs typeface="Calibri"/>
              </a:rPr>
              <a:t>Les mots de passe sont identiques</a:t>
            </a:r>
          </a:p>
          <a:p>
            <a:pPr lvl="1"/>
            <a:r>
              <a:rPr lang="fr-CA" dirty="0">
                <a:cs typeface="Calibri"/>
              </a:rPr>
              <a:t>L'adresse courriel est une adresse courriel --&gt; Google </a:t>
            </a:r>
            <a:r>
              <a:rPr lang="fr-CA" dirty="0" err="1">
                <a:cs typeface="Calibri"/>
              </a:rPr>
              <a:t>it</a:t>
            </a:r>
          </a:p>
          <a:p>
            <a:pPr lvl="1"/>
            <a:endParaRPr lang="fr-CA" dirty="0">
              <a:cs typeface="Calibri"/>
            </a:endParaRPr>
          </a:p>
          <a:p>
            <a:r>
              <a:rPr lang="fr-CA" dirty="0">
                <a:cs typeface="Calibri"/>
              </a:rPr>
              <a:t>Si tous les champs sont validés, vous devez afficher la fiche de l'usager toujours dans la page </a:t>
            </a:r>
            <a:r>
              <a:rPr lang="fr-CA" dirty="0" err="1">
                <a:cs typeface="Calibri"/>
              </a:rPr>
              <a:t>index.php</a:t>
            </a:r>
            <a:r>
              <a:rPr lang="fr-CA" dirty="0">
                <a:cs typeface="Calibri"/>
              </a:rPr>
              <a:t>. Utilisez une </a:t>
            </a:r>
            <a:r>
              <a:rPr lang="fr-CA" dirty="0" err="1">
                <a:cs typeface="Calibri"/>
              </a:rPr>
              <a:t>card</a:t>
            </a:r>
            <a:r>
              <a:rPr lang="fr-CA" dirty="0">
                <a:cs typeface="Calibri"/>
              </a:rPr>
              <a:t> Bootstrap pour que l'affichage soit joli! </a:t>
            </a:r>
          </a:p>
          <a:p>
            <a:r>
              <a:rPr lang="fr-CA" dirty="0">
                <a:cs typeface="Calibri"/>
              </a:rPr>
              <a:t>Vous devez aussi faire disparaître le formulaire.</a:t>
            </a:r>
            <a:endParaRPr lang="fr-CA" dirty="0"/>
          </a:p>
          <a:p>
            <a:r>
              <a:rPr lang="fr-CA" dirty="0">
                <a:cs typeface="Calibri"/>
              </a:rPr>
              <a:t>Ajoutez un bouton "Créer un nouvel usager" qui ramène à la page </a:t>
            </a:r>
            <a:r>
              <a:rPr lang="fr-CA" dirty="0" err="1">
                <a:cs typeface="Calibri"/>
              </a:rPr>
              <a:t>index.php</a:t>
            </a:r>
            <a:r>
              <a:rPr lang="fr-CA" dirty="0">
                <a:cs typeface="Calibri"/>
              </a:rPr>
              <a:t> et qui fait apparaître le formulaire de nouveau.</a:t>
            </a:r>
          </a:p>
          <a:p>
            <a:endParaRPr lang="fr-CA" dirty="0">
              <a:cs typeface="Calibri"/>
            </a:endParaRPr>
          </a:p>
          <a:p>
            <a:pPr lvl="1"/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01032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1019</Words>
  <Application>Microsoft Office PowerPoint</Application>
  <PresentationFormat>Grand écran</PresentationFormat>
  <Paragraphs>96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Thème Office</vt:lpstr>
      <vt:lpstr>Présentation PowerPoint</vt:lpstr>
      <vt:lpstr>Rappeler la même page lors de l'envoie</vt:lpstr>
      <vt:lpstr>Première notion de sécurité</vt:lpstr>
      <vt:lpstr>Vérifier que la requête est de type POST et sécuriser le POST  </vt:lpstr>
      <vt:lpstr>Obliger une valeur</vt:lpstr>
      <vt:lpstr>Tout ensemble sexy</vt:lpstr>
      <vt:lpstr>Afficher l'erreur</vt:lpstr>
      <vt:lpstr>Exercices</vt:lpstr>
      <vt:lpstr>Exercices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Shany Carle</cp:lastModifiedBy>
  <cp:revision>220</cp:revision>
  <dcterms:created xsi:type="dcterms:W3CDTF">2020-09-14T13:18:52Z</dcterms:created>
  <dcterms:modified xsi:type="dcterms:W3CDTF">2022-08-24T13:44:51Z</dcterms:modified>
</cp:coreProperties>
</file>