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9" r:id="rId6"/>
    <p:sldId id="257" r:id="rId7"/>
    <p:sldId id="270" r:id="rId8"/>
    <p:sldId id="271" r:id="rId9"/>
    <p:sldId id="273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18AFD-C0F8-C052-1441-3EA5CE5B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139156-7901-152A-B1DA-168DF7318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DDA8E-0DFA-D5D7-5BC0-78A4CEE9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5516-9DA3-4619-8BF2-84D91956298B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6DF7E-0ED4-4ADC-E34F-58CB3F85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11526E-96E2-759C-C6AA-FD02A77F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E8EB-BCB9-4A68-8C7C-2007EDA4602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52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6F35B-C67F-BB69-5EAB-FA209830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7105FE-0D2C-4989-57A0-6BB493892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B9F441-FA8E-5154-655E-341131BD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5516-9DA3-4619-8BF2-84D91956298B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D97A31-13D3-9213-B66F-ED788346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168BA3-5748-2459-FBCB-4F6B66AA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E8EB-BCB9-4A68-8C7C-2007EDA4602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97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733781-0995-8CFD-C807-49321234F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60E6A0-DBCC-1286-9A13-1B2635F43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6EFC16-F253-573E-C69E-CC17D111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5516-9DA3-4619-8BF2-84D91956298B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27D635-C565-145A-31E4-1D16A761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9F66E-DF7D-B3EE-73D8-38765F5C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E8EB-BCB9-4A68-8C7C-2007EDA4602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004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57A0A-0545-43F9-9052-35E6DF8B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DFF987-9E7F-00B0-8AAB-85A4B0BE6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34A6F-AE94-5D8A-C0CA-A2933202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5516-9DA3-4619-8BF2-84D91956298B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909DC5-F238-9C16-77FA-0E0D4512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9AA32-18AB-FD09-2CA8-AB48E04E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E8EB-BCB9-4A68-8C7C-2007EDA4602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99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91945-207D-2BCE-21E8-4DB3D352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ECD162-74D6-AEAA-2F63-3D5C1936C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DC93B7-8CF6-55A6-8487-F3BD9EAB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5516-9DA3-4619-8BF2-84D91956298B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8CBE61-7152-8D86-02E2-C88B6365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3F7549-E860-3238-5C10-7883B7F5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E8EB-BCB9-4A68-8C7C-2007EDA4602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20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11ED8-463B-1054-48B5-E8292A62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C390D5-B92A-A945-7525-58DB9D35C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71DBDC-3E63-F80D-43A4-8D1C9AC68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A9A4E8-F21F-8C72-E5D6-C698665A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5516-9DA3-4619-8BF2-84D91956298B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824071-D45E-BC97-169E-2E046AD6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E8A26D-A0C7-4887-59D4-FFEEEFAC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E8EB-BCB9-4A68-8C7C-2007EDA4602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51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BB40C-3827-C6C7-FEAF-C16549F3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B67E64-5778-A02E-737A-CADCA4AC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39AF9B-889B-33B8-BB18-CFFE4662B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BFA6B4-BE6C-2791-EEBC-E3A33D4D5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4A5C10-553A-27A3-1A45-E387C0878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369BD3-1327-6998-0DC5-113F1C5C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5516-9DA3-4619-8BF2-84D91956298B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181BE7-235A-B828-31DB-34DD5883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12270A-2B9E-A49A-BDB5-9F450965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E8EB-BCB9-4A68-8C7C-2007EDA4602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F7E07-B9FD-E879-A558-E1462985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95F183-287B-760D-34C1-32223870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5516-9DA3-4619-8BF2-84D91956298B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3EEB6A-99CC-C0AC-5742-FB47DBF6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7A0200-EC3E-ACCE-630D-70816AEB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E8EB-BCB9-4A68-8C7C-2007EDA4602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60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BE540B1-CC82-D064-6FD9-B6FE2E06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5516-9DA3-4619-8BF2-84D91956298B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E1E093-7CA7-B02B-BC92-2AC59933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037EC-022A-F4AA-E0B2-821E8DAB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E8EB-BCB9-4A68-8C7C-2007EDA4602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38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53C4D-8620-4EB7-A4FF-EC1694EB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05BB86-5ABF-0559-D855-E54DE0D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0C798A-7230-A46D-1F13-5C14AE8CD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1120E1-155B-16EC-1765-F4720986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5516-9DA3-4619-8BF2-84D91956298B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53E82F-6D11-FE67-08C1-AD0D85DD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BC470C-94BB-4A10-0EDD-DDDCFA70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E8EB-BCB9-4A68-8C7C-2007EDA4602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59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AD8DC-4F4F-AA87-559D-F187CAEC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7802E5-F3F9-4BDC-534F-813748546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873D73-9EA1-37AA-EEA1-3C10319C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CA48DD-D0C8-C16C-8DE7-F9FD2BDA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5516-9DA3-4619-8BF2-84D91956298B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A203AF-BF7D-D750-5A48-DB4D7716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D27A69-82FB-F9FC-9547-6D7B03B3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E8EB-BCB9-4A68-8C7C-2007EDA4602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40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6067B5-BEA3-CD66-91D6-F6089AE8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1F613F-4039-92E5-20D0-5D8C9F273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7B178-C579-C10B-0014-EC17FFB74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5516-9DA3-4619-8BF2-84D91956298B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9F2AB0-9023-DD45-2678-D0012D01D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2B3EFD-A015-BB99-4046-5DE1E5A6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1E8EB-BCB9-4A68-8C7C-2007EDA4602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51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18F1C-1AB9-FD2A-2EEE-61049FBC2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387"/>
            <a:ext cx="9144000" cy="1090485"/>
          </a:xfrm>
        </p:spPr>
        <p:txBody>
          <a:bodyPr/>
          <a:lstStyle/>
          <a:p>
            <a:r>
              <a:rPr lang="fr-CA" dirty="0"/>
              <a:t>La connexion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217089-CCE6-4784-5993-852CC9319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1566"/>
            <a:ext cx="9144000" cy="1655762"/>
          </a:xfrm>
        </p:spPr>
        <p:txBody>
          <a:bodyPr/>
          <a:lstStyle/>
          <a:p>
            <a:r>
              <a:rPr lang="fr-CA" dirty="0"/>
              <a:t>1- Création d’une table dans la même base de données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1CD25D-5702-4C4F-8992-440D0EEC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236" y="2928867"/>
            <a:ext cx="1457528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2AB8B3A-37FE-9034-936F-4D62701C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92" y="0"/>
            <a:ext cx="9064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0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289BE5A-E884-4E9C-7037-F93954286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2290603"/>
            <a:ext cx="1054564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0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A35CED7-870D-022B-90D3-A78903A7C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3478"/>
            <a:ext cx="12192000" cy="1951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53322F-0E30-5C53-6C90-20366002CFAA}"/>
              </a:ext>
            </a:extLst>
          </p:cNvPr>
          <p:cNvSpPr/>
          <p:nvPr/>
        </p:nvSpPr>
        <p:spPr>
          <a:xfrm>
            <a:off x="7259216" y="3429000"/>
            <a:ext cx="569168" cy="256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D3C1B4BA-C08F-E027-23A1-24148A179069}"/>
              </a:ext>
            </a:extLst>
          </p:cNvPr>
          <p:cNvSpPr txBox="1">
            <a:spLocks/>
          </p:cNvSpPr>
          <p:nvPr/>
        </p:nvSpPr>
        <p:spPr>
          <a:xfrm>
            <a:off x="1524000" y="128547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2- Ajouter le champ user comme unique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702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04DACA-C5A3-65D6-6062-BD16FD4F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3- Ajouter des usagers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DD8910-A347-B137-D32A-6C364879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24" y="643466"/>
            <a:ext cx="6239483" cy="55687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8C1575D-E66E-E858-C184-DF5ACF7F9329}"/>
              </a:ext>
            </a:extLst>
          </p:cNvPr>
          <p:cNvSpPr txBox="1"/>
          <p:nvPr/>
        </p:nvSpPr>
        <p:spPr>
          <a:xfrm>
            <a:off x="717422" y="549573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SHA1 = 160 bits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EBDC62-26F2-4DE7-6496-A516EEE1B642}"/>
              </a:ext>
            </a:extLst>
          </p:cNvPr>
          <p:cNvSpPr/>
          <p:nvPr/>
        </p:nvSpPr>
        <p:spPr>
          <a:xfrm>
            <a:off x="6382512" y="1801368"/>
            <a:ext cx="1874520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EA3A82-C730-D33F-05D4-037A25317F35}"/>
              </a:ext>
            </a:extLst>
          </p:cNvPr>
          <p:cNvSpPr/>
          <p:nvPr/>
        </p:nvSpPr>
        <p:spPr>
          <a:xfrm>
            <a:off x="6382512" y="4084292"/>
            <a:ext cx="1874520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61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430A85-D2A1-FC49-F4EF-C20E0FA6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Résultat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EDB3EFA3-EFF6-F44B-3962-C5C12D5E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597319"/>
            <a:ext cx="11496821" cy="36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5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B29B2BC-9C1B-B0D6-F108-4D6A87BE6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79" y="66205"/>
            <a:ext cx="6744641" cy="6725589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681D59-D087-0220-71CD-2FBA77FA48E9}"/>
              </a:ext>
            </a:extLst>
          </p:cNvPr>
          <p:cNvCxnSpPr/>
          <p:nvPr/>
        </p:nvCxnSpPr>
        <p:spPr>
          <a:xfrm flipH="1">
            <a:off x="5650992" y="731520"/>
            <a:ext cx="1975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4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CDF2D-3639-4EE9-A4F1-0D9F3235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CA" dirty="0">
                <a:cs typeface="Calibri Light"/>
              </a:rPr>
              <a:t>Les variables de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83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6087A-ED09-4CCD-853E-1323FFBA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Les variables de sessions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78CAF-E577-4EE2-BDA3-3522F2E97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cs typeface="Calibri"/>
              </a:rPr>
              <a:t>Permettent de transférer facilement des informations d'une page à l'autre.</a:t>
            </a:r>
          </a:p>
          <a:p>
            <a:pPr marL="0" indent="0">
              <a:buNone/>
            </a:pPr>
            <a:endParaRPr lang="fr-CA" dirty="0">
              <a:cs typeface="Calibri"/>
            </a:endParaRPr>
          </a:p>
          <a:p>
            <a:r>
              <a:rPr lang="fr-CA" dirty="0">
                <a:cs typeface="Calibri"/>
              </a:rPr>
              <a:t>Utilisé pour gérer les connexions au site.</a:t>
            </a:r>
          </a:p>
          <a:p>
            <a:endParaRPr lang="fr-CA" dirty="0">
              <a:cs typeface="Calibri"/>
            </a:endParaRPr>
          </a:p>
          <a:p>
            <a:r>
              <a:rPr lang="fr-CA" dirty="0">
                <a:cs typeface="Calibri"/>
              </a:rPr>
              <a:t>Vivantes durant une certaine période de temps spécifiée dans le fichier php.ini. Voir les diapos suivantes.</a:t>
            </a:r>
          </a:p>
          <a:p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22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E1DAE-E158-49D6-9584-3E149E5F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Création et modification des variables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32EEF-D2B4-4029-9F7C-E831464EE0E8}"/>
              </a:ext>
            </a:extLst>
          </p:cNvPr>
          <p:cNvSpPr txBox="1"/>
          <p:nvPr/>
        </p:nvSpPr>
        <p:spPr>
          <a:xfrm>
            <a:off x="981512" y="1476462"/>
            <a:ext cx="1004162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On 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démarre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toujours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la session 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haut et dans 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tous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les 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fichiers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b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 session variables</a:t>
            </a:r>
            <a:b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DAA520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"connexion"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"La connexion </a:t>
            </a:r>
            <a:r>
              <a:rPr lang="en-CA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réussie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. </a:t>
            </a:r>
            <a:r>
              <a:rPr lang="en-CA" b="0" i="0" dirty="0">
                <a:solidFill>
                  <a:srgbClr val="DAA520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"connexion"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517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28396-9178-4DC2-A7B8-089D1E25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Supprimer les variables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AC019-FEA9-487C-BC12-47EB7D03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0" indent="0" algn="l">
              <a:buNone/>
            </a:pP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Supprimes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toutes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les variables</a:t>
            </a:r>
            <a:b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session_unset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Détruire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la session</a:t>
            </a:r>
            <a:b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session_destroy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91335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223</Words>
  <Application>Microsoft Office PowerPoint</Application>
  <PresentationFormat>Grand écran</PresentationFormat>
  <Paragraphs>19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Verdana</vt:lpstr>
      <vt:lpstr>Thème Office</vt:lpstr>
      <vt:lpstr>La connexion</vt:lpstr>
      <vt:lpstr>Présentation PowerPoint</vt:lpstr>
      <vt:lpstr>3- Ajouter des usagers</vt:lpstr>
      <vt:lpstr>Résultat</vt:lpstr>
      <vt:lpstr>Présentation PowerPoint</vt:lpstr>
      <vt:lpstr>Les variables de session</vt:lpstr>
      <vt:lpstr>Les variables de sessions</vt:lpstr>
      <vt:lpstr>Création et modification des variables</vt:lpstr>
      <vt:lpstr>Supprimer les variables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connexion</dc:title>
  <dc:creator>Shany Carle</dc:creator>
  <cp:lastModifiedBy>Shany Carle</cp:lastModifiedBy>
  <cp:revision>1</cp:revision>
  <dcterms:created xsi:type="dcterms:W3CDTF">2022-09-13T19:52:40Z</dcterms:created>
  <dcterms:modified xsi:type="dcterms:W3CDTF">2022-09-14T12:42:22Z</dcterms:modified>
</cp:coreProperties>
</file>