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84102857-66C2-4858-89DB-9F073B2E8A85}"/>
    <pc:docChg chg="modSld">
      <pc:chgData name="Shany-Jonathan Carle" userId="f3064aa4-0a6d-49b0-8370-fd088caafd1e" providerId="ADAL" clId="{84102857-66C2-4858-89DB-9F073B2E8A85}" dt="2022-08-31T15:53:56.992" v="4" actId="1076"/>
      <pc:docMkLst>
        <pc:docMk/>
      </pc:docMkLst>
      <pc:sldChg chg="modSp mod">
        <pc:chgData name="Shany-Jonathan Carle" userId="f3064aa4-0a6d-49b0-8370-fd088caafd1e" providerId="ADAL" clId="{84102857-66C2-4858-89DB-9F073B2E8A85}" dt="2022-08-31T15:52:47.397" v="0" actId="1076"/>
        <pc:sldMkLst>
          <pc:docMk/>
          <pc:sldMk cId="2609110114" sldId="258"/>
        </pc:sldMkLst>
        <pc:spChg chg="mod">
          <ac:chgData name="Shany-Jonathan Carle" userId="f3064aa4-0a6d-49b0-8370-fd088caafd1e" providerId="ADAL" clId="{84102857-66C2-4858-89DB-9F073B2E8A85}" dt="2022-08-31T15:52:47.397" v="0" actId="1076"/>
          <ac:spMkLst>
            <pc:docMk/>
            <pc:sldMk cId="2609110114" sldId="258"/>
            <ac:spMk id="7" creationId="{ACE7A54A-5F47-44DD-A1EE-28940E080316}"/>
          </ac:spMkLst>
        </pc:spChg>
      </pc:sldChg>
      <pc:sldChg chg="modSp mod">
        <pc:chgData name="Shany-Jonathan Carle" userId="f3064aa4-0a6d-49b0-8370-fd088caafd1e" providerId="ADAL" clId="{84102857-66C2-4858-89DB-9F073B2E8A85}" dt="2022-08-31T15:53:10.122" v="2" actId="1076"/>
        <pc:sldMkLst>
          <pc:docMk/>
          <pc:sldMk cId="1390969642" sldId="260"/>
        </pc:sldMkLst>
        <pc:spChg chg="mod">
          <ac:chgData name="Shany-Jonathan Carle" userId="f3064aa4-0a6d-49b0-8370-fd088caafd1e" providerId="ADAL" clId="{84102857-66C2-4858-89DB-9F073B2E8A85}" dt="2022-08-31T15:53:04.434" v="1" actId="1076"/>
          <ac:spMkLst>
            <pc:docMk/>
            <pc:sldMk cId="1390969642" sldId="260"/>
            <ac:spMk id="2" creationId="{A651DF23-4D9F-4908-9E7A-D7FFA4F3A339}"/>
          </ac:spMkLst>
        </pc:spChg>
        <pc:spChg chg="mod">
          <ac:chgData name="Shany-Jonathan Carle" userId="f3064aa4-0a6d-49b0-8370-fd088caafd1e" providerId="ADAL" clId="{84102857-66C2-4858-89DB-9F073B2E8A85}" dt="2022-08-31T15:53:10.122" v="2" actId="1076"/>
          <ac:spMkLst>
            <pc:docMk/>
            <pc:sldMk cId="1390969642" sldId="260"/>
            <ac:spMk id="5" creationId="{A6A4393F-9C66-4FAF-B4A6-B72BEB0C50A9}"/>
          </ac:spMkLst>
        </pc:spChg>
      </pc:sldChg>
      <pc:sldChg chg="modSp mod">
        <pc:chgData name="Shany-Jonathan Carle" userId="f3064aa4-0a6d-49b0-8370-fd088caafd1e" providerId="ADAL" clId="{84102857-66C2-4858-89DB-9F073B2E8A85}" dt="2022-08-31T15:53:37.273" v="3" actId="1076"/>
        <pc:sldMkLst>
          <pc:docMk/>
          <pc:sldMk cId="2540800766" sldId="261"/>
        </pc:sldMkLst>
        <pc:spChg chg="mod">
          <ac:chgData name="Shany-Jonathan Carle" userId="f3064aa4-0a6d-49b0-8370-fd088caafd1e" providerId="ADAL" clId="{84102857-66C2-4858-89DB-9F073B2E8A85}" dt="2022-08-31T15:53:37.273" v="3" actId="1076"/>
          <ac:spMkLst>
            <pc:docMk/>
            <pc:sldMk cId="2540800766" sldId="261"/>
            <ac:spMk id="5" creationId="{B2B1F10F-2DCF-4DB1-ADE8-145BCB3961A3}"/>
          </ac:spMkLst>
        </pc:spChg>
      </pc:sldChg>
      <pc:sldChg chg="modSp mod">
        <pc:chgData name="Shany-Jonathan Carle" userId="f3064aa4-0a6d-49b0-8370-fd088caafd1e" providerId="ADAL" clId="{84102857-66C2-4858-89DB-9F073B2E8A85}" dt="2022-08-31T15:53:56.992" v="4" actId="1076"/>
        <pc:sldMkLst>
          <pc:docMk/>
          <pc:sldMk cId="3335222474" sldId="263"/>
        </pc:sldMkLst>
        <pc:spChg chg="mod">
          <ac:chgData name="Shany-Jonathan Carle" userId="f3064aa4-0a6d-49b0-8370-fd088caafd1e" providerId="ADAL" clId="{84102857-66C2-4858-89DB-9F073B2E8A85}" dt="2022-08-31T15:53:56.992" v="4" actId="1076"/>
          <ac:spMkLst>
            <pc:docMk/>
            <pc:sldMk cId="3335222474" sldId="263"/>
            <ac:spMk id="5" creationId="{A048A9A3-52AF-4EB9-AB3C-FC76932C135C}"/>
          </ac:spMkLst>
        </pc:spChg>
      </pc:sldChg>
    </pc:docChg>
  </pc:docChgLst>
  <pc:docChgLst>
    <pc:chgData name="Shany-Jonathan Carle" userId="f3064aa4-0a6d-49b0-8370-fd088caafd1e" providerId="ADAL" clId="{580835EC-1950-4470-B87E-2FF5506E4360}"/>
    <pc:docChg chg="undo custSel mod addSld delSld modSld">
      <pc:chgData name="Shany-Jonathan Carle" userId="f3064aa4-0a6d-49b0-8370-fd088caafd1e" providerId="ADAL" clId="{580835EC-1950-4470-B87E-2FF5506E4360}" dt="2020-09-21T15:20:56.112" v="2280" actId="1076"/>
      <pc:docMkLst>
        <pc:docMk/>
      </pc:docMkLst>
      <pc:sldChg chg="del">
        <pc:chgData name="Shany-Jonathan Carle" userId="f3064aa4-0a6d-49b0-8370-fd088caafd1e" providerId="ADAL" clId="{580835EC-1950-4470-B87E-2FF5506E4360}" dt="2020-09-21T14:54:48.592" v="7" actId="2696"/>
        <pc:sldMkLst>
          <pc:docMk/>
          <pc:sldMk cId="954086509" sldId="256"/>
        </pc:sldMkLst>
      </pc:sldChg>
      <pc:sldChg chg="addSp delSp modSp mod setBg">
        <pc:chgData name="Shany-Jonathan Carle" userId="f3064aa4-0a6d-49b0-8370-fd088caafd1e" providerId="ADAL" clId="{580835EC-1950-4470-B87E-2FF5506E4360}" dt="2020-09-21T14:54:45.393" v="6" actId="478"/>
        <pc:sldMkLst>
          <pc:docMk/>
          <pc:sldMk cId="104993554" sldId="257"/>
        </pc:sldMkLst>
        <pc:spChg chg="del mod ord">
          <ac:chgData name="Shany-Jonathan Carle" userId="f3064aa4-0a6d-49b0-8370-fd088caafd1e" providerId="ADAL" clId="{580835EC-1950-4470-B87E-2FF5506E4360}" dt="2020-09-21T14:54:45.393" v="6" actId="478"/>
          <ac:spMkLst>
            <pc:docMk/>
            <pc:sldMk cId="104993554" sldId="257"/>
            <ac:spMk id="2" creationId="{4CCF332D-8702-44E5-A7D0-3D792A0725EC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71" creationId="{9B0F7D69-D93C-4C38-A23D-76E000D691CD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73" creationId="{8CD419D4-EA9D-42D9-BF62-B07F0B7B672B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75" creationId="{1C6FEC9B-9608-4181-A9E5-A1B80E72021C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77" creationId="{AB1564ED-F26F-451D-97D6-A6EC3E83FD55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79" creationId="{0CA184B6-3482-4F43-87F0-BC765DCFD8A8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81" creationId="{6C869923-8380-4244-9548-802C330638A0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83" creationId="{C06255F2-BC67-4DDE-B34E-AC4BA21838CC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85" creationId="{55169443-FCCD-4C0A-8C69-18CD3FA0968D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87" creationId="{E217F32C-75AA-4B97-ADFB-5E2C3C7ECBCF}"/>
          </ac:spMkLst>
        </pc:spChg>
        <pc:spChg chg="add">
          <ac:chgData name="Shany-Jonathan Carle" userId="f3064aa4-0a6d-49b0-8370-fd088caafd1e" providerId="ADAL" clId="{580835EC-1950-4470-B87E-2FF5506E4360}" dt="2020-09-21T14:54:36.203" v="3" actId="26606"/>
          <ac:spMkLst>
            <pc:docMk/>
            <pc:sldMk cId="104993554" sldId="257"/>
            <ac:spMk id="89" creationId="{4D76AAEA-AF3A-4616-9F99-E9AA131A51F5}"/>
          </ac:spMkLst>
        </pc:spChg>
        <pc:picChg chg="add del mod">
          <ac:chgData name="Shany-Jonathan Carle" userId="f3064aa4-0a6d-49b0-8370-fd088caafd1e" providerId="ADAL" clId="{580835EC-1950-4470-B87E-2FF5506E4360}" dt="2020-09-21T14:54:41.152" v="5" actId="478"/>
          <ac:picMkLst>
            <pc:docMk/>
            <pc:sldMk cId="104993554" sldId="257"/>
            <ac:picMk id="1026" creationId="{4D07A1C9-CAE9-4651-AA1D-F19D3AD29EC4}"/>
          </ac:picMkLst>
        </pc:picChg>
      </pc:sldChg>
      <pc:sldChg chg="addSp delSp modSp mod setBg">
        <pc:chgData name="Shany-Jonathan Carle" userId="f3064aa4-0a6d-49b0-8370-fd088caafd1e" providerId="ADAL" clId="{580835EC-1950-4470-B87E-2FF5506E4360}" dt="2020-09-21T14:59:41.459" v="497" actId="1076"/>
        <pc:sldMkLst>
          <pc:docMk/>
          <pc:sldMk cId="2609110114" sldId="258"/>
        </pc:sldMkLst>
        <pc:spChg chg="mod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2" creationId="{A48C82E3-DA4D-4F55-BCF4-3732AD9E5437}"/>
          </ac:spMkLst>
        </pc:spChg>
        <pc:spChg chg="del">
          <ac:chgData name="Shany-Jonathan Carle" userId="f3064aa4-0a6d-49b0-8370-fd088caafd1e" providerId="ADAL" clId="{580835EC-1950-4470-B87E-2FF5506E4360}" dt="2020-09-21T14:57:07.730" v="430" actId="478"/>
          <ac:spMkLst>
            <pc:docMk/>
            <pc:sldMk cId="2609110114" sldId="258"/>
            <ac:spMk id="3" creationId="{89A38C87-D02E-4832-9758-3DDEF6F5CE2E}"/>
          </ac:spMkLst>
        </pc:spChg>
        <pc:spChg chg="add del mod">
          <ac:chgData name="Shany-Jonathan Carle" userId="f3064aa4-0a6d-49b0-8370-fd088caafd1e" providerId="ADAL" clId="{580835EC-1950-4470-B87E-2FF5506E4360}" dt="2020-09-21T14:57:09.026" v="431" actId="478"/>
          <ac:spMkLst>
            <pc:docMk/>
            <pc:sldMk cId="2609110114" sldId="258"/>
            <ac:spMk id="5" creationId="{C4AD1564-6990-4835-89F4-CEB75E9B1F86}"/>
          </ac:spMkLst>
        </pc:spChg>
        <pc:spChg chg="add mod">
          <ac:chgData name="Shany-Jonathan Carle" userId="f3064aa4-0a6d-49b0-8370-fd088caafd1e" providerId="ADAL" clId="{580835EC-1950-4470-B87E-2FF5506E4360}" dt="2020-09-21T14:59:41.459" v="497" actId="1076"/>
          <ac:spMkLst>
            <pc:docMk/>
            <pc:sldMk cId="2609110114" sldId="258"/>
            <ac:spMk id="7" creationId="{ACE7A54A-5F47-44DD-A1EE-28940E080316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12" creationId="{954AB742-44A6-4CDD-B54A-818846AF8FF8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14" creationId="{10E28F44-72C3-41C0-9CB9-55195741240E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16" creationId="{6F703EF8-1E43-4439-8CB5-179C7C75A4A8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18" creationId="{9DFB2FC3-C3AA-44DA-A135-10AFA65B8DC0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20" creationId="{DC9006AC-14D0-4A9C-BE11-F61AB5B8D855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22" creationId="{CB02D12A-0B1A-459E-8D70-2772831B9228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24" creationId="{DD3DED5B-9FB2-439B-A341-F0AF0B9F35D1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26" creationId="{5548DE56-0D2D-41D3-8B56-C6B37908F48E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28" creationId="{7D646D3E-3C36-4B70-95F2-A1904224D518}"/>
          </ac:spMkLst>
        </pc:spChg>
        <pc:spChg chg="add del">
          <ac:chgData name="Shany-Jonathan Carle" userId="f3064aa4-0a6d-49b0-8370-fd088caafd1e" providerId="ADAL" clId="{580835EC-1950-4470-B87E-2FF5506E4360}" dt="2020-09-21T14:59:35.475" v="496" actId="26606"/>
          <ac:spMkLst>
            <pc:docMk/>
            <pc:sldMk cId="2609110114" sldId="258"/>
            <ac:spMk id="30" creationId="{D86D0CCB-AA1C-4777-977E-4DA1C256BD9E}"/>
          </ac:spMkLst>
        </pc:spChg>
      </pc:sldChg>
      <pc:sldChg chg="modSp new mod">
        <pc:chgData name="Shany-Jonathan Carle" userId="f3064aa4-0a6d-49b0-8370-fd088caafd1e" providerId="ADAL" clId="{580835EC-1950-4470-B87E-2FF5506E4360}" dt="2020-09-21T14:56:57.676" v="420" actId="313"/>
        <pc:sldMkLst>
          <pc:docMk/>
          <pc:sldMk cId="3757209038" sldId="259"/>
        </pc:sldMkLst>
        <pc:spChg chg="mod">
          <ac:chgData name="Shany-Jonathan Carle" userId="f3064aa4-0a6d-49b0-8370-fd088caafd1e" providerId="ADAL" clId="{580835EC-1950-4470-B87E-2FF5506E4360}" dt="2020-09-21T14:55:14.598" v="57" actId="14100"/>
          <ac:spMkLst>
            <pc:docMk/>
            <pc:sldMk cId="3757209038" sldId="259"/>
            <ac:spMk id="2" creationId="{D550BEAD-162A-47F5-A90F-591C63B976AA}"/>
          </ac:spMkLst>
        </pc:spChg>
        <pc:spChg chg="mod">
          <ac:chgData name="Shany-Jonathan Carle" userId="f3064aa4-0a6d-49b0-8370-fd088caafd1e" providerId="ADAL" clId="{580835EC-1950-4470-B87E-2FF5506E4360}" dt="2020-09-21T14:56:57.676" v="420" actId="313"/>
          <ac:spMkLst>
            <pc:docMk/>
            <pc:sldMk cId="3757209038" sldId="259"/>
            <ac:spMk id="3" creationId="{0D08E9A8-83C2-406A-838C-76FFDCFE5F67}"/>
          </ac:spMkLst>
        </pc:spChg>
      </pc:sldChg>
      <pc:sldChg chg="addSp delSp modSp new mod">
        <pc:chgData name="Shany-Jonathan Carle" userId="f3064aa4-0a6d-49b0-8370-fd088caafd1e" providerId="ADAL" clId="{580835EC-1950-4470-B87E-2FF5506E4360}" dt="2020-09-21T15:00:04.211" v="503" actId="1076"/>
        <pc:sldMkLst>
          <pc:docMk/>
          <pc:sldMk cId="1390969642" sldId="260"/>
        </pc:sldMkLst>
        <pc:spChg chg="mod">
          <ac:chgData name="Shany-Jonathan Carle" userId="f3064aa4-0a6d-49b0-8370-fd088caafd1e" providerId="ADAL" clId="{580835EC-1950-4470-B87E-2FF5506E4360}" dt="2020-09-21T14:59:49.293" v="499" actId="1076"/>
          <ac:spMkLst>
            <pc:docMk/>
            <pc:sldMk cId="1390969642" sldId="260"/>
            <ac:spMk id="2" creationId="{A651DF23-4D9F-4908-9E7A-D7FFA4F3A339}"/>
          </ac:spMkLst>
        </pc:spChg>
        <pc:spChg chg="del">
          <ac:chgData name="Shany-Jonathan Carle" userId="f3064aa4-0a6d-49b0-8370-fd088caafd1e" providerId="ADAL" clId="{580835EC-1950-4470-B87E-2FF5506E4360}" dt="2020-09-21T14:58:05.328" v="459" actId="478"/>
          <ac:spMkLst>
            <pc:docMk/>
            <pc:sldMk cId="1390969642" sldId="260"/>
            <ac:spMk id="3" creationId="{FC71192F-6212-4541-83C2-50EA1CB2F8E9}"/>
          </ac:spMkLst>
        </pc:spChg>
        <pc:spChg chg="add mod">
          <ac:chgData name="Shany-Jonathan Carle" userId="f3064aa4-0a6d-49b0-8370-fd088caafd1e" providerId="ADAL" clId="{580835EC-1950-4470-B87E-2FF5506E4360}" dt="2020-09-21T15:00:04.211" v="503" actId="1076"/>
          <ac:spMkLst>
            <pc:docMk/>
            <pc:sldMk cId="1390969642" sldId="260"/>
            <ac:spMk id="5" creationId="{A6A4393F-9C66-4FAF-B4A6-B72BEB0C50A9}"/>
          </ac:spMkLst>
        </pc:spChg>
      </pc:sldChg>
      <pc:sldChg chg="addSp delSp modSp new mod">
        <pc:chgData name="Shany-Jonathan Carle" userId="f3064aa4-0a6d-49b0-8370-fd088caafd1e" providerId="ADAL" clId="{580835EC-1950-4470-B87E-2FF5506E4360}" dt="2020-09-21T15:00:22.040" v="507" actId="1076"/>
        <pc:sldMkLst>
          <pc:docMk/>
          <pc:sldMk cId="2540800766" sldId="261"/>
        </pc:sldMkLst>
        <pc:spChg chg="mod">
          <ac:chgData name="Shany-Jonathan Carle" userId="f3064aa4-0a6d-49b0-8370-fd088caafd1e" providerId="ADAL" clId="{580835EC-1950-4470-B87E-2FF5506E4360}" dt="2020-09-21T15:00:17.794" v="506" actId="1076"/>
          <ac:spMkLst>
            <pc:docMk/>
            <pc:sldMk cId="2540800766" sldId="261"/>
            <ac:spMk id="2" creationId="{687CECCB-B72E-42BE-99AF-FEBBD45FF201}"/>
          </ac:spMkLst>
        </pc:spChg>
        <pc:spChg chg="del">
          <ac:chgData name="Shany-Jonathan Carle" userId="f3064aa4-0a6d-49b0-8370-fd088caafd1e" providerId="ADAL" clId="{580835EC-1950-4470-B87E-2FF5506E4360}" dt="2020-09-21T14:58:54.171" v="489" actId="478"/>
          <ac:spMkLst>
            <pc:docMk/>
            <pc:sldMk cId="2540800766" sldId="261"/>
            <ac:spMk id="3" creationId="{2B79B000-6029-406A-9159-ABA2D526FF70}"/>
          </ac:spMkLst>
        </pc:spChg>
        <pc:spChg chg="add mod">
          <ac:chgData name="Shany-Jonathan Carle" userId="f3064aa4-0a6d-49b0-8370-fd088caafd1e" providerId="ADAL" clId="{580835EC-1950-4470-B87E-2FF5506E4360}" dt="2020-09-21T15:00:22.040" v="507" actId="1076"/>
          <ac:spMkLst>
            <pc:docMk/>
            <pc:sldMk cId="2540800766" sldId="261"/>
            <ac:spMk id="5" creationId="{B2B1F10F-2DCF-4DB1-ADE8-145BCB3961A3}"/>
          </ac:spMkLst>
        </pc:spChg>
      </pc:sldChg>
      <pc:sldChg chg="addSp delSp modSp new mod">
        <pc:chgData name="Shany-Jonathan Carle" userId="f3064aa4-0a6d-49b0-8370-fd088caafd1e" providerId="ADAL" clId="{580835EC-1950-4470-B87E-2FF5506E4360}" dt="2020-09-21T15:00:54.126" v="543" actId="1076"/>
        <pc:sldMkLst>
          <pc:docMk/>
          <pc:sldMk cId="1693021397" sldId="262"/>
        </pc:sldMkLst>
        <pc:spChg chg="mod">
          <ac:chgData name="Shany-Jonathan Carle" userId="f3064aa4-0a6d-49b0-8370-fd088caafd1e" providerId="ADAL" clId="{580835EC-1950-4470-B87E-2FF5506E4360}" dt="2020-09-21T15:00:35.162" v="539" actId="1076"/>
          <ac:spMkLst>
            <pc:docMk/>
            <pc:sldMk cId="1693021397" sldId="262"/>
            <ac:spMk id="2" creationId="{6BC25E29-CCC1-405B-BD2E-995BA3D66295}"/>
          </ac:spMkLst>
        </pc:spChg>
        <pc:spChg chg="del">
          <ac:chgData name="Shany-Jonathan Carle" userId="f3064aa4-0a6d-49b0-8370-fd088caafd1e" providerId="ADAL" clId="{580835EC-1950-4470-B87E-2FF5506E4360}" dt="2020-09-21T15:00:37.087" v="540" actId="478"/>
          <ac:spMkLst>
            <pc:docMk/>
            <pc:sldMk cId="1693021397" sldId="262"/>
            <ac:spMk id="3" creationId="{C972FD60-A67C-4280-9B48-90BEC08D0617}"/>
          </ac:spMkLst>
        </pc:spChg>
        <pc:spChg chg="add mod">
          <ac:chgData name="Shany-Jonathan Carle" userId="f3064aa4-0a6d-49b0-8370-fd088caafd1e" providerId="ADAL" clId="{580835EC-1950-4470-B87E-2FF5506E4360}" dt="2020-09-21T15:00:54.126" v="543" actId="1076"/>
          <ac:spMkLst>
            <pc:docMk/>
            <pc:sldMk cId="1693021397" sldId="262"/>
            <ac:spMk id="5" creationId="{CF39BC52-122E-4BBF-AD82-BD1B1C64E986}"/>
          </ac:spMkLst>
        </pc:spChg>
      </pc:sldChg>
      <pc:sldChg chg="addSp delSp modSp new mod">
        <pc:chgData name="Shany-Jonathan Carle" userId="f3064aa4-0a6d-49b0-8370-fd088caafd1e" providerId="ADAL" clId="{580835EC-1950-4470-B87E-2FF5506E4360}" dt="2020-09-21T15:01:38.175" v="580" actId="20577"/>
        <pc:sldMkLst>
          <pc:docMk/>
          <pc:sldMk cId="3335222474" sldId="263"/>
        </pc:sldMkLst>
        <pc:spChg chg="mod">
          <ac:chgData name="Shany-Jonathan Carle" userId="f3064aa4-0a6d-49b0-8370-fd088caafd1e" providerId="ADAL" clId="{580835EC-1950-4470-B87E-2FF5506E4360}" dt="2020-09-21T15:01:09.965" v="574" actId="1076"/>
          <ac:spMkLst>
            <pc:docMk/>
            <pc:sldMk cId="3335222474" sldId="263"/>
            <ac:spMk id="2" creationId="{C8772AE3-0466-47B1-AE33-691A447CBD66}"/>
          </ac:spMkLst>
        </pc:spChg>
        <pc:spChg chg="del">
          <ac:chgData name="Shany-Jonathan Carle" userId="f3064aa4-0a6d-49b0-8370-fd088caafd1e" providerId="ADAL" clId="{580835EC-1950-4470-B87E-2FF5506E4360}" dt="2020-09-21T15:01:11.821" v="575" actId="478"/>
          <ac:spMkLst>
            <pc:docMk/>
            <pc:sldMk cId="3335222474" sldId="263"/>
            <ac:spMk id="3" creationId="{6D72603D-7592-4A06-8E83-FDB002AC68D5}"/>
          </ac:spMkLst>
        </pc:spChg>
        <pc:spChg chg="add mod">
          <ac:chgData name="Shany-Jonathan Carle" userId="f3064aa4-0a6d-49b0-8370-fd088caafd1e" providerId="ADAL" clId="{580835EC-1950-4470-B87E-2FF5506E4360}" dt="2020-09-21T15:01:38.175" v="580" actId="20577"/>
          <ac:spMkLst>
            <pc:docMk/>
            <pc:sldMk cId="3335222474" sldId="263"/>
            <ac:spMk id="5" creationId="{A048A9A3-52AF-4EB9-AB3C-FC76932C135C}"/>
          </ac:spMkLst>
        </pc:spChg>
      </pc:sldChg>
      <pc:sldChg chg="modSp new mod">
        <pc:chgData name="Shany-Jonathan Carle" userId="f3064aa4-0a6d-49b0-8370-fd088caafd1e" providerId="ADAL" clId="{580835EC-1950-4470-B87E-2FF5506E4360}" dt="2020-09-21T15:15:15.628" v="1162" actId="20577"/>
        <pc:sldMkLst>
          <pc:docMk/>
          <pc:sldMk cId="267308782" sldId="264"/>
        </pc:sldMkLst>
        <pc:spChg chg="mod">
          <ac:chgData name="Shany-Jonathan Carle" userId="f3064aa4-0a6d-49b0-8370-fd088caafd1e" providerId="ADAL" clId="{580835EC-1950-4470-B87E-2FF5506E4360}" dt="2020-09-21T15:15:15.628" v="1162" actId="20577"/>
          <ac:spMkLst>
            <pc:docMk/>
            <pc:sldMk cId="267308782" sldId="264"/>
            <ac:spMk id="2" creationId="{ADF3DC36-7388-4EA7-9341-BF863ACAC198}"/>
          </ac:spMkLst>
        </pc:spChg>
        <pc:spChg chg="mod">
          <ac:chgData name="Shany-Jonathan Carle" userId="f3064aa4-0a6d-49b0-8370-fd088caafd1e" providerId="ADAL" clId="{580835EC-1950-4470-B87E-2FF5506E4360}" dt="2020-09-21T15:15:04.948" v="1140" actId="20577"/>
          <ac:spMkLst>
            <pc:docMk/>
            <pc:sldMk cId="267308782" sldId="264"/>
            <ac:spMk id="3" creationId="{85B36D06-3C4B-4037-8597-E5174887DD8C}"/>
          </ac:spMkLst>
        </pc:spChg>
      </pc:sldChg>
      <pc:sldChg chg="modSp new mod">
        <pc:chgData name="Shany-Jonathan Carle" userId="f3064aa4-0a6d-49b0-8370-fd088caafd1e" providerId="ADAL" clId="{580835EC-1950-4470-B87E-2FF5506E4360}" dt="2020-09-21T15:16:19.964" v="1497" actId="20577"/>
        <pc:sldMkLst>
          <pc:docMk/>
          <pc:sldMk cId="78335106" sldId="265"/>
        </pc:sldMkLst>
        <pc:spChg chg="mod">
          <ac:chgData name="Shany-Jonathan Carle" userId="f3064aa4-0a6d-49b0-8370-fd088caafd1e" providerId="ADAL" clId="{580835EC-1950-4470-B87E-2FF5506E4360}" dt="2020-09-21T15:15:10.858" v="1152" actId="20577"/>
          <ac:spMkLst>
            <pc:docMk/>
            <pc:sldMk cId="78335106" sldId="265"/>
            <ac:spMk id="2" creationId="{DEEE6007-95F3-4071-9CBB-BE6392120452}"/>
          </ac:spMkLst>
        </pc:spChg>
        <pc:spChg chg="mod">
          <ac:chgData name="Shany-Jonathan Carle" userId="f3064aa4-0a6d-49b0-8370-fd088caafd1e" providerId="ADAL" clId="{580835EC-1950-4470-B87E-2FF5506E4360}" dt="2020-09-21T15:16:19.964" v="1497" actId="20577"/>
          <ac:spMkLst>
            <pc:docMk/>
            <pc:sldMk cId="78335106" sldId="265"/>
            <ac:spMk id="3" creationId="{841E1B85-A0CC-479D-A105-13C501F1E1DB}"/>
          </ac:spMkLst>
        </pc:spChg>
      </pc:sldChg>
      <pc:sldChg chg="modSp new mod">
        <pc:chgData name="Shany-Jonathan Carle" userId="f3064aa4-0a6d-49b0-8370-fd088caafd1e" providerId="ADAL" clId="{580835EC-1950-4470-B87E-2FF5506E4360}" dt="2020-09-21T15:19:39.582" v="2149" actId="27636"/>
        <pc:sldMkLst>
          <pc:docMk/>
          <pc:sldMk cId="661747072" sldId="266"/>
        </pc:sldMkLst>
        <pc:spChg chg="mod">
          <ac:chgData name="Shany-Jonathan Carle" userId="f3064aa4-0a6d-49b0-8370-fd088caafd1e" providerId="ADAL" clId="{580835EC-1950-4470-B87E-2FF5506E4360}" dt="2020-09-21T15:16:40.229" v="1549" actId="20577"/>
          <ac:spMkLst>
            <pc:docMk/>
            <pc:sldMk cId="661747072" sldId="266"/>
            <ac:spMk id="2" creationId="{D8F7199A-81BD-4FF7-AB62-CA54AA59DCD2}"/>
          </ac:spMkLst>
        </pc:spChg>
        <pc:spChg chg="mod">
          <ac:chgData name="Shany-Jonathan Carle" userId="f3064aa4-0a6d-49b0-8370-fd088caafd1e" providerId="ADAL" clId="{580835EC-1950-4470-B87E-2FF5506E4360}" dt="2020-09-21T15:19:39.582" v="2149" actId="27636"/>
          <ac:spMkLst>
            <pc:docMk/>
            <pc:sldMk cId="661747072" sldId="266"/>
            <ac:spMk id="3" creationId="{A1330D23-B64D-41A9-BDCE-5A3F8BDBA0F5}"/>
          </ac:spMkLst>
        </pc:spChg>
      </pc:sldChg>
      <pc:sldChg chg="addSp modSp new mod">
        <pc:chgData name="Shany-Jonathan Carle" userId="f3064aa4-0a6d-49b0-8370-fd088caafd1e" providerId="ADAL" clId="{580835EC-1950-4470-B87E-2FF5506E4360}" dt="2020-09-21T15:20:56.112" v="2280" actId="1076"/>
        <pc:sldMkLst>
          <pc:docMk/>
          <pc:sldMk cId="553831411" sldId="267"/>
        </pc:sldMkLst>
        <pc:spChg chg="mod">
          <ac:chgData name="Shany-Jonathan Carle" userId="f3064aa4-0a6d-49b0-8370-fd088caafd1e" providerId="ADAL" clId="{580835EC-1950-4470-B87E-2FF5506E4360}" dt="2020-09-21T15:20:15.577" v="2175" actId="313"/>
          <ac:spMkLst>
            <pc:docMk/>
            <pc:sldMk cId="553831411" sldId="267"/>
            <ac:spMk id="2" creationId="{663E48F8-C9F2-4978-870C-52238488B11E}"/>
          </ac:spMkLst>
        </pc:spChg>
        <pc:spChg chg="mod">
          <ac:chgData name="Shany-Jonathan Carle" userId="f3064aa4-0a6d-49b0-8370-fd088caafd1e" providerId="ADAL" clId="{580835EC-1950-4470-B87E-2FF5506E4360}" dt="2020-09-21T15:20:35.668" v="2277"/>
          <ac:spMkLst>
            <pc:docMk/>
            <pc:sldMk cId="553831411" sldId="267"/>
            <ac:spMk id="3" creationId="{D8F9EC0D-C838-4E76-8A75-434D90ABDA42}"/>
          </ac:spMkLst>
        </pc:spChg>
        <pc:picChg chg="add mod">
          <ac:chgData name="Shany-Jonathan Carle" userId="f3064aa4-0a6d-49b0-8370-fd088caafd1e" providerId="ADAL" clId="{580835EC-1950-4470-B87E-2FF5506E4360}" dt="2020-09-21T15:20:56.112" v="2280" actId="1076"/>
          <ac:picMkLst>
            <pc:docMk/>
            <pc:sldMk cId="553831411" sldId="267"/>
            <ac:picMk id="5" creationId="{08C86646-4D1B-4724-AC88-BECFA740B058}"/>
          </ac:picMkLst>
        </pc:picChg>
      </pc:sldChg>
    </pc:docChg>
  </pc:docChgLst>
  <pc:docChgLst>
    <pc:chgData name="Shany-Jonathan Carle" userId="S::shany.jonathan.carle@cegeptr.qc.ca::f3064aa4-0a6d-49b0-8370-fd088caafd1e" providerId="AD" clId="Web-{85E57B71-838F-4BBC-8DDB-76EC4B29DFC8}"/>
    <pc:docChg chg="addSld modSld addMainMaster delMainMaster">
      <pc:chgData name="Shany-Jonathan Carle" userId="S::shany.jonathan.carle@cegeptr.qc.ca::f3064aa4-0a6d-49b0-8370-fd088caafd1e" providerId="AD" clId="Web-{85E57B71-838F-4BBC-8DDB-76EC4B29DFC8}" dt="2020-09-21T14:54:07.373" v="14"/>
      <pc:docMkLst>
        <pc:docMk/>
      </pc:docMkLst>
      <pc:sldChg chg="addSp delSp mod setBg modClrScheme chgLayout">
        <pc:chgData name="Shany-Jonathan Carle" userId="S::shany.jonathan.carle@cegeptr.qc.ca::f3064aa4-0a6d-49b0-8370-fd088caafd1e" providerId="AD" clId="Web-{85E57B71-838F-4BBC-8DDB-76EC4B29DFC8}" dt="2020-09-21T14:18:35.118" v="4"/>
        <pc:sldMkLst>
          <pc:docMk/>
          <pc:sldMk cId="954086509" sldId="256"/>
        </pc:sldMkLst>
        <pc:spChg chg="del">
          <ac:chgData name="Shany-Jonathan Carle" userId="S::shany.jonathan.carle@cegeptr.qc.ca::f3064aa4-0a6d-49b0-8370-fd088caafd1e" providerId="AD" clId="Web-{85E57B71-838F-4BBC-8DDB-76EC4B29DFC8}" dt="2020-09-21T14:18:04.930" v="0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85E57B71-838F-4BBC-8DDB-76EC4B29DFC8}" dt="2020-09-21T14:18:07.227" v="1"/>
          <ac:spMkLst>
            <pc:docMk/>
            <pc:sldMk cId="954086509" sldId="256"/>
            <ac:spMk id="3" creationId="{B95294D7-A045-4C14-9634-F249C2A7B843}"/>
          </ac:spMkLst>
        </pc:spChg>
        <pc:spChg chg="add del">
          <ac:chgData name="Shany-Jonathan Carle" userId="S::shany.jonathan.carle@cegeptr.qc.ca::f3064aa4-0a6d-49b0-8370-fd088caafd1e" providerId="AD" clId="Web-{85E57B71-838F-4BBC-8DDB-76EC4B29DFC8}" dt="2020-09-21T14:18:35.118" v="4"/>
          <ac:spMkLst>
            <pc:docMk/>
            <pc:sldMk cId="954086509" sldId="256"/>
            <ac:spMk id="7" creationId="{C83A5C14-ED91-4CD1-809E-D29FF97C9AF5}"/>
          </ac:spMkLst>
        </pc:spChg>
        <pc:spChg chg="add del">
          <ac:chgData name="Shany-Jonathan Carle" userId="S::shany.jonathan.carle@cegeptr.qc.ca::f3064aa4-0a6d-49b0-8370-fd088caafd1e" providerId="AD" clId="Web-{85E57B71-838F-4BBC-8DDB-76EC4B29DFC8}" dt="2020-09-21T14:18:35.118" v="4"/>
          <ac:spMkLst>
            <pc:docMk/>
            <pc:sldMk cId="954086509" sldId="256"/>
            <ac:spMk id="9" creationId="{56065185-5C34-4F86-AA96-AA4D065B0EF4}"/>
          </ac:spMkLst>
        </pc:spChg>
        <pc:spChg chg="add">
          <ac:chgData name="Shany-Jonathan Carle" userId="S::shany.jonathan.carle@cegeptr.qc.ca::f3064aa4-0a6d-49b0-8370-fd088caafd1e" providerId="AD" clId="Web-{85E57B71-838F-4BBC-8DDB-76EC4B29DFC8}" dt="2020-09-21T14:18:35.118" v="4"/>
          <ac:spMkLst>
            <pc:docMk/>
            <pc:sldMk cId="954086509" sldId="256"/>
            <ac:spMk id="14" creationId="{8950AD4C-6AF3-49F8-94E1-DBCAFB39478B}"/>
          </ac:spMkLst>
        </pc:spChg>
        <pc:spChg chg="add">
          <ac:chgData name="Shany-Jonathan Carle" userId="S::shany.jonathan.carle@cegeptr.qc.ca::f3064aa4-0a6d-49b0-8370-fd088caafd1e" providerId="AD" clId="Web-{85E57B71-838F-4BBC-8DDB-76EC4B29DFC8}" dt="2020-09-21T14:18:35.118" v="4"/>
          <ac:spMkLst>
            <pc:docMk/>
            <pc:sldMk cId="954086509" sldId="256"/>
            <ac:spMk id="16" creationId="{3EC0ED83-BE8E-4179-8395-6B4B699E6CF0}"/>
          </ac:spMkLst>
        </pc:spChg>
        <pc:spChg chg="add">
          <ac:chgData name="Shany-Jonathan Carle" userId="S::shany.jonathan.carle@cegeptr.qc.ca::f3064aa4-0a6d-49b0-8370-fd088caafd1e" providerId="AD" clId="Web-{85E57B71-838F-4BBC-8DDB-76EC4B29DFC8}" dt="2020-09-21T14:18:35.118" v="4"/>
          <ac:spMkLst>
            <pc:docMk/>
            <pc:sldMk cId="954086509" sldId="256"/>
            <ac:spMk id="18" creationId="{E10699CF-EF22-4E7A-BAB8-CA52991C91B0}"/>
          </ac:spMkLst>
        </pc:spChg>
        <pc:spChg chg="add">
          <ac:chgData name="Shany-Jonathan Carle" userId="S::shany.jonathan.carle@cegeptr.qc.ca::f3064aa4-0a6d-49b0-8370-fd088caafd1e" providerId="AD" clId="Web-{85E57B71-838F-4BBC-8DDB-76EC4B29DFC8}" dt="2020-09-21T14:18:35.118" v="4"/>
          <ac:spMkLst>
            <pc:docMk/>
            <pc:sldMk cId="954086509" sldId="256"/>
            <ac:spMk id="20" creationId="{556E2316-1D18-4FA2-BDE9-F6E178BF2199}"/>
          </ac:spMkLst>
        </pc:spChg>
        <pc:picChg chg="add del">
          <ac:chgData name="Shany-Jonathan Carle" userId="S::shany.jonathan.carle@cegeptr.qc.ca::f3064aa4-0a6d-49b0-8370-fd088caafd1e" providerId="AD" clId="Web-{85E57B71-838F-4BBC-8DDB-76EC4B29DFC8}" dt="2020-09-21T14:18:31.212" v="3"/>
          <ac:picMkLst>
            <pc:docMk/>
            <pc:sldMk cId="954086509" sldId="256"/>
            <ac:picMk id="4" creationId="{A7D2713C-A83B-4F2A-A9EC-A6ADC95F0626}"/>
          </ac:picMkLst>
        </pc:picChg>
        <pc:picChg chg="add">
          <ac:chgData name="Shany-Jonathan Carle" userId="S::shany.jonathan.carle@cegeptr.qc.ca::f3064aa4-0a6d-49b0-8370-fd088caafd1e" providerId="AD" clId="Web-{85E57B71-838F-4BBC-8DDB-76EC4B29DFC8}" dt="2020-09-21T14:18:35.118" v="4"/>
          <ac:picMkLst>
            <pc:docMk/>
            <pc:sldMk cId="954086509" sldId="256"/>
            <ac:picMk id="11" creationId="{B15EA11D-C2AB-4C1E-8952-1D59C05A5744}"/>
          </ac:picMkLst>
        </pc:picChg>
      </pc:sldChg>
      <pc:sldChg chg="delSp modSp new">
        <pc:chgData name="Shany-Jonathan Carle" userId="S::shany.jonathan.carle@cegeptr.qc.ca::f3064aa4-0a6d-49b0-8370-fd088caafd1e" providerId="AD" clId="Web-{85E57B71-838F-4BBC-8DDB-76EC4B29DFC8}" dt="2020-09-21T14:54:07.373" v="14"/>
        <pc:sldMkLst>
          <pc:docMk/>
          <pc:sldMk cId="104993554" sldId="257"/>
        </pc:sldMkLst>
        <pc:spChg chg="del mod">
          <ac:chgData name="Shany-Jonathan Carle" userId="S::shany.jonathan.carle@cegeptr.qc.ca::f3064aa4-0a6d-49b0-8370-fd088caafd1e" providerId="AD" clId="Web-{85E57B71-838F-4BBC-8DDB-76EC4B29DFC8}" dt="2020-09-21T14:54:07.373" v="14"/>
          <ac:spMkLst>
            <pc:docMk/>
            <pc:sldMk cId="104993554" sldId="257"/>
            <ac:spMk id="3" creationId="{2CD16B73-AF19-4FC5-8B2D-B475E50A7614}"/>
          </ac:spMkLst>
        </pc:spChg>
      </pc:sldChg>
      <pc:sldChg chg="modSp new">
        <pc:chgData name="Shany-Jonathan Carle" userId="S::shany.jonathan.carle@cegeptr.qc.ca::f3064aa4-0a6d-49b0-8370-fd088caafd1e" providerId="AD" clId="Web-{85E57B71-838F-4BBC-8DDB-76EC4B29DFC8}" dt="2020-09-21T14:19:54.353" v="13" actId="20577"/>
        <pc:sldMkLst>
          <pc:docMk/>
          <pc:sldMk cId="2609110114" sldId="258"/>
        </pc:sldMkLst>
        <pc:spChg chg="mod">
          <ac:chgData name="Shany-Jonathan Carle" userId="S::shany.jonathan.carle@cegeptr.qc.ca::f3064aa4-0a6d-49b0-8370-fd088caafd1e" providerId="AD" clId="Web-{85E57B71-838F-4BBC-8DDB-76EC4B29DFC8}" dt="2020-09-21T14:19:54.353" v="13" actId="20577"/>
          <ac:spMkLst>
            <pc:docMk/>
            <pc:sldMk cId="2609110114" sldId="258"/>
            <ac:spMk id="3" creationId="{89A38C87-D02E-4832-9758-3DDEF6F5CE2E}"/>
          </ac:spMkLst>
        </pc:spChg>
      </pc:sldChg>
      <pc:sldMasterChg chg="del delSldLayout">
        <pc:chgData name="Shany-Jonathan Carle" userId="S::shany.jonathan.carle@cegeptr.qc.ca::f3064aa4-0a6d-49b0-8370-fd088caafd1e" providerId="AD" clId="Web-{85E57B71-838F-4BBC-8DDB-76EC4B29DFC8}" dt="2020-09-21T14:18:25.337" v="2"/>
        <pc:sldMasterMkLst>
          <pc:docMk/>
          <pc:sldMasterMk cId="1907054791" sldId="2147483648"/>
        </pc:sldMasterMkLst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2624365256" sldId="2147483649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2363319522" sldId="2147483650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1960066306" sldId="2147483651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47612043" sldId="2147483652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1939761192" sldId="2147483653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1664520978" sldId="2147483654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318158482" sldId="2147483655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3671627952" sldId="2147483656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3923216927" sldId="2147483657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1711805064" sldId="2147483658"/>
          </pc:sldLayoutMkLst>
        </pc:sldLayoutChg>
        <pc:sldLayoutChg chg="del">
          <pc:chgData name="Shany-Jonathan Carle" userId="S::shany.jonathan.carle@cegeptr.qc.ca::f3064aa4-0a6d-49b0-8370-fd088caafd1e" providerId="AD" clId="Web-{85E57B71-838F-4BBC-8DDB-76EC4B29DFC8}" dt="2020-09-21T14:18:25.337" v="2"/>
          <pc:sldLayoutMkLst>
            <pc:docMk/>
            <pc:sldMasterMk cId="1907054791" sldId="2147483648"/>
            <pc:sldLayoutMk cId="3687445973" sldId="2147483659"/>
          </pc:sldLayoutMkLst>
        </pc:sldLayoutChg>
      </pc:sldMasterChg>
      <pc:sldMasterChg chg="add del addSldLayout delSldLayout">
        <pc:chgData name="Shany-Jonathan Carle" userId="S::shany.jonathan.carle@cegeptr.qc.ca::f3064aa4-0a6d-49b0-8370-fd088caafd1e" providerId="AD" clId="Web-{85E57B71-838F-4BBC-8DDB-76EC4B29DFC8}" dt="2020-09-21T14:18:35.118" v="4"/>
        <pc:sldMasterMkLst>
          <pc:docMk/>
          <pc:sldMasterMk cId="1104513985" sldId="2147483699"/>
        </pc:sldMasterMkLst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1809166221" sldId="2147483688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2810053781" sldId="2147483689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1109166603" sldId="2147483690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2762671880" sldId="2147483691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687191702" sldId="2147483692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2054495564" sldId="2147483693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2881453876" sldId="2147483694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4122909754" sldId="2147483695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1666735645" sldId="2147483696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1055510189" sldId="2147483697"/>
          </pc:sldLayoutMkLst>
        </pc:sldLayoutChg>
        <pc:sldLayoutChg chg="add del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104513985" sldId="2147483699"/>
            <pc:sldLayoutMk cId="397787317" sldId="2147483698"/>
          </pc:sldLayoutMkLst>
        </pc:sldLayoutChg>
      </pc:sldMasterChg>
      <pc:sldMasterChg chg="add addSldLayout">
        <pc:chgData name="Shany-Jonathan Carle" userId="S::shany.jonathan.carle@cegeptr.qc.ca::f3064aa4-0a6d-49b0-8370-fd088caafd1e" providerId="AD" clId="Web-{85E57B71-838F-4BBC-8DDB-76EC4B29DFC8}" dt="2020-09-21T14:18:35.118" v="4"/>
        <pc:sldMasterMkLst>
          <pc:docMk/>
          <pc:sldMasterMk cId="1506265657" sldId="2147483723"/>
        </pc:sldMasterMkLst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284962676" sldId="2147483712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1169578725" sldId="2147483713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2775271487" sldId="2147483714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2079183465" sldId="2147483715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1043190591" sldId="2147483716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2941363477" sldId="2147483717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493371117" sldId="2147483718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258494311" sldId="2147483719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3953711424" sldId="2147483720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3147010777" sldId="2147483721"/>
          </pc:sldLayoutMkLst>
        </pc:sldLayoutChg>
        <pc:sldLayoutChg chg="add">
          <pc:chgData name="Shany-Jonathan Carle" userId="S::shany.jonathan.carle@cegeptr.qc.ca::f3064aa4-0a6d-49b0-8370-fd088caafd1e" providerId="AD" clId="Web-{85E57B71-838F-4BBC-8DDB-76EC4B29DFC8}" dt="2020-09-21T14:18:35.118" v="4"/>
          <pc:sldLayoutMkLst>
            <pc:docMk/>
            <pc:sldMasterMk cId="1506265657" sldId="2147483723"/>
            <pc:sldLayoutMk cId="1653734037" sldId="2147483722"/>
          </pc:sldLayoutMkLst>
        </pc:sldLayoutChg>
      </pc:sldMasterChg>
    </pc:docChg>
  </pc:docChgLst>
  <pc:docChgLst>
    <pc:chgData name="Shany-Jonathan" userId="f3064aa4-0a6d-49b0-8370-fd088caafd1e" providerId="ADAL" clId="{3ACA3C17-AB73-42AA-A21B-AB6ABBA43F72}"/>
    <pc:docChg chg="custSel modSld">
      <pc:chgData name="Shany-Jonathan" userId="f3064aa4-0a6d-49b0-8370-fd088caafd1e" providerId="ADAL" clId="{3ACA3C17-AB73-42AA-A21B-AB6ABBA43F72}" dt="2021-08-31T12:31:25.014" v="25" actId="20577"/>
      <pc:docMkLst>
        <pc:docMk/>
      </pc:docMkLst>
      <pc:sldChg chg="modSp mod">
        <pc:chgData name="Shany-Jonathan" userId="f3064aa4-0a6d-49b0-8370-fd088caafd1e" providerId="ADAL" clId="{3ACA3C17-AB73-42AA-A21B-AB6ABBA43F72}" dt="2021-08-31T12:31:25.014" v="25" actId="20577"/>
        <pc:sldMkLst>
          <pc:docMk/>
          <pc:sldMk cId="2609110114" sldId="258"/>
        </pc:sldMkLst>
        <pc:spChg chg="mod">
          <ac:chgData name="Shany-Jonathan" userId="f3064aa4-0a6d-49b0-8370-fd088caafd1e" providerId="ADAL" clId="{3ACA3C17-AB73-42AA-A21B-AB6ABBA43F72}" dt="2021-08-31T12:31:25.014" v="25" actId="20577"/>
          <ac:spMkLst>
            <pc:docMk/>
            <pc:sldMk cId="2609110114" sldId="258"/>
            <ac:spMk id="7" creationId="{ACE7A54A-5F47-44DD-A1EE-28940E0803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7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8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6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8/31/2022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1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1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73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7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6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1/content/tab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HP and MySQL: Export a Query to a Tab Delimited File » Martech Zone">
            <a:extLst>
              <a:ext uri="{FF2B5EF4-FFF2-40B4-BE49-F238E27FC236}">
                <a16:creationId xmlns:a16="http://schemas.microsoft.com/office/drawing/2014/main" id="{4D07A1C9-CAE9-4651-AA1D-F19D3AD29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7199A-81BD-4FF7-AB62-CA54AA5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 </a:t>
            </a:r>
            <a:r>
              <a:rPr lang="fr-CA" dirty="0" err="1"/>
              <a:t>modifier.php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30D23-B64D-41A9-BDCE-5A3F8BDB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10041605" cy="365150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Ajoutez un lien sur les éléments de votre tableau qui vous amène vers la page </a:t>
            </a:r>
            <a:r>
              <a:rPr lang="fr-CA" dirty="0" err="1"/>
              <a:t>modifier.php</a:t>
            </a:r>
            <a:r>
              <a:rPr lang="fr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Votre lien doit passer en GET </a:t>
            </a:r>
            <a:r>
              <a:rPr lang="fr-CA" dirty="0" err="1"/>
              <a:t>l’id</a:t>
            </a:r>
            <a:r>
              <a:rPr lang="fr-CA" dirty="0"/>
              <a:t> de l’élément.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Sur la page </a:t>
            </a:r>
            <a:r>
              <a:rPr lang="fr-CA" dirty="0" err="1"/>
              <a:t>modifier.php</a:t>
            </a:r>
            <a:r>
              <a:rPr lang="fr-CA" dirty="0"/>
              <a:t>, affichez le même formulaire que pour la page </a:t>
            </a:r>
            <a:r>
              <a:rPr lang="fr-CA" dirty="0" err="1"/>
              <a:t>ajouter.php</a:t>
            </a:r>
            <a:r>
              <a:rPr lang="fr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Remplissez automatiquement les champs du formulaire à l’aide de </a:t>
            </a:r>
            <a:r>
              <a:rPr lang="fr-CA" dirty="0" err="1"/>
              <a:t>l’id</a:t>
            </a:r>
            <a:r>
              <a:rPr lang="fr-CA" dirty="0"/>
              <a:t> reçu en paramètres 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Ajoutez un bouton vert pour enregistrer les modifications.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Ajoutez un bouton rouge pour supprimer l’élément.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Ajoutez un bouton pour revenir à </a:t>
            </a:r>
            <a:r>
              <a:rPr lang="fr-CA" dirty="0" err="1"/>
              <a:t>index.php</a:t>
            </a:r>
            <a:r>
              <a:rPr lang="fr-CA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174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E48F8-C9F2-4978-870C-52238488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 « rétroaction »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9EC0D-C838-4E76-8A75-434D90AB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Ajoutez des alertes lorsque l’ajout, l’édition ou la suppression a fonctionné.</a:t>
            </a:r>
          </a:p>
          <a:p>
            <a:endParaRPr lang="fr-CA" dirty="0"/>
          </a:p>
          <a:p>
            <a:r>
              <a:rPr lang="en-CA" dirty="0"/>
              <a:t>https://getbootstrap.com/docs/4.1/components/alerts/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C86646-4D1B-4724-AC88-BECFA740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4500988"/>
            <a:ext cx="1111722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3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0BEAD-162A-47F5-A90F-591C63B9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379131" cy="1345269"/>
          </a:xfrm>
        </p:spPr>
        <p:txBody>
          <a:bodyPr>
            <a:normAutofit fontScale="90000"/>
          </a:bodyPr>
          <a:lstStyle/>
          <a:p>
            <a:r>
              <a:rPr lang="fr-CA" dirty="0"/>
              <a:t>Communication avec la base de données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8E9A8-83C2-406A-838C-76FFDCFE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Toujours du côté serveur ou en AJAX.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L’adresse de la base de données sera localhost même si le site est publié.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Il faut sécuriser les formulaires pour prévenir l’injection.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Il faut changer le mot de passe et le nom d’usager PHPMyAdmin et ne jamais laisser root «  ».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720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C82E3-DA4D-4F55-BCF4-3732AD9E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04" y="0"/>
            <a:ext cx="8770571" cy="779783"/>
          </a:xfrm>
        </p:spPr>
        <p:txBody>
          <a:bodyPr>
            <a:normAutofit fontScale="90000"/>
          </a:bodyPr>
          <a:lstStyle/>
          <a:p>
            <a:r>
              <a:rPr lang="fr-CA"/>
              <a:t>CONNEXION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E7A54A-5F47-44DD-A1EE-28940E080316}"/>
              </a:ext>
            </a:extLst>
          </p:cNvPr>
          <p:cNvSpPr txBox="1"/>
          <p:nvPr/>
        </p:nvSpPr>
        <p:spPr>
          <a:xfrm>
            <a:off x="430020" y="619389"/>
            <a:ext cx="93956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nomBD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Create connection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$password, 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 connection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"Connection failed: 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"Connected successfully"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1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1DF23-4D9F-4908-9E7A-D7FFA4F3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-63724"/>
            <a:ext cx="8770571" cy="854428"/>
          </a:xfrm>
        </p:spPr>
        <p:txBody>
          <a:bodyPr/>
          <a:lstStyle/>
          <a:p>
            <a:r>
              <a:rPr lang="fr-CA" dirty="0"/>
              <a:t>Lecture des données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A4393F-9C66-4FAF-B4A6-B72BEB0C50A9}"/>
              </a:ext>
            </a:extLst>
          </p:cNvPr>
          <p:cNvSpPr txBox="1"/>
          <p:nvPr/>
        </p:nvSpPr>
        <p:spPr>
          <a:xfrm>
            <a:off x="8819" y="445648"/>
            <a:ext cx="1057336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hellomysql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Create connection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 connection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"Connection failed: 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id, marque 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autos"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CA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output data of each row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"id: 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 Name: 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"marque"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 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 results"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6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CECCB-B72E-42BE-99AF-FEBBD45F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56" y="0"/>
            <a:ext cx="8770571" cy="742460"/>
          </a:xfrm>
        </p:spPr>
        <p:txBody>
          <a:bodyPr>
            <a:normAutofit fontScale="90000"/>
          </a:bodyPr>
          <a:lstStyle/>
          <a:p>
            <a:r>
              <a:rPr lang="fr-CA" dirty="0"/>
              <a:t>Insertion des données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B1F10F-2DCF-4DB1-ADE8-145BCB3961A3}"/>
              </a:ext>
            </a:extLst>
          </p:cNvPr>
          <p:cNvSpPr txBox="1"/>
          <p:nvPr/>
        </p:nvSpPr>
        <p:spPr>
          <a:xfrm>
            <a:off x="84984" y="303576"/>
            <a:ext cx="899090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hellomysql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Create connection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 connection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"Connection failed: 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mysqli_connect_error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autos (marque,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couleur)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('Suzuki', '1997', 'vert')"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Enregistrement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réussi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"Error: 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mysqli_error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mysqli_close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0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25E29-CCC1-405B-BD2E-995BA3D6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105107"/>
            <a:ext cx="8770571" cy="789113"/>
          </a:xfrm>
        </p:spPr>
        <p:txBody>
          <a:bodyPr>
            <a:normAutofit fontScale="90000"/>
          </a:bodyPr>
          <a:lstStyle/>
          <a:p>
            <a:r>
              <a:rPr lang="fr-CA" dirty="0"/>
              <a:t>Modification des données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39BC52-122E-4BBF-AD82-BD1B1C64E986}"/>
              </a:ext>
            </a:extLst>
          </p:cNvPr>
          <p:cNvSpPr txBox="1"/>
          <p:nvPr/>
        </p:nvSpPr>
        <p:spPr>
          <a:xfrm>
            <a:off x="0" y="570451"/>
            <a:ext cx="899533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hellomysql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Create connection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 connection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"Connection failed: 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autos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marque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'Subaru Impreza WRX STI'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===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 updated successfully"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 updating record: 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2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2AE3-0466-47B1-AE33-691A447C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130188"/>
            <a:ext cx="8770571" cy="764032"/>
          </a:xfrm>
        </p:spPr>
        <p:txBody>
          <a:bodyPr>
            <a:normAutofit fontScale="90000"/>
          </a:bodyPr>
          <a:lstStyle/>
          <a:p>
            <a:r>
              <a:rPr lang="fr-CA" dirty="0"/>
              <a:t>Suppression des données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48A9A3-52AF-4EB9-AB3C-FC76932C135C}"/>
              </a:ext>
            </a:extLst>
          </p:cNvPr>
          <p:cNvSpPr txBox="1"/>
          <p:nvPr/>
        </p:nvSpPr>
        <p:spPr>
          <a:xfrm>
            <a:off x="133986" y="394692"/>
            <a:ext cx="933694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hellomysql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Create connection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 connection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"Connection failed: 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delete a record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autos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===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 deleted successfully"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 deleting record: 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2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3DC36-7388-4EA7-9341-BF863ACA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1091682"/>
            <a:ext cx="8770571" cy="695807"/>
          </a:xfrm>
        </p:spPr>
        <p:txBody>
          <a:bodyPr>
            <a:normAutofit fontScale="90000"/>
          </a:bodyPr>
          <a:lstStyle/>
          <a:p>
            <a:r>
              <a:rPr lang="fr-CA" dirty="0"/>
              <a:t>Exercices </a:t>
            </a:r>
            <a:r>
              <a:rPr lang="fr-CA" dirty="0" err="1"/>
              <a:t>index.php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B36D06-3C4B-4037-8597-E5174887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8" y="2312276"/>
            <a:ext cx="10170694" cy="3651504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CA" dirty="0"/>
              <a:t>Créez une base de données sur PHPMyAdmin.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Créez une table qui contient au minimum 5 champs dont 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CA" dirty="0"/>
              <a:t>id (</a:t>
            </a:r>
            <a:r>
              <a:rPr lang="fr-CA" dirty="0" err="1"/>
              <a:t>auto-increment</a:t>
            </a:r>
            <a:r>
              <a:rPr lang="fr-CA" dirty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CA" dirty="0"/>
              <a:t>url d’une image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Ajoutez statiquement 4 entrées dans la table.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Créez la page </a:t>
            </a:r>
            <a:r>
              <a:rPr lang="fr-CA" dirty="0" err="1"/>
              <a:t>index.php</a:t>
            </a:r>
            <a:r>
              <a:rPr lang="fr-CA" dirty="0"/>
              <a:t> qui affiche tous les champs de la table de la base de données sous la forme d’un tableau.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Utilisez un tableau Bootstrap : </a:t>
            </a:r>
            <a:r>
              <a:rPr lang="fr-CA" dirty="0">
                <a:hlinkClick r:id="rId2"/>
              </a:rPr>
              <a:t>https://getbootstrap.com/docs/4.1/content/tables/</a:t>
            </a:r>
            <a:endParaRPr lang="fr-CA" dirty="0"/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On doit voir l’image dans le tableau (en petit).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Ajoutez un bouton sous le tableau qui envoie vers la page </a:t>
            </a:r>
            <a:r>
              <a:rPr lang="fr-CA" dirty="0" err="1"/>
              <a:t>ajouter.php</a:t>
            </a:r>
            <a:r>
              <a:rPr lang="fr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730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E6007-95F3-4071-9CBB-BE63921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 </a:t>
            </a:r>
            <a:r>
              <a:rPr lang="fr-CA" dirty="0" err="1"/>
              <a:t>ajouter.php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E1B85-A0CC-479D-A105-13C501F1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Créez un formulaire qui permet d’ajouter un élément dans votre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Votre formulaire doit être responsive.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Ajoutez sous le formulaire un bouton pour revenir à la page </a:t>
            </a:r>
            <a:r>
              <a:rPr lang="fr-CA" dirty="0" err="1"/>
              <a:t>index.php</a:t>
            </a:r>
            <a:r>
              <a:rPr lang="fr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Quand on envoie le formulaire, on retourne à la page </a:t>
            </a:r>
            <a:r>
              <a:rPr lang="fr-CA" dirty="0" err="1"/>
              <a:t>index.php</a:t>
            </a:r>
            <a:r>
              <a:rPr lang="fr-CA" dirty="0"/>
              <a:t> où l’on peut voir la liste de tous les éléments de la base de données.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3351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529E7"/>
      </a:accent1>
      <a:accent2>
        <a:srgbClr val="6641DC"/>
      </a:accent2>
      <a:accent3>
        <a:srgbClr val="2F50E7"/>
      </a:accent3>
      <a:accent4>
        <a:srgbClr val="1788D5"/>
      </a:accent4>
      <a:accent5>
        <a:srgbClr val="20B6B4"/>
      </a:accent5>
      <a:accent6>
        <a:srgbClr val="14B972"/>
      </a:accent6>
      <a:hlink>
        <a:srgbClr val="358E9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1039</Words>
  <Application>Microsoft Office PowerPoint</Application>
  <PresentationFormat>Grand écran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Meiryo</vt:lpstr>
      <vt:lpstr>Arial</vt:lpstr>
      <vt:lpstr>Consolas</vt:lpstr>
      <vt:lpstr>Corbel</vt:lpstr>
      <vt:lpstr>SketchLinesVTI</vt:lpstr>
      <vt:lpstr>Présentation PowerPoint</vt:lpstr>
      <vt:lpstr>Communication avec la base de données</vt:lpstr>
      <vt:lpstr>CONNEXION</vt:lpstr>
      <vt:lpstr>Lecture des données</vt:lpstr>
      <vt:lpstr>Insertion des données</vt:lpstr>
      <vt:lpstr>Modification des données</vt:lpstr>
      <vt:lpstr>Suppression des données</vt:lpstr>
      <vt:lpstr>Exercices index.php</vt:lpstr>
      <vt:lpstr>Exercices ajouter.php</vt:lpstr>
      <vt:lpstr>Exercices modifier.php</vt:lpstr>
      <vt:lpstr>Exercices « rétroaction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Shany Carle</dc:creator>
  <cp:lastModifiedBy>Shany Carle</cp:lastModifiedBy>
  <cp:revision>1</cp:revision>
  <dcterms:created xsi:type="dcterms:W3CDTF">2020-09-21T14:54:36Z</dcterms:created>
  <dcterms:modified xsi:type="dcterms:W3CDTF">2022-08-31T15:54:08Z</dcterms:modified>
</cp:coreProperties>
</file>