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  <p:sldId id="262" r:id="rId7"/>
    <p:sldId id="267" r:id="rId8"/>
    <p:sldId id="268" r:id="rId9"/>
    <p:sldId id="263" r:id="rId10"/>
    <p:sldId id="264" r:id="rId11"/>
    <p:sldId id="265" r:id="rId12"/>
    <p:sldId id="266" r:id="rId13"/>
    <p:sldId id="269" r:id="rId14"/>
    <p:sldId id="257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fr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AE4271-7398-4542-9656-DE01902053CC}" v="2213" dt="2020-10-19T14:03:34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y-Jonathan Carle" userId="S::shany.jonathan.carle@cegeptr.qc.ca::f3064aa4-0a6d-49b0-8370-fd088caafd1e" providerId="AD" clId="Web-{15AE4271-7398-4542-9656-DE01902053CC}"/>
    <pc:docChg chg="addSld modSld">
      <pc:chgData name="Shany-Jonathan Carle" userId="S::shany.jonathan.carle@cegeptr.qc.ca::f3064aa4-0a6d-49b0-8370-fd088caafd1e" providerId="AD" clId="Web-{15AE4271-7398-4542-9656-DE01902053CC}" dt="2020-10-19T14:03:34.436" v="2184" actId="20577"/>
      <pc:docMkLst>
        <pc:docMk/>
      </pc:docMkLst>
      <pc:sldChg chg="addSp delSp modSp mod setBg">
        <pc:chgData name="Shany-Jonathan Carle" userId="S::shany.jonathan.carle@cegeptr.qc.ca::f3064aa4-0a6d-49b0-8370-fd088caafd1e" providerId="AD" clId="Web-{15AE4271-7398-4542-9656-DE01902053CC}" dt="2020-10-19T13:34:58.775" v="19"/>
        <pc:sldMkLst>
          <pc:docMk/>
          <pc:sldMk cId="954086509" sldId="256"/>
        </pc:sldMkLst>
        <pc:spChg chg="mod">
          <ac:chgData name="Shany-Jonathan Carle" userId="S::shany.jonathan.carle@cegeptr.qc.ca::f3064aa4-0a6d-49b0-8370-fd088caafd1e" providerId="AD" clId="Web-{15AE4271-7398-4542-9656-DE01902053CC}" dt="2020-10-19T13:34:58.775" v="19"/>
          <ac:spMkLst>
            <pc:docMk/>
            <pc:sldMk cId="954086509" sldId="256"/>
            <ac:spMk id="2" creationId="{9EECDF2D-3639-4EE9-A4F1-0D9F3235A2AD}"/>
          </ac:spMkLst>
        </pc:spChg>
        <pc:spChg chg="del">
          <ac:chgData name="Shany-Jonathan Carle" userId="S::shany.jonathan.carle@cegeptr.qc.ca::f3064aa4-0a6d-49b0-8370-fd088caafd1e" providerId="AD" clId="Web-{15AE4271-7398-4542-9656-DE01902053CC}" dt="2020-10-19T13:34:37.947" v="17"/>
          <ac:spMkLst>
            <pc:docMk/>
            <pc:sldMk cId="954086509" sldId="256"/>
            <ac:spMk id="3" creationId="{B95294D7-A045-4C14-9634-F249C2A7B843}"/>
          </ac:spMkLst>
        </pc:spChg>
        <pc:spChg chg="add">
          <ac:chgData name="Shany-Jonathan Carle" userId="S::shany.jonathan.carle@cegeptr.qc.ca::f3064aa4-0a6d-49b0-8370-fd088caafd1e" providerId="AD" clId="Web-{15AE4271-7398-4542-9656-DE01902053CC}" dt="2020-10-19T13:34:58.775" v="19"/>
          <ac:spMkLst>
            <pc:docMk/>
            <pc:sldMk cId="954086509" sldId="256"/>
            <ac:spMk id="7" creationId="{23962611-DFD5-4092-AAFD-559E3DFCE2C9}"/>
          </ac:spMkLst>
        </pc:spChg>
        <pc:picChg chg="add">
          <ac:chgData name="Shany-Jonathan Carle" userId="S::shany.jonathan.carle@cegeptr.qc.ca::f3064aa4-0a6d-49b0-8370-fd088caafd1e" providerId="AD" clId="Web-{15AE4271-7398-4542-9656-DE01902053CC}" dt="2020-10-19T13:34:58.775" v="19"/>
          <ac:picMkLst>
            <pc:docMk/>
            <pc:sldMk cId="954086509" sldId="256"/>
            <ac:picMk id="9" creationId="{2270F1FA-0425-408F-9861-80BF5AFB276D}"/>
          </ac:picMkLst>
        </pc:picChg>
      </pc:sldChg>
      <pc:sldChg chg="addSp modSp add mod replId setBg">
        <pc:chgData name="Shany-Jonathan Carle" userId="S::shany.jonathan.carle@cegeptr.qc.ca::f3064aa4-0a6d-49b0-8370-fd088caafd1e" providerId="AD" clId="Web-{15AE4271-7398-4542-9656-DE01902053CC}" dt="2020-10-19T13:35:15.978" v="34" actId="20577"/>
        <pc:sldMkLst>
          <pc:docMk/>
          <pc:sldMk cId="3554837246" sldId="257"/>
        </pc:sldMkLst>
        <pc:spChg chg="mod">
          <ac:chgData name="Shany-Jonathan Carle" userId="S::shany.jonathan.carle@cegeptr.qc.ca::f3064aa4-0a6d-49b0-8370-fd088caafd1e" providerId="AD" clId="Web-{15AE4271-7398-4542-9656-DE01902053CC}" dt="2020-10-19T13:35:15.978" v="34" actId="20577"/>
          <ac:spMkLst>
            <pc:docMk/>
            <pc:sldMk cId="3554837246" sldId="257"/>
            <ac:spMk id="2" creationId="{9EECDF2D-3639-4EE9-A4F1-0D9F3235A2AD}"/>
          </ac:spMkLst>
        </pc:spChg>
        <pc:spChg chg="add">
          <ac:chgData name="Shany-Jonathan Carle" userId="S::shany.jonathan.carle@cegeptr.qc.ca::f3064aa4-0a6d-49b0-8370-fd088caafd1e" providerId="AD" clId="Web-{15AE4271-7398-4542-9656-DE01902053CC}" dt="2020-10-19T13:35:06.135" v="20"/>
          <ac:spMkLst>
            <pc:docMk/>
            <pc:sldMk cId="3554837246" sldId="257"/>
            <ac:spMk id="7" creationId="{23962611-DFD5-4092-AAFD-559E3DFCE2C9}"/>
          </ac:spMkLst>
        </pc:spChg>
        <pc:picChg chg="add">
          <ac:chgData name="Shany-Jonathan Carle" userId="S::shany.jonathan.carle@cegeptr.qc.ca::f3064aa4-0a6d-49b0-8370-fd088caafd1e" providerId="AD" clId="Web-{15AE4271-7398-4542-9656-DE01902053CC}" dt="2020-10-19T13:35:06.135" v="20"/>
          <ac:picMkLst>
            <pc:docMk/>
            <pc:sldMk cId="3554837246" sldId="257"/>
            <ac:picMk id="9" creationId="{2270F1FA-0425-408F-9861-80BF5AFB276D}"/>
          </ac:picMkLst>
        </pc:picChg>
      </pc:sldChg>
      <pc:sldChg chg="modSp new">
        <pc:chgData name="Shany-Jonathan Carle" userId="S::shany.jonathan.carle@cegeptr.qc.ca::f3064aa4-0a6d-49b0-8370-fd088caafd1e" providerId="AD" clId="Web-{15AE4271-7398-4542-9656-DE01902053CC}" dt="2020-10-19T13:55:22.404" v="1419" actId="20577"/>
        <pc:sldMkLst>
          <pc:docMk/>
          <pc:sldMk cId="2366971580" sldId="258"/>
        </pc:sldMkLst>
        <pc:spChg chg="mod">
          <ac:chgData name="Shany-Jonathan Carle" userId="S::shany.jonathan.carle@cegeptr.qc.ca::f3064aa4-0a6d-49b0-8370-fd088caafd1e" providerId="AD" clId="Web-{15AE4271-7398-4542-9656-DE01902053CC}" dt="2020-10-19T13:35:33.932" v="72" actId="20577"/>
          <ac:spMkLst>
            <pc:docMk/>
            <pc:sldMk cId="2366971580" sldId="258"/>
            <ac:spMk id="2" creationId="{9564FF71-89CD-4CA2-B7B6-9626C8C48512}"/>
          </ac:spMkLst>
        </pc:spChg>
        <pc:spChg chg="mod">
          <ac:chgData name="Shany-Jonathan Carle" userId="S::shany.jonathan.carle@cegeptr.qc.ca::f3064aa4-0a6d-49b0-8370-fd088caafd1e" providerId="AD" clId="Web-{15AE4271-7398-4542-9656-DE01902053CC}" dt="2020-10-19T13:55:22.404" v="1419" actId="20577"/>
          <ac:spMkLst>
            <pc:docMk/>
            <pc:sldMk cId="2366971580" sldId="258"/>
            <ac:spMk id="3" creationId="{EC8CC65F-BDFE-465F-AC6E-7E1330E23604}"/>
          </ac:spMkLst>
        </pc:spChg>
      </pc:sldChg>
      <pc:sldChg chg="addSp modSp new">
        <pc:chgData name="Shany-Jonathan Carle" userId="S::shany.jonathan.carle@cegeptr.qc.ca::f3064aa4-0a6d-49b0-8370-fd088caafd1e" providerId="AD" clId="Web-{15AE4271-7398-4542-9656-DE01902053CC}" dt="2020-10-19T13:55:32.044" v="1428" actId="20577"/>
        <pc:sldMkLst>
          <pc:docMk/>
          <pc:sldMk cId="2260234229" sldId="259"/>
        </pc:sldMkLst>
        <pc:spChg chg="mod">
          <ac:chgData name="Shany-Jonathan Carle" userId="S::shany.jonathan.carle@cegeptr.qc.ca::f3064aa4-0a6d-49b0-8370-fd088caafd1e" providerId="AD" clId="Web-{15AE4271-7398-4542-9656-DE01902053CC}" dt="2020-10-19T13:55:32.044" v="1428" actId="20577"/>
          <ac:spMkLst>
            <pc:docMk/>
            <pc:sldMk cId="2260234229" sldId="259"/>
            <ac:spMk id="2" creationId="{36619C4C-9483-423C-B4C6-E312B76CD78A}"/>
          </ac:spMkLst>
        </pc:spChg>
        <pc:spChg chg="mod">
          <ac:chgData name="Shany-Jonathan Carle" userId="S::shany.jonathan.carle@cegeptr.qc.ca::f3064aa4-0a6d-49b0-8370-fd088caafd1e" providerId="AD" clId="Web-{15AE4271-7398-4542-9656-DE01902053CC}" dt="2020-10-19T13:40:50.151" v="641" actId="20577"/>
          <ac:spMkLst>
            <pc:docMk/>
            <pc:sldMk cId="2260234229" sldId="259"/>
            <ac:spMk id="3" creationId="{ED013533-C3F9-4DDB-870B-5B6D374E6B76}"/>
          </ac:spMkLst>
        </pc:spChg>
        <pc:picChg chg="add mod">
          <ac:chgData name="Shany-Jonathan Carle" userId="S::shany.jonathan.carle@cegeptr.qc.ca::f3064aa4-0a6d-49b0-8370-fd088caafd1e" providerId="AD" clId="Web-{15AE4271-7398-4542-9656-DE01902053CC}" dt="2020-10-19T13:41:16.214" v="644" actId="1076"/>
          <ac:picMkLst>
            <pc:docMk/>
            <pc:sldMk cId="2260234229" sldId="259"/>
            <ac:picMk id="4" creationId="{95ED63B3-4B2E-475C-BAB9-56A5362C7D6E}"/>
          </ac:picMkLst>
        </pc:picChg>
        <pc:picChg chg="add mod">
          <ac:chgData name="Shany-Jonathan Carle" userId="S::shany.jonathan.carle@cegeptr.qc.ca::f3064aa4-0a6d-49b0-8370-fd088caafd1e" providerId="AD" clId="Web-{15AE4271-7398-4542-9656-DE01902053CC}" dt="2020-10-19T13:41:29.136" v="648" actId="1076"/>
          <ac:picMkLst>
            <pc:docMk/>
            <pc:sldMk cId="2260234229" sldId="259"/>
            <ac:picMk id="5" creationId="{123A65F9-CF69-4DE9-916F-FD4F0C3413AD}"/>
          </ac:picMkLst>
        </pc:picChg>
      </pc:sldChg>
      <pc:sldChg chg="addSp delSp modSp new">
        <pc:chgData name="Shany-Jonathan Carle" userId="S::shany.jonathan.carle@cegeptr.qc.ca::f3064aa4-0a6d-49b0-8370-fd088caafd1e" providerId="AD" clId="Web-{15AE4271-7398-4542-9656-DE01902053CC}" dt="2020-10-19T13:55:26.404" v="1423" actId="20577"/>
        <pc:sldMkLst>
          <pc:docMk/>
          <pc:sldMk cId="1618728987" sldId="260"/>
        </pc:sldMkLst>
        <pc:spChg chg="mod">
          <ac:chgData name="Shany-Jonathan Carle" userId="S::shany.jonathan.carle@cegeptr.qc.ca::f3064aa4-0a6d-49b0-8370-fd088caafd1e" providerId="AD" clId="Web-{15AE4271-7398-4542-9656-DE01902053CC}" dt="2020-10-19T13:55:26.404" v="1423" actId="20577"/>
          <ac:spMkLst>
            <pc:docMk/>
            <pc:sldMk cId="1618728987" sldId="260"/>
            <ac:spMk id="2" creationId="{9479045B-54CB-4889-889B-658496A22A72}"/>
          </ac:spMkLst>
        </pc:spChg>
        <pc:spChg chg="del">
          <ac:chgData name="Shany-Jonathan Carle" userId="S::shany.jonathan.carle@cegeptr.qc.ca::f3064aa4-0a6d-49b0-8370-fd088caafd1e" providerId="AD" clId="Web-{15AE4271-7398-4542-9656-DE01902053CC}" dt="2020-10-19T13:43:25.808" v="667"/>
          <ac:spMkLst>
            <pc:docMk/>
            <pc:sldMk cId="1618728987" sldId="260"/>
            <ac:spMk id="3" creationId="{5FA2D5B7-EF20-4C38-946A-385CDB403205}"/>
          </ac:spMkLst>
        </pc:spChg>
        <pc:spChg chg="add mod">
          <ac:chgData name="Shany-Jonathan Carle" userId="S::shany.jonathan.carle@cegeptr.qc.ca::f3064aa4-0a6d-49b0-8370-fd088caafd1e" providerId="AD" clId="Web-{15AE4271-7398-4542-9656-DE01902053CC}" dt="2020-10-19T13:44:00.480" v="675" actId="1076"/>
          <ac:spMkLst>
            <pc:docMk/>
            <pc:sldMk cId="1618728987" sldId="260"/>
            <ac:spMk id="5" creationId="{768039A3-F913-4327-8278-E90ECB3BA997}"/>
          </ac:spMkLst>
        </pc:spChg>
        <pc:picChg chg="add mod ord">
          <ac:chgData name="Shany-Jonathan Carle" userId="S::shany.jonathan.carle@cegeptr.qc.ca::f3064aa4-0a6d-49b0-8370-fd088caafd1e" providerId="AD" clId="Web-{15AE4271-7398-4542-9656-DE01902053CC}" dt="2020-10-19T13:43:32.527" v="669" actId="14100"/>
          <ac:picMkLst>
            <pc:docMk/>
            <pc:sldMk cId="1618728987" sldId="260"/>
            <ac:picMk id="4" creationId="{978D59E0-59F0-464E-85C9-1AC510BB3AE0}"/>
          </ac:picMkLst>
        </pc:picChg>
        <pc:picChg chg="add del mod">
          <ac:chgData name="Shany-Jonathan Carle" userId="S::shany.jonathan.carle@cegeptr.qc.ca::f3064aa4-0a6d-49b0-8370-fd088caafd1e" providerId="AD" clId="Web-{15AE4271-7398-4542-9656-DE01902053CC}" dt="2020-10-19T13:44:08.355" v="677"/>
          <ac:picMkLst>
            <pc:docMk/>
            <pc:sldMk cId="1618728987" sldId="260"/>
            <ac:picMk id="6" creationId="{E180184B-CD0B-47A6-9F6D-74298F42DCAE}"/>
          </ac:picMkLst>
        </pc:picChg>
      </pc:sldChg>
      <pc:sldChg chg="addSp delSp modSp new">
        <pc:chgData name="Shany-Jonathan Carle" userId="S::shany.jonathan.carle@cegeptr.qc.ca::f3064aa4-0a6d-49b0-8370-fd088caafd1e" providerId="AD" clId="Web-{15AE4271-7398-4542-9656-DE01902053CC}" dt="2020-10-19T13:45:00.324" v="692" actId="1076"/>
        <pc:sldMkLst>
          <pc:docMk/>
          <pc:sldMk cId="3588104081" sldId="261"/>
        </pc:sldMkLst>
        <pc:spChg chg="mod">
          <ac:chgData name="Shany-Jonathan Carle" userId="S::shany.jonathan.carle@cegeptr.qc.ca::f3064aa4-0a6d-49b0-8370-fd088caafd1e" providerId="AD" clId="Web-{15AE4271-7398-4542-9656-DE01902053CC}" dt="2020-10-19T13:44:50.230" v="687" actId="20577"/>
          <ac:spMkLst>
            <pc:docMk/>
            <pc:sldMk cId="3588104081" sldId="261"/>
            <ac:spMk id="2" creationId="{E89518E8-A36A-4EFA-A5BF-A665C90BD76A}"/>
          </ac:spMkLst>
        </pc:spChg>
        <pc:spChg chg="del">
          <ac:chgData name="Shany-Jonathan Carle" userId="S::shany.jonathan.carle@cegeptr.qc.ca::f3064aa4-0a6d-49b0-8370-fd088caafd1e" providerId="AD" clId="Web-{15AE4271-7398-4542-9656-DE01902053CC}" dt="2020-10-19T13:44:54.386" v="690"/>
          <ac:spMkLst>
            <pc:docMk/>
            <pc:sldMk cId="3588104081" sldId="261"/>
            <ac:spMk id="3" creationId="{3221512F-E00E-48B3-97D4-0F2677998117}"/>
          </ac:spMkLst>
        </pc:spChg>
        <pc:picChg chg="add mod ord">
          <ac:chgData name="Shany-Jonathan Carle" userId="S::shany.jonathan.carle@cegeptr.qc.ca::f3064aa4-0a6d-49b0-8370-fd088caafd1e" providerId="AD" clId="Web-{15AE4271-7398-4542-9656-DE01902053CC}" dt="2020-10-19T13:45:00.324" v="692" actId="1076"/>
          <ac:picMkLst>
            <pc:docMk/>
            <pc:sldMk cId="3588104081" sldId="261"/>
            <ac:picMk id="4" creationId="{EB950876-F46C-4A44-96C4-01777F549C55}"/>
          </ac:picMkLst>
        </pc:picChg>
      </pc:sldChg>
      <pc:sldChg chg="addSp modSp new">
        <pc:chgData name="Shany-Jonathan Carle" userId="S::shany.jonathan.carle@cegeptr.qc.ca::f3064aa4-0a6d-49b0-8370-fd088caafd1e" providerId="AD" clId="Web-{15AE4271-7398-4542-9656-DE01902053CC}" dt="2020-10-19T13:55:34.279" v="1430" actId="20577"/>
        <pc:sldMkLst>
          <pc:docMk/>
          <pc:sldMk cId="1048317299" sldId="262"/>
        </pc:sldMkLst>
        <pc:spChg chg="mod">
          <ac:chgData name="Shany-Jonathan Carle" userId="S::shany.jonathan.carle@cegeptr.qc.ca::f3064aa4-0a6d-49b0-8370-fd088caafd1e" providerId="AD" clId="Web-{15AE4271-7398-4542-9656-DE01902053CC}" dt="2020-10-19T13:55:34.279" v="1430" actId="20577"/>
          <ac:spMkLst>
            <pc:docMk/>
            <pc:sldMk cId="1048317299" sldId="262"/>
            <ac:spMk id="2" creationId="{15A465DE-8C51-4680-BA71-E4034F18E539}"/>
          </ac:spMkLst>
        </pc:spChg>
        <pc:spChg chg="mod">
          <ac:chgData name="Shany-Jonathan Carle" userId="S::shany.jonathan.carle@cegeptr.qc.ca::f3064aa4-0a6d-49b0-8370-fd088caafd1e" providerId="AD" clId="Web-{15AE4271-7398-4542-9656-DE01902053CC}" dt="2020-10-19T13:47:51.699" v="1091" actId="20577"/>
          <ac:spMkLst>
            <pc:docMk/>
            <pc:sldMk cId="1048317299" sldId="262"/>
            <ac:spMk id="3" creationId="{1E167406-679C-4974-8A31-1984E3A38F1C}"/>
          </ac:spMkLst>
        </pc:spChg>
        <pc:picChg chg="add mod">
          <ac:chgData name="Shany-Jonathan Carle" userId="S::shany.jonathan.carle@cegeptr.qc.ca::f3064aa4-0a6d-49b0-8370-fd088caafd1e" providerId="AD" clId="Web-{15AE4271-7398-4542-9656-DE01902053CC}" dt="2020-10-19T13:47:53.934" v="1094" actId="1076"/>
          <ac:picMkLst>
            <pc:docMk/>
            <pc:sldMk cId="1048317299" sldId="262"/>
            <ac:picMk id="4" creationId="{7998CFA4-E554-4772-9A61-82D4D85AF2ED}"/>
          </ac:picMkLst>
        </pc:picChg>
      </pc:sldChg>
      <pc:sldChg chg="addSp delSp modSp new">
        <pc:chgData name="Shany-Jonathan Carle" userId="S::shany.jonathan.carle@cegeptr.qc.ca::f3064aa4-0a6d-49b0-8370-fd088caafd1e" providerId="AD" clId="Web-{15AE4271-7398-4542-9656-DE01902053CC}" dt="2020-10-19T13:50:27.497" v="1276" actId="14100"/>
        <pc:sldMkLst>
          <pc:docMk/>
          <pc:sldMk cId="125046490" sldId="263"/>
        </pc:sldMkLst>
        <pc:spChg chg="mod">
          <ac:chgData name="Shany-Jonathan Carle" userId="S::shany.jonathan.carle@cegeptr.qc.ca::f3064aa4-0a6d-49b0-8370-fd088caafd1e" providerId="AD" clId="Web-{15AE4271-7398-4542-9656-DE01902053CC}" dt="2020-10-19T13:49:10.309" v="1118" actId="20577"/>
          <ac:spMkLst>
            <pc:docMk/>
            <pc:sldMk cId="125046490" sldId="263"/>
            <ac:spMk id="2" creationId="{4BA9373E-B7F4-4A70-8DEB-E38DB16B7A46}"/>
          </ac:spMkLst>
        </pc:spChg>
        <pc:spChg chg="del">
          <ac:chgData name="Shany-Jonathan Carle" userId="S::shany.jonathan.carle@cegeptr.qc.ca::f3064aa4-0a6d-49b0-8370-fd088caafd1e" providerId="AD" clId="Web-{15AE4271-7398-4542-9656-DE01902053CC}" dt="2020-10-19T13:49:11.965" v="1121"/>
          <ac:spMkLst>
            <pc:docMk/>
            <pc:sldMk cId="125046490" sldId="263"/>
            <ac:spMk id="3" creationId="{F33463F2-32A2-4B7D-BD4D-FBAD10F27843}"/>
          </ac:spMkLst>
        </pc:spChg>
        <pc:spChg chg="add mod">
          <ac:chgData name="Shany-Jonathan Carle" userId="S::shany.jonathan.carle@cegeptr.qc.ca::f3064aa4-0a6d-49b0-8370-fd088caafd1e" providerId="AD" clId="Web-{15AE4271-7398-4542-9656-DE01902053CC}" dt="2020-10-19T13:50:09.981" v="1270" actId="20577"/>
          <ac:spMkLst>
            <pc:docMk/>
            <pc:sldMk cId="125046490" sldId="263"/>
            <ac:spMk id="5" creationId="{4C9F8104-61D3-41D9-A6DB-402A81490DDD}"/>
          </ac:spMkLst>
        </pc:spChg>
        <pc:spChg chg="add mod">
          <ac:chgData name="Shany-Jonathan Carle" userId="S::shany.jonathan.carle@cegeptr.qc.ca::f3064aa4-0a6d-49b0-8370-fd088caafd1e" providerId="AD" clId="Web-{15AE4271-7398-4542-9656-DE01902053CC}" dt="2020-10-19T13:50:27.497" v="1276" actId="14100"/>
          <ac:spMkLst>
            <pc:docMk/>
            <pc:sldMk cId="125046490" sldId="263"/>
            <ac:spMk id="6" creationId="{A0BCCB51-3C1B-4E94-B147-DB422135DED4}"/>
          </ac:spMkLst>
        </pc:spChg>
        <pc:picChg chg="add mod ord">
          <ac:chgData name="Shany-Jonathan Carle" userId="S::shany.jonathan.carle@cegeptr.qc.ca::f3064aa4-0a6d-49b0-8370-fd088caafd1e" providerId="AD" clId="Web-{15AE4271-7398-4542-9656-DE01902053CC}" dt="2020-10-19T13:49:28.090" v="1123" actId="1076"/>
          <ac:picMkLst>
            <pc:docMk/>
            <pc:sldMk cId="125046490" sldId="263"/>
            <ac:picMk id="4" creationId="{87784C55-952F-4C2D-80B6-B2D1AB42EE54}"/>
          </ac:picMkLst>
        </pc:picChg>
      </pc:sldChg>
      <pc:sldChg chg="addSp delSp modSp new">
        <pc:chgData name="Shany-Jonathan Carle" userId="S::shany.jonathan.carle@cegeptr.qc.ca::f3064aa4-0a6d-49b0-8370-fd088caafd1e" providerId="AD" clId="Web-{15AE4271-7398-4542-9656-DE01902053CC}" dt="2020-10-19T13:51:20.184" v="1318" actId="1076"/>
        <pc:sldMkLst>
          <pc:docMk/>
          <pc:sldMk cId="1757848478" sldId="264"/>
        </pc:sldMkLst>
        <pc:spChg chg="mod">
          <ac:chgData name="Shany-Jonathan Carle" userId="S::shany.jonathan.carle@cegeptr.qc.ca::f3064aa4-0a6d-49b0-8370-fd088caafd1e" providerId="AD" clId="Web-{15AE4271-7398-4542-9656-DE01902053CC}" dt="2020-10-19T13:51:13.372" v="1314" actId="20577"/>
          <ac:spMkLst>
            <pc:docMk/>
            <pc:sldMk cId="1757848478" sldId="264"/>
            <ac:spMk id="2" creationId="{AF6FDC3B-21D2-4AD4-AEC7-30ED48B5F301}"/>
          </ac:spMkLst>
        </pc:spChg>
        <pc:spChg chg="del">
          <ac:chgData name="Shany-Jonathan Carle" userId="S::shany.jonathan.carle@cegeptr.qc.ca::f3064aa4-0a6d-49b0-8370-fd088caafd1e" providerId="AD" clId="Web-{15AE4271-7398-4542-9656-DE01902053CC}" dt="2020-10-19T13:51:17.762" v="1317"/>
          <ac:spMkLst>
            <pc:docMk/>
            <pc:sldMk cId="1757848478" sldId="264"/>
            <ac:spMk id="3" creationId="{964353C0-327E-494C-B89A-FDBFE1F94546}"/>
          </ac:spMkLst>
        </pc:spChg>
        <pc:picChg chg="add mod ord">
          <ac:chgData name="Shany-Jonathan Carle" userId="S::shany.jonathan.carle@cegeptr.qc.ca::f3064aa4-0a6d-49b0-8370-fd088caafd1e" providerId="AD" clId="Web-{15AE4271-7398-4542-9656-DE01902053CC}" dt="2020-10-19T13:51:20.184" v="1318" actId="1076"/>
          <ac:picMkLst>
            <pc:docMk/>
            <pc:sldMk cId="1757848478" sldId="264"/>
            <ac:picMk id="4" creationId="{D58CA22C-8B18-4ADA-802D-3AA6E65A0CD8}"/>
          </ac:picMkLst>
        </pc:picChg>
      </pc:sldChg>
      <pc:sldChg chg="addSp modSp new">
        <pc:chgData name="Shany-Jonathan Carle" userId="S::shany.jonathan.carle@cegeptr.qc.ca::f3064aa4-0a6d-49b0-8370-fd088caafd1e" providerId="AD" clId="Web-{15AE4271-7398-4542-9656-DE01902053CC}" dt="2020-10-19T13:52:17.700" v="1334" actId="1076"/>
        <pc:sldMkLst>
          <pc:docMk/>
          <pc:sldMk cId="1467747896" sldId="265"/>
        </pc:sldMkLst>
        <pc:spChg chg="mod">
          <ac:chgData name="Shany-Jonathan Carle" userId="S::shany.jonathan.carle@cegeptr.qc.ca::f3064aa4-0a6d-49b0-8370-fd088caafd1e" providerId="AD" clId="Web-{15AE4271-7398-4542-9656-DE01902053CC}" dt="2020-10-19T13:51:34.028" v="1322" actId="20577"/>
          <ac:spMkLst>
            <pc:docMk/>
            <pc:sldMk cId="1467747896" sldId="265"/>
            <ac:spMk id="2" creationId="{5B5F6DC0-81A3-418D-9192-BB17D843E960}"/>
          </ac:spMkLst>
        </pc:spChg>
        <pc:spChg chg="mod">
          <ac:chgData name="Shany-Jonathan Carle" userId="S::shany.jonathan.carle@cegeptr.qc.ca::f3064aa4-0a6d-49b0-8370-fd088caafd1e" providerId="AD" clId="Web-{15AE4271-7398-4542-9656-DE01902053CC}" dt="2020-10-19T13:52:05.747" v="1328" actId="20577"/>
          <ac:spMkLst>
            <pc:docMk/>
            <pc:sldMk cId="1467747896" sldId="265"/>
            <ac:spMk id="3" creationId="{674F6C02-20CC-4582-A127-887C32255318}"/>
          </ac:spMkLst>
        </pc:spChg>
        <pc:picChg chg="add mod">
          <ac:chgData name="Shany-Jonathan Carle" userId="S::shany.jonathan.carle@cegeptr.qc.ca::f3064aa4-0a6d-49b0-8370-fd088caafd1e" providerId="AD" clId="Web-{15AE4271-7398-4542-9656-DE01902053CC}" dt="2020-10-19T13:52:17.700" v="1334" actId="1076"/>
          <ac:picMkLst>
            <pc:docMk/>
            <pc:sldMk cId="1467747896" sldId="265"/>
            <ac:picMk id="4" creationId="{8DCA5745-4BCC-4D31-B923-13CC66572578}"/>
          </ac:picMkLst>
        </pc:picChg>
      </pc:sldChg>
      <pc:sldChg chg="addSp delSp modSp new">
        <pc:chgData name="Shany-Jonathan Carle" userId="S::shany.jonathan.carle@cegeptr.qc.ca::f3064aa4-0a6d-49b0-8370-fd088caafd1e" providerId="AD" clId="Web-{15AE4271-7398-4542-9656-DE01902053CC}" dt="2020-10-19T13:54:53.107" v="1406" actId="1076"/>
        <pc:sldMkLst>
          <pc:docMk/>
          <pc:sldMk cId="211440241" sldId="266"/>
        </pc:sldMkLst>
        <pc:spChg chg="mod">
          <ac:chgData name="Shany-Jonathan Carle" userId="S::shany.jonathan.carle@cegeptr.qc.ca::f3064aa4-0a6d-49b0-8370-fd088caafd1e" providerId="AD" clId="Web-{15AE4271-7398-4542-9656-DE01902053CC}" dt="2020-10-19T13:53:23.060" v="1364" actId="20577"/>
          <ac:spMkLst>
            <pc:docMk/>
            <pc:sldMk cId="211440241" sldId="266"/>
            <ac:spMk id="2" creationId="{281E8199-8078-45A2-87AE-160D895D8394}"/>
          </ac:spMkLst>
        </pc:spChg>
        <pc:spChg chg="del">
          <ac:chgData name="Shany-Jonathan Carle" userId="S::shany.jonathan.carle@cegeptr.qc.ca::f3064aa4-0a6d-49b0-8370-fd088caafd1e" providerId="AD" clId="Web-{15AE4271-7398-4542-9656-DE01902053CC}" dt="2020-10-19T13:53:25.981" v="1366"/>
          <ac:spMkLst>
            <pc:docMk/>
            <pc:sldMk cId="211440241" sldId="266"/>
            <ac:spMk id="3" creationId="{BB16A016-0542-4635-A368-A90244A63FA0}"/>
          </ac:spMkLst>
        </pc:spChg>
        <pc:spChg chg="add mod">
          <ac:chgData name="Shany-Jonathan Carle" userId="S::shany.jonathan.carle@cegeptr.qc.ca::f3064aa4-0a6d-49b0-8370-fd088caafd1e" providerId="AD" clId="Web-{15AE4271-7398-4542-9656-DE01902053CC}" dt="2020-10-19T13:54:33.529" v="1385" actId="14100"/>
          <ac:spMkLst>
            <pc:docMk/>
            <pc:sldMk cId="211440241" sldId="266"/>
            <ac:spMk id="5" creationId="{FCC8E97F-3F84-4A67-9D74-134F0E752CAC}"/>
          </ac:spMkLst>
        </pc:spChg>
        <pc:spChg chg="add mod">
          <ac:chgData name="Shany-Jonathan Carle" userId="S::shany.jonathan.carle@cegeptr.qc.ca::f3064aa4-0a6d-49b0-8370-fd088caafd1e" providerId="AD" clId="Web-{15AE4271-7398-4542-9656-DE01902053CC}" dt="2020-10-19T13:54:53.107" v="1406" actId="1076"/>
          <ac:spMkLst>
            <pc:docMk/>
            <pc:sldMk cId="211440241" sldId="266"/>
            <ac:spMk id="6" creationId="{EE0DC6D4-2D3B-493C-A673-4B2F381505DB}"/>
          </ac:spMkLst>
        </pc:spChg>
        <pc:picChg chg="add mod ord modCrop">
          <ac:chgData name="Shany-Jonathan Carle" userId="S::shany.jonathan.carle@cegeptr.qc.ca::f3064aa4-0a6d-49b0-8370-fd088caafd1e" providerId="AD" clId="Web-{15AE4271-7398-4542-9656-DE01902053CC}" dt="2020-10-19T13:54:17.216" v="1375" actId="1076"/>
          <ac:picMkLst>
            <pc:docMk/>
            <pc:sldMk cId="211440241" sldId="266"/>
            <ac:picMk id="4" creationId="{685696A8-D531-4470-8739-B3DF9B4A4D25}"/>
          </ac:picMkLst>
        </pc:picChg>
      </pc:sldChg>
      <pc:sldChg chg="addSp delSp modSp new">
        <pc:chgData name="Shany-Jonathan Carle" userId="S::shany.jonathan.carle@cegeptr.qc.ca::f3064aa4-0a6d-49b0-8370-fd088caafd1e" providerId="AD" clId="Web-{15AE4271-7398-4542-9656-DE01902053CC}" dt="2020-10-19T13:56:38.310" v="1465" actId="1076"/>
        <pc:sldMkLst>
          <pc:docMk/>
          <pc:sldMk cId="2810753354" sldId="267"/>
        </pc:sldMkLst>
        <pc:spChg chg="mod">
          <ac:chgData name="Shany-Jonathan Carle" userId="S::shany.jonathan.carle@cegeptr.qc.ca::f3064aa4-0a6d-49b0-8370-fd088caafd1e" providerId="AD" clId="Web-{15AE4271-7398-4542-9656-DE01902053CC}" dt="2020-10-19T13:56:31.826" v="1461" actId="20577"/>
          <ac:spMkLst>
            <pc:docMk/>
            <pc:sldMk cId="2810753354" sldId="267"/>
            <ac:spMk id="2" creationId="{CC0D14AB-3DDB-4F50-8F74-44D00DF90E10}"/>
          </ac:spMkLst>
        </pc:spChg>
        <pc:spChg chg="del">
          <ac:chgData name="Shany-Jonathan Carle" userId="S::shany.jonathan.carle@cegeptr.qc.ca::f3064aa4-0a6d-49b0-8370-fd088caafd1e" providerId="AD" clId="Web-{15AE4271-7398-4542-9656-DE01902053CC}" dt="2020-10-19T13:56:34.201" v="1464"/>
          <ac:spMkLst>
            <pc:docMk/>
            <pc:sldMk cId="2810753354" sldId="267"/>
            <ac:spMk id="3" creationId="{D967C5C3-F630-4CCB-BA6B-0E803E4137A5}"/>
          </ac:spMkLst>
        </pc:spChg>
        <pc:picChg chg="add mod ord">
          <ac:chgData name="Shany-Jonathan Carle" userId="S::shany.jonathan.carle@cegeptr.qc.ca::f3064aa4-0a6d-49b0-8370-fd088caafd1e" providerId="AD" clId="Web-{15AE4271-7398-4542-9656-DE01902053CC}" dt="2020-10-19T13:56:38.310" v="1465" actId="1076"/>
          <ac:picMkLst>
            <pc:docMk/>
            <pc:sldMk cId="2810753354" sldId="267"/>
            <ac:picMk id="4" creationId="{FDB48DAB-8E29-4D30-8C72-2A51EF9034EE}"/>
          </ac:picMkLst>
        </pc:picChg>
      </pc:sldChg>
      <pc:sldChg chg="addSp delSp modSp new">
        <pc:chgData name="Shany-Jonathan Carle" userId="S::shany.jonathan.carle@cegeptr.qc.ca::f3064aa4-0a6d-49b0-8370-fd088caafd1e" providerId="AD" clId="Web-{15AE4271-7398-4542-9656-DE01902053CC}" dt="2020-10-19T13:57:15.451" v="1471" actId="1076"/>
        <pc:sldMkLst>
          <pc:docMk/>
          <pc:sldMk cId="3775435386" sldId="268"/>
        </pc:sldMkLst>
        <pc:spChg chg="del">
          <ac:chgData name="Shany-Jonathan Carle" userId="S::shany.jonathan.carle@cegeptr.qc.ca::f3064aa4-0a6d-49b0-8370-fd088caafd1e" providerId="AD" clId="Web-{15AE4271-7398-4542-9656-DE01902053CC}" dt="2020-10-19T13:57:07.201" v="1468"/>
          <ac:spMkLst>
            <pc:docMk/>
            <pc:sldMk cId="3775435386" sldId="268"/>
            <ac:spMk id="2" creationId="{18467072-1773-4E45-87C6-94D17FE16BFB}"/>
          </ac:spMkLst>
        </pc:spChg>
        <pc:spChg chg="del">
          <ac:chgData name="Shany-Jonathan Carle" userId="S::shany.jonathan.carle@cegeptr.qc.ca::f3064aa4-0a6d-49b0-8370-fd088caafd1e" providerId="AD" clId="Web-{15AE4271-7398-4542-9656-DE01902053CC}" dt="2020-10-19T13:57:03.998" v="1467"/>
          <ac:spMkLst>
            <pc:docMk/>
            <pc:sldMk cId="3775435386" sldId="268"/>
            <ac:spMk id="3" creationId="{E0E9EA19-7CAB-4A48-A17D-274EEA876256}"/>
          </ac:spMkLst>
        </pc:spChg>
        <pc:picChg chg="add mod ord">
          <ac:chgData name="Shany-Jonathan Carle" userId="S::shany.jonathan.carle@cegeptr.qc.ca::f3064aa4-0a6d-49b0-8370-fd088caafd1e" providerId="AD" clId="Web-{15AE4271-7398-4542-9656-DE01902053CC}" dt="2020-10-19T13:57:15.451" v="1471" actId="1076"/>
          <ac:picMkLst>
            <pc:docMk/>
            <pc:sldMk cId="3775435386" sldId="268"/>
            <ac:picMk id="4" creationId="{C5BED864-2A65-4A0C-9BC3-B223CDDFE835}"/>
          </ac:picMkLst>
        </pc:picChg>
      </pc:sldChg>
      <pc:sldChg chg="modSp new">
        <pc:chgData name="Shany-Jonathan Carle" userId="S::shany.jonathan.carle@cegeptr.qc.ca::f3064aa4-0a6d-49b0-8370-fd088caafd1e" providerId="AD" clId="Web-{15AE4271-7398-4542-9656-DE01902053CC}" dt="2020-10-19T13:59:10.873" v="1880" actId="20577"/>
        <pc:sldMkLst>
          <pc:docMk/>
          <pc:sldMk cId="2332438015" sldId="269"/>
        </pc:sldMkLst>
        <pc:spChg chg="mod">
          <ac:chgData name="Shany-Jonathan Carle" userId="S::shany.jonathan.carle@cegeptr.qc.ca::f3064aa4-0a6d-49b0-8370-fd088caafd1e" providerId="AD" clId="Web-{15AE4271-7398-4542-9656-DE01902053CC}" dt="2020-10-19T13:57:42.592" v="1484" actId="20577"/>
          <ac:spMkLst>
            <pc:docMk/>
            <pc:sldMk cId="2332438015" sldId="269"/>
            <ac:spMk id="2" creationId="{37FD3ABE-C11D-479E-92AB-9A006568FE15}"/>
          </ac:spMkLst>
        </pc:spChg>
        <pc:spChg chg="mod">
          <ac:chgData name="Shany-Jonathan Carle" userId="S::shany.jonathan.carle@cegeptr.qc.ca::f3064aa4-0a6d-49b0-8370-fd088caafd1e" providerId="AD" clId="Web-{15AE4271-7398-4542-9656-DE01902053CC}" dt="2020-10-19T13:59:10.873" v="1880" actId="20577"/>
          <ac:spMkLst>
            <pc:docMk/>
            <pc:sldMk cId="2332438015" sldId="269"/>
            <ac:spMk id="3" creationId="{D3CA388E-509F-47DB-A2C5-D5546A9D334A}"/>
          </ac:spMkLst>
        </pc:spChg>
      </pc:sldChg>
      <pc:sldChg chg="modSp new">
        <pc:chgData name="Shany-Jonathan Carle" userId="S::shany.jonathan.carle@cegeptr.qc.ca::f3064aa4-0a6d-49b0-8370-fd088caafd1e" providerId="AD" clId="Web-{15AE4271-7398-4542-9656-DE01902053CC}" dt="2020-10-19T14:01:24.936" v="2109" actId="20577"/>
        <pc:sldMkLst>
          <pc:docMk/>
          <pc:sldMk cId="1994221806" sldId="270"/>
        </pc:sldMkLst>
        <pc:spChg chg="mod">
          <ac:chgData name="Shany-Jonathan Carle" userId="S::shany.jonathan.carle@cegeptr.qc.ca::f3064aa4-0a6d-49b0-8370-fd088caafd1e" providerId="AD" clId="Web-{15AE4271-7398-4542-9656-DE01902053CC}" dt="2020-10-19T14:00:26.061" v="1923" actId="20577"/>
          <ac:spMkLst>
            <pc:docMk/>
            <pc:sldMk cId="1994221806" sldId="270"/>
            <ac:spMk id="2" creationId="{F346087A-ED09-4CCD-853E-1323FFBA1C40}"/>
          </ac:spMkLst>
        </pc:spChg>
        <pc:spChg chg="mod">
          <ac:chgData name="Shany-Jonathan Carle" userId="S::shany.jonathan.carle@cegeptr.qc.ca::f3064aa4-0a6d-49b0-8370-fd088caafd1e" providerId="AD" clId="Web-{15AE4271-7398-4542-9656-DE01902053CC}" dt="2020-10-19T14:01:24.936" v="2109" actId="20577"/>
          <ac:spMkLst>
            <pc:docMk/>
            <pc:sldMk cId="1994221806" sldId="270"/>
            <ac:spMk id="3" creationId="{FDC78CAF-E577-4EE2-BDA3-3522F2E97FCE}"/>
          </ac:spMkLst>
        </pc:spChg>
      </pc:sldChg>
      <pc:sldChg chg="addSp delSp modSp new">
        <pc:chgData name="Shany-Jonathan Carle" userId="S::shany.jonathan.carle@cegeptr.qc.ca::f3064aa4-0a6d-49b0-8370-fd088caafd1e" providerId="AD" clId="Web-{15AE4271-7398-4542-9656-DE01902053CC}" dt="2020-10-19T14:03:34.436" v="2183" actId="20577"/>
        <pc:sldMkLst>
          <pc:docMk/>
          <pc:sldMk cId="905176683" sldId="271"/>
        </pc:sldMkLst>
        <pc:spChg chg="mod">
          <ac:chgData name="Shany-Jonathan Carle" userId="S::shany.jonathan.carle@cegeptr.qc.ca::f3064aa4-0a6d-49b0-8370-fd088caafd1e" providerId="AD" clId="Web-{15AE4271-7398-4542-9656-DE01902053CC}" dt="2020-10-19T14:01:50.686" v="2141" actId="20577"/>
          <ac:spMkLst>
            <pc:docMk/>
            <pc:sldMk cId="905176683" sldId="271"/>
            <ac:spMk id="2" creationId="{2D7E1DAE-E158-49D6-9584-3E149E5FA762}"/>
          </ac:spMkLst>
        </pc:spChg>
        <pc:spChg chg="del mod">
          <ac:chgData name="Shany-Jonathan Carle" userId="S::shany.jonathan.carle@cegeptr.qc.ca::f3064aa4-0a6d-49b0-8370-fd088caafd1e" providerId="AD" clId="Web-{15AE4271-7398-4542-9656-DE01902053CC}" dt="2020-10-19T14:02:01.717" v="2148"/>
          <ac:spMkLst>
            <pc:docMk/>
            <pc:sldMk cId="905176683" sldId="271"/>
            <ac:spMk id="3" creationId="{AFE5669A-E831-473D-B758-E4E4950A6F37}"/>
          </ac:spMkLst>
        </pc:spChg>
        <pc:spChg chg="add del mod">
          <ac:chgData name="Shany-Jonathan Carle" userId="S::shany.jonathan.carle@cegeptr.qc.ca::f3064aa4-0a6d-49b0-8370-fd088caafd1e" providerId="AD" clId="Web-{15AE4271-7398-4542-9656-DE01902053CC}" dt="2020-10-19T14:02:03.842" v="2149"/>
          <ac:spMkLst>
            <pc:docMk/>
            <pc:sldMk cId="905176683" sldId="271"/>
            <ac:spMk id="5" creationId="{072E275F-37FF-4496-B002-AEE7CCE93F6E}"/>
          </ac:spMkLst>
        </pc:spChg>
        <pc:spChg chg="add mod">
          <ac:chgData name="Shany-Jonathan Carle" userId="S::shany.jonathan.carle@cegeptr.qc.ca::f3064aa4-0a6d-49b0-8370-fd088caafd1e" providerId="AD" clId="Web-{15AE4271-7398-4542-9656-DE01902053CC}" dt="2020-10-19T14:03:34.436" v="2183" actId="20577"/>
          <ac:spMkLst>
            <pc:docMk/>
            <pc:sldMk cId="905176683" sldId="271"/>
            <ac:spMk id="6" creationId="{6E97EB8F-BD60-45C5-80FF-E4DC7DFAF60B}"/>
          </ac:spMkLst>
        </pc:spChg>
      </pc:sldChg>
    </pc:docChg>
  </pc:docChgLst>
  <pc:docChgLst>
    <pc:chgData name="Shany-Jonathan Carle" userId="f3064aa4-0a6d-49b0-8370-fd088caafd1e" providerId="ADAL" clId="{20D60D3F-8A37-4C5A-9552-528711452581}"/>
    <pc:docChg chg="undo custSel addSld modSld sldOrd">
      <pc:chgData name="Shany-Jonathan Carle" userId="f3064aa4-0a6d-49b0-8370-fd088caafd1e" providerId="ADAL" clId="{20D60D3F-8A37-4C5A-9552-528711452581}" dt="2020-10-19T16:27:46.155" v="1041" actId="20577"/>
      <pc:docMkLst>
        <pc:docMk/>
      </pc:docMkLst>
      <pc:sldChg chg="modSp mod">
        <pc:chgData name="Shany-Jonathan Carle" userId="f3064aa4-0a6d-49b0-8370-fd088caafd1e" providerId="ADAL" clId="{20D60D3F-8A37-4C5A-9552-528711452581}" dt="2020-10-19T16:27:46.155" v="1041" actId="20577"/>
        <pc:sldMkLst>
          <pc:docMk/>
          <pc:sldMk cId="2332438015" sldId="269"/>
        </pc:sldMkLst>
        <pc:spChg chg="mod">
          <ac:chgData name="Shany-Jonathan Carle" userId="f3064aa4-0a6d-49b0-8370-fd088caafd1e" providerId="ADAL" clId="{20D60D3F-8A37-4C5A-9552-528711452581}" dt="2020-10-19T16:27:46.155" v="1041" actId="20577"/>
          <ac:spMkLst>
            <pc:docMk/>
            <pc:sldMk cId="2332438015" sldId="269"/>
            <ac:spMk id="3" creationId="{D3CA388E-509F-47DB-A2C5-D5546A9D334A}"/>
          </ac:spMkLst>
        </pc:spChg>
      </pc:sldChg>
      <pc:sldChg chg="addSp delSp modSp mod">
        <pc:chgData name="Shany-Jonathan Carle" userId="f3064aa4-0a6d-49b0-8370-fd088caafd1e" providerId="ADAL" clId="{20D60D3F-8A37-4C5A-9552-528711452581}" dt="2020-10-19T14:08:40.214" v="279"/>
        <pc:sldMkLst>
          <pc:docMk/>
          <pc:sldMk cId="905176683" sldId="271"/>
        </pc:sldMkLst>
        <pc:spChg chg="mod">
          <ac:chgData name="Shany-Jonathan Carle" userId="f3064aa4-0a6d-49b0-8370-fd088caafd1e" providerId="ADAL" clId="{20D60D3F-8A37-4C5A-9552-528711452581}" dt="2020-10-19T14:08:21.205" v="273" actId="20577"/>
          <ac:spMkLst>
            <pc:docMk/>
            <pc:sldMk cId="905176683" sldId="271"/>
            <ac:spMk id="2" creationId="{2D7E1DAE-E158-49D6-9584-3E149E5FA762}"/>
          </ac:spMkLst>
        </pc:spChg>
        <pc:spChg chg="add del">
          <ac:chgData name="Shany-Jonathan Carle" userId="f3064aa4-0a6d-49b0-8370-fd088caafd1e" providerId="ADAL" clId="{20D60D3F-8A37-4C5A-9552-528711452581}" dt="2020-10-19T14:04:04.136" v="2" actId="22"/>
          <ac:spMkLst>
            <pc:docMk/>
            <pc:sldMk cId="905176683" sldId="271"/>
            <ac:spMk id="5" creationId="{C801F06F-1F3B-409E-9F42-8FFFD839F179}"/>
          </ac:spMkLst>
        </pc:spChg>
        <pc:spChg chg="del">
          <ac:chgData name="Shany-Jonathan Carle" userId="f3064aa4-0a6d-49b0-8370-fd088caafd1e" providerId="ADAL" clId="{20D60D3F-8A37-4C5A-9552-528711452581}" dt="2020-10-19T14:03:58.043" v="0" actId="478"/>
          <ac:spMkLst>
            <pc:docMk/>
            <pc:sldMk cId="905176683" sldId="271"/>
            <ac:spMk id="6" creationId="{6E97EB8F-BD60-45C5-80FF-E4DC7DFAF60B}"/>
          </ac:spMkLst>
        </pc:spChg>
        <pc:spChg chg="add del">
          <ac:chgData name="Shany-Jonathan Carle" userId="f3064aa4-0a6d-49b0-8370-fd088caafd1e" providerId="ADAL" clId="{20D60D3F-8A37-4C5A-9552-528711452581}" dt="2020-10-19T14:04:11.392" v="4" actId="478"/>
          <ac:spMkLst>
            <pc:docMk/>
            <pc:sldMk cId="905176683" sldId="271"/>
            <ac:spMk id="7" creationId="{7D7833B5-817A-4647-8CED-BE8CBCA893AD}"/>
          </ac:spMkLst>
        </pc:spChg>
        <pc:spChg chg="add mod">
          <ac:chgData name="Shany-Jonathan Carle" userId="f3064aa4-0a6d-49b0-8370-fd088caafd1e" providerId="ADAL" clId="{20D60D3F-8A37-4C5A-9552-528711452581}" dt="2020-10-19T14:08:40.214" v="279"/>
          <ac:spMkLst>
            <pc:docMk/>
            <pc:sldMk cId="905176683" sldId="271"/>
            <ac:spMk id="9" creationId="{04532EEF-D2B4-4029-9F7C-E831464EE0E8}"/>
          </ac:spMkLst>
        </pc:spChg>
      </pc:sldChg>
      <pc:sldChg chg="modSp new mod ord">
        <pc:chgData name="Shany-Jonathan Carle" userId="f3064aa4-0a6d-49b0-8370-fd088caafd1e" providerId="ADAL" clId="{20D60D3F-8A37-4C5A-9552-528711452581}" dt="2020-10-19T14:12:42.880" v="1040" actId="20577"/>
        <pc:sldMkLst>
          <pc:docMk/>
          <pc:sldMk cId="105180170" sldId="272"/>
        </pc:sldMkLst>
        <pc:spChg chg="mod">
          <ac:chgData name="Shany-Jonathan Carle" userId="f3064aa4-0a6d-49b0-8370-fd088caafd1e" providerId="ADAL" clId="{20D60D3F-8A37-4C5A-9552-528711452581}" dt="2020-10-19T14:09:59.829" v="487" actId="20577"/>
          <ac:spMkLst>
            <pc:docMk/>
            <pc:sldMk cId="105180170" sldId="272"/>
            <ac:spMk id="2" creationId="{928286DC-9105-4428-BDE0-E82C9DBF494F}"/>
          </ac:spMkLst>
        </pc:spChg>
        <pc:spChg chg="mod">
          <ac:chgData name="Shany-Jonathan Carle" userId="f3064aa4-0a6d-49b0-8370-fd088caafd1e" providerId="ADAL" clId="{20D60D3F-8A37-4C5A-9552-528711452581}" dt="2020-10-19T14:12:42.880" v="1040" actId="20577"/>
          <ac:spMkLst>
            <pc:docMk/>
            <pc:sldMk cId="105180170" sldId="272"/>
            <ac:spMk id="3" creationId="{AF8C034C-F992-4367-9DD5-D9980CBF19D6}"/>
          </ac:spMkLst>
        </pc:spChg>
      </pc:sldChg>
      <pc:sldChg chg="modSp new mod">
        <pc:chgData name="Shany-Jonathan Carle" userId="f3064aa4-0a6d-49b0-8370-fd088caafd1e" providerId="ADAL" clId="{20D60D3F-8A37-4C5A-9552-528711452581}" dt="2020-10-19T14:07:22.830" v="255" actId="20577"/>
        <pc:sldMkLst>
          <pc:docMk/>
          <pc:sldMk cId="1619133520" sldId="273"/>
        </pc:sldMkLst>
        <pc:spChg chg="mod">
          <ac:chgData name="Shany-Jonathan Carle" userId="f3064aa4-0a6d-49b0-8370-fd088caafd1e" providerId="ADAL" clId="{20D60D3F-8A37-4C5A-9552-528711452581}" dt="2020-10-19T14:06:51.108" v="191" actId="20577"/>
          <ac:spMkLst>
            <pc:docMk/>
            <pc:sldMk cId="1619133520" sldId="273"/>
            <ac:spMk id="2" creationId="{3D928396-9178-4DC2-A7B8-089D1E25701C}"/>
          </ac:spMkLst>
        </pc:spChg>
        <pc:spChg chg="mod">
          <ac:chgData name="Shany-Jonathan Carle" userId="f3064aa4-0a6d-49b0-8370-fd088caafd1e" providerId="ADAL" clId="{20D60D3F-8A37-4C5A-9552-528711452581}" dt="2020-10-19T14:07:22.830" v="255" actId="20577"/>
          <ac:spMkLst>
            <pc:docMk/>
            <pc:sldMk cId="1619133520" sldId="273"/>
            <ac:spMk id="3" creationId="{DC5AC019-FEA9-487C-BC12-47EB7D03EB7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64A8DC-C4AF-4652-AC32-ADFAD1738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47FE07-1509-4618-BFDD-2F2A07A12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83199F-26E1-4DB1-9CA8-7E8CED47D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2021-09-13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8972CB-BD9A-4995-92F2-5CC190BF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0CFE87-B16B-4990-9241-968139C6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2436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6405F9-9DFF-4742-9857-F192A455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7E0B7C-2D83-463E-8FBF-B5C189680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8AF828-D8A2-445A-9F05-B6C6E20E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2021-09-13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E58E7C-83BF-4AD8-9C5D-C6119982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E92182-C482-4E0F-B08D-1366FDD1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1180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E969EE-D58A-4102-801C-5E0126DD9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D73470-3533-4D82-9B78-D347A794D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558D78-E782-4B90-BA62-E390635F2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2021-09-13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380A4C-292A-49BF-8242-23B985FB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B678AC-A9FC-4025-A2BA-C102B4D1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744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E0A43-A785-43F0-8AA7-AC17391A6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85E074-1D09-47C4-A46B-064D1B3C8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640D95-E024-4ACF-95D4-78E3288C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2021-09-13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D43D00-AD54-43BB-8A14-13A12C3F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467E55-6C86-4043-BBFB-E556A28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6331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3D82C-E584-4782-931A-D51D73EA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127DEC-569E-438D-9D27-57F5BA6D4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2A6EAB-7978-428A-BCCC-2035D003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2021-09-13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D8126A-EF0E-41E0-8629-D6C6B7CB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CCED88-001B-4D14-BB72-1D848781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006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8DA14-A54C-4B6C-8BFD-6480D448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EBBF4F-1C1D-4B75-BCF6-827B12EBB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3D5836-D4AE-4771-B4E8-FA427937C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A8E883-F68A-46FF-A17F-BE871585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2021-09-13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A726C6-D85A-4303-B69F-95C43747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20E401-FF19-4C9C-938F-23874992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61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CED65-165B-4F21-9346-DEEA150F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C55C23-F218-4028-82D4-26506EB7E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AA1FE5-6935-46E4-BAB5-F2102BA9D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925E6B-CC53-42AE-ABD6-24F6728EC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CA9E9DA-B1D6-4260-82D4-5DD519120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4EF37AF-B11E-4861-8F3F-E7167F1D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2021-09-13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1A84F1-A5F7-4393-BD31-E7FFCC74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911845-779A-4E9B-AA29-E6688FDC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3976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417A0-29EC-4C25-ACD7-F57E45BF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955530-F545-40DA-B995-C8736F63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2021-09-13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4A9854-DB18-4952-8D69-4FC903BB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A72ACA-943A-4870-9C84-070A0070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6452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789C7BD-AC20-46EB-8178-4A794AE1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2021-09-13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8B409C-04DE-40E9-8ED8-0A88D3CF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7B2809-9912-4EE7-B2BA-A1B8F25E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15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3CFBE-0450-4DCB-A2A4-33530269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B87E0F-6A58-4F4B-8701-85A38AF37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D191F1-2C4A-4163-9CFC-9E355CBB2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D4F01F-3C8D-4081-A8D6-1080982C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2021-09-13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8FC714-3204-4BCF-BE19-1C5F41D3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748F61-7DCD-44C1-B55E-46842A45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162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5A1516-2FDA-4214-AD7B-304867BCF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AB3FAF-630F-42F3-ACC3-86572AF5E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350950-C105-41DC-AE5B-8FD1234C5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119FC2-C928-42DD-8C06-688C404B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F41A-0AC9-46AE-80E5-213A985D2FBC}" type="datetimeFigureOut">
              <a:rPr lang="fr-CA" smtClean="0"/>
              <a:t>2021-09-13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25B4E9-BA30-4571-AB97-93CF700A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EA017F-EFBE-433E-A23D-28DB8298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321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D239FE0-7C23-49D6-9493-47D4D11FD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032DBC-96EA-4E25-A233-66395E3D7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442B95-01A5-48D3-BC5F-4DF713F26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3F41A-0AC9-46AE-80E5-213A985D2FBC}" type="datetimeFigureOut">
              <a:rPr lang="fr-CA" smtClean="0"/>
              <a:t>2021-09-13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89C65C-841D-41BE-BA1A-DCEA6F77C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D1C6A3-3E42-4155-8258-05F0292F3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8EC9D-5697-4E5B-8ED7-1432B59ABEA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705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C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hanycarle.com/plesk" TargetMode="External"/><Relationship Id="rId2" Type="http://schemas.openxmlformats.org/officeDocument/2006/relationships/hyperlink" Target="http://httpss:/shanycarle.com:844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shanycarle.com/admin" TargetMode="External"/><Relationship Id="rId4" Type="http://schemas.openxmlformats.org/officeDocument/2006/relationships/hyperlink" Target="https://shanycarle.com/cpane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EECDF2D-3639-4EE9-A4F1-0D9F3235A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  <a:cs typeface="Calibri Light"/>
              </a:rPr>
              <a:t>Publication d'un site Web</a:t>
            </a:r>
            <a:endParaRPr lang="fr-C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08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6FDC3B-21D2-4AD4-AEC7-30ED48B5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cs typeface="Calibri Light"/>
              </a:rPr>
              <a:t>Ajouter un nouveau compte</a:t>
            </a:r>
            <a:endParaRPr lang="fr-CA" dirty="0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D58CA22C-8B18-4ADA-802D-3AA6E65A0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681" y="1929723"/>
            <a:ext cx="5010150" cy="2990850"/>
          </a:xfrm>
        </p:spPr>
      </p:pic>
    </p:spTree>
    <p:extLst>
      <p:ext uri="{BB962C8B-B14F-4D97-AF65-F5344CB8AC3E}">
        <p14:creationId xmlns:p14="http://schemas.microsoft.com/office/powerpoint/2010/main" val="1757848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5F6DC0-81A3-418D-9192-BB17D843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cs typeface="Calibri Light"/>
              </a:rPr>
              <a:t>Filezila</a:t>
            </a:r>
            <a:endParaRPr lang="fr-CA" dirty="0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4F6C02-20CC-4582-A127-887C32255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cs typeface="Calibri"/>
              </a:rPr>
              <a:t>Installer </a:t>
            </a:r>
            <a:r>
              <a:rPr lang="fr-CA" dirty="0" err="1">
                <a:cs typeface="Calibri"/>
              </a:rPr>
              <a:t>Filezila</a:t>
            </a:r>
            <a:endParaRPr lang="fr-CA" dirty="0" err="1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8DCA5745-4BCC-4D31-B923-13CC66572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913" y="992058"/>
            <a:ext cx="8272345" cy="487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47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1E8199-8078-45A2-87AE-160D895D8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cs typeface="Calibri Light"/>
              </a:rPr>
              <a:t>Publier votre site</a:t>
            </a:r>
            <a:endParaRPr lang="fr-FR" dirty="0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685696A8-D531-4470-8739-B3DF9B4A4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22" t="-1111" r="17957" b="32698"/>
          <a:stretch/>
        </p:blipFill>
        <p:spPr>
          <a:xfrm>
            <a:off x="588128" y="1816333"/>
            <a:ext cx="11018312" cy="4006079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CC8E97F-3F84-4A67-9D74-134F0E752CAC}"/>
              </a:ext>
            </a:extLst>
          </p:cNvPr>
          <p:cNvSpPr txBox="1"/>
          <p:nvPr/>
        </p:nvSpPr>
        <p:spPr>
          <a:xfrm>
            <a:off x="4046034" y="3534937"/>
            <a:ext cx="9125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CA" dirty="0"/>
              <a:t>LOCAL</a:t>
            </a:r>
            <a:endParaRPr lang="fr-CA" dirty="0">
              <a:cs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E0DC6D4-2D3B-493C-A673-4B2F381505DB}"/>
              </a:ext>
            </a:extLst>
          </p:cNvPr>
          <p:cNvSpPr txBox="1"/>
          <p:nvPr/>
        </p:nvSpPr>
        <p:spPr>
          <a:xfrm>
            <a:off x="8584348" y="35012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 dirty="0"/>
              <a:t>DISTANT SUR LE SERVEUR</a:t>
            </a:r>
            <a:endParaRPr lang="fr-CA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440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FD3ABE-C11D-479E-92AB-9A006568F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cs typeface="Calibri Light"/>
              </a:rPr>
              <a:t>Ne pas oublier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CA388E-509F-47DB-A2C5-D5546A9D3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cs typeface="Calibri"/>
              </a:rPr>
              <a:t>Vous devez avoir un fichier de configuration local pour votre base de données et un fichier distant.</a:t>
            </a:r>
          </a:p>
          <a:p>
            <a:endParaRPr lang="fr-CA" dirty="0">
              <a:cs typeface="Calibri"/>
            </a:endParaRPr>
          </a:p>
          <a:p>
            <a:r>
              <a:rPr lang="fr-CA" dirty="0">
                <a:cs typeface="Calibri"/>
              </a:rPr>
              <a:t>La base de données distante ne doit pas utiliser root / vide.</a:t>
            </a:r>
          </a:p>
          <a:p>
            <a:endParaRPr lang="fr-CA" dirty="0">
              <a:cs typeface="Calibri"/>
            </a:endParaRPr>
          </a:p>
          <a:p>
            <a:r>
              <a:rPr lang="fr-CA" dirty="0">
                <a:cs typeface="Calibri"/>
              </a:rPr>
              <a:t>Vous fichier </a:t>
            </a:r>
            <a:r>
              <a:rPr lang="fr-CA" dirty="0" err="1">
                <a:cs typeface="Calibri"/>
              </a:rPr>
              <a:t>index.php</a:t>
            </a:r>
            <a:r>
              <a:rPr lang="fr-CA" dirty="0">
                <a:cs typeface="Calibri"/>
              </a:rPr>
              <a:t> doit se trouver directement dans le dossier </a:t>
            </a:r>
            <a:r>
              <a:rPr lang="fr-CA" dirty="0" err="1">
                <a:cs typeface="Calibri"/>
              </a:rPr>
              <a:t>httpdocs</a:t>
            </a:r>
            <a:r>
              <a:rPr lang="fr-CA" dirty="0">
                <a:cs typeface="Calibri"/>
              </a:rPr>
              <a:t>. Sinon, vous devez écrire le nom du dossier pour accéder à votre site.</a:t>
            </a:r>
          </a:p>
        </p:txBody>
      </p:sp>
    </p:spTree>
    <p:extLst>
      <p:ext uri="{BB962C8B-B14F-4D97-AF65-F5344CB8AC3E}">
        <p14:creationId xmlns:p14="http://schemas.microsoft.com/office/powerpoint/2010/main" val="2332438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EECDF2D-3639-4EE9-A4F1-0D9F3235A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rgbClr val="FFFFFF"/>
                </a:solidFill>
                <a:cs typeface="Calibri Light"/>
              </a:rPr>
              <a:t>Les variables de session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4837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46087A-ED09-4CCD-853E-1323FFBA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cs typeface="Calibri Light"/>
              </a:rPr>
              <a:t>Les variables de sessions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C78CAF-E577-4EE2-BDA3-3522F2E97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cs typeface="Calibri"/>
              </a:rPr>
              <a:t>Permettent de transférer facilement des informations d'une page à l'autre.</a:t>
            </a:r>
          </a:p>
          <a:p>
            <a:pPr marL="0" indent="0">
              <a:buNone/>
            </a:pPr>
            <a:endParaRPr lang="fr-CA" dirty="0">
              <a:cs typeface="Calibri"/>
            </a:endParaRPr>
          </a:p>
          <a:p>
            <a:r>
              <a:rPr lang="fr-CA" dirty="0">
                <a:cs typeface="Calibri"/>
              </a:rPr>
              <a:t>Utilisé pour gérer les connexions au site.</a:t>
            </a:r>
          </a:p>
        </p:txBody>
      </p:sp>
    </p:spTree>
    <p:extLst>
      <p:ext uri="{BB962C8B-B14F-4D97-AF65-F5344CB8AC3E}">
        <p14:creationId xmlns:p14="http://schemas.microsoft.com/office/powerpoint/2010/main" val="1994221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7E1DAE-E158-49D6-9584-3E149E5FA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cs typeface="Calibri Light"/>
              </a:rPr>
              <a:t>Création et modification des variables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532EEF-D2B4-4029-9F7C-E831464EE0E8}"/>
              </a:ext>
            </a:extLst>
          </p:cNvPr>
          <p:cNvSpPr txBox="1"/>
          <p:nvPr/>
        </p:nvSpPr>
        <p:spPr>
          <a:xfrm>
            <a:off x="981512" y="1476462"/>
            <a:ext cx="1004162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On </a:t>
            </a:r>
            <a:r>
              <a:rPr lang="en-CA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démarre</a:t>
            </a: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toujours</a:t>
            </a: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la session </a:t>
            </a:r>
            <a:r>
              <a:rPr lang="en-CA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haut et dans </a:t>
            </a:r>
            <a:r>
              <a:rPr lang="en-CA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tous</a:t>
            </a: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les </a:t>
            </a:r>
            <a:r>
              <a:rPr lang="en-CA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fichiers</a:t>
            </a:r>
            <a:r>
              <a:rPr lang="en-CA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b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session_start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Set session variables</a:t>
            </a:r>
            <a:b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DAA520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"connexion"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 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"La connexion </a:t>
            </a:r>
            <a:r>
              <a:rPr lang="en-CA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réussie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. </a:t>
            </a:r>
            <a:r>
              <a:rPr lang="en-CA" b="0" i="0" dirty="0">
                <a:solidFill>
                  <a:srgbClr val="DAA520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"connexion"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br>
              <a:rPr lang="en-CA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5176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928396-9178-4DC2-A7B8-089D1E25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Supprimer les variables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5AC019-FEA9-487C-BC12-47EB7D03E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session_start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</a:p>
          <a:p>
            <a:pPr marL="0" indent="0" algn="l">
              <a:buNone/>
            </a:pP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CA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Supprimes</a:t>
            </a: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toutes</a:t>
            </a: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les variables</a:t>
            </a:r>
            <a:b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session_unset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CA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Détruire</a:t>
            </a: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la session</a:t>
            </a:r>
            <a:b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session_destroy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CA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9133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8286DC-9105-4428-BDE0-E82C9DBF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Exercices (2 cours)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8C034C-F992-4367-9DD5-D9980CBF1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CA" dirty="0"/>
              <a:t>Copiez tout le contenu de votre projet intra dans un autre projet appelé « Projet Intra Connexion ».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Créez une table de connexion (usager / mot de passe / admin(</a:t>
            </a:r>
            <a:r>
              <a:rPr lang="fr-CA" dirty="0" err="1"/>
              <a:t>bool</a:t>
            </a:r>
            <a:r>
              <a:rPr lang="fr-CA" dirty="0"/>
              <a:t>)).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Créez une page pour que l’usager se connecte.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Si l’usager est connecté et qu’il est admin, il peut effectuer le CRUD sur toutes vos pages.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Si l’usager est connecté et qu’il n’est pas admin, il peut uniquement voir les données.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Si l’usager n’est pas connecté, il n’a accès qu’à la page de connexion.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Codez la déconnexion.</a:t>
            </a:r>
          </a:p>
          <a:p>
            <a:pPr marL="514350" indent="-514350">
              <a:buFont typeface="+mj-lt"/>
              <a:buAutoNum type="arabicPeriod"/>
            </a:pPr>
            <a:r>
              <a:rPr lang="fr-CA" dirty="0"/>
              <a:t>Cachez les éléments du menu ou le menu au complet pour qu’un usager ne voit que les pages qu’il peut consulter.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BONUS : ajoutez la double authentification avec un code SMS ou courriel.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18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64FF71-89CD-4CA2-B7B6-9626C8C4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cs typeface="Calibri Light"/>
              </a:rPr>
              <a:t>Les étapes pour publier un site Web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8CC65F-BDFE-465F-AC6E-7E1330E23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fr-CA" dirty="0">
                <a:cs typeface="Calibri" panose="020F0502020204030204"/>
              </a:rPr>
              <a:t>Acheter un nom de domaine</a:t>
            </a:r>
          </a:p>
          <a:p>
            <a:pPr marL="514350" indent="-514350">
              <a:buAutoNum type="arabicPeriod"/>
            </a:pPr>
            <a:r>
              <a:rPr lang="fr-CA" dirty="0">
                <a:cs typeface="Calibri" panose="020F0502020204030204"/>
              </a:rPr>
              <a:t>Acheter un hébergement</a:t>
            </a:r>
          </a:p>
          <a:p>
            <a:pPr marL="514350" indent="-514350">
              <a:buAutoNum type="arabicPeriod"/>
            </a:pPr>
            <a:r>
              <a:rPr lang="fr-CA" dirty="0">
                <a:cs typeface="Calibri" panose="020F0502020204030204"/>
              </a:rPr>
              <a:t>Exporter la base de données locale</a:t>
            </a:r>
          </a:p>
          <a:p>
            <a:pPr marL="514350" indent="-514350">
              <a:buAutoNum type="arabicPeriod"/>
            </a:pPr>
            <a:r>
              <a:rPr lang="fr-CA" dirty="0">
                <a:cs typeface="Calibri" panose="020F0502020204030204"/>
              </a:rPr>
              <a:t>Se connecter au </a:t>
            </a:r>
            <a:r>
              <a:rPr lang="fr-CA" dirty="0" err="1">
                <a:cs typeface="Calibri" panose="020F0502020204030204"/>
              </a:rPr>
              <a:t>cPanel</a:t>
            </a:r>
          </a:p>
          <a:p>
            <a:pPr marL="514350" indent="-514350">
              <a:buAutoNum type="arabicPeriod"/>
            </a:pPr>
            <a:r>
              <a:rPr lang="fr-CA" dirty="0">
                <a:cs typeface="Calibri" panose="020F0502020204030204"/>
              </a:rPr>
              <a:t>Créer la base de données distantes</a:t>
            </a:r>
          </a:p>
          <a:p>
            <a:pPr marL="971550" lvl="1">
              <a:buAutoNum type="arabicPeriod"/>
            </a:pPr>
            <a:r>
              <a:rPr lang="fr-CA" dirty="0">
                <a:cs typeface="Calibri" panose="020F0502020204030204"/>
              </a:rPr>
              <a:t>Exporter les données</a:t>
            </a:r>
          </a:p>
          <a:p>
            <a:pPr marL="514350" indent="-514350">
              <a:buAutoNum type="arabicPeriod"/>
            </a:pPr>
            <a:r>
              <a:rPr lang="fr-CA" dirty="0">
                <a:ea typeface="+mn-lt"/>
                <a:cs typeface="+mn-lt"/>
              </a:rPr>
              <a:t>Créer un compte FTP</a:t>
            </a:r>
            <a:endParaRPr lang="fr-CA" dirty="0"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fr-CA" dirty="0">
                <a:cs typeface="Calibri" panose="020F0502020204030204"/>
              </a:rPr>
              <a:t>Publier les fichiers avec un client FTP</a:t>
            </a:r>
          </a:p>
          <a:p>
            <a:pPr marL="514350" indent="-514350">
              <a:buAutoNum type="arabicPeriod"/>
            </a:pPr>
            <a:endParaRPr lang="fr-CA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6697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9045B-54CB-4889-889B-658496A22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cs typeface="Calibri Light"/>
              </a:rPr>
              <a:t>3- Exporter la base de données</a:t>
            </a:r>
            <a:endParaRPr lang="fr-FR" dirty="0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978D59E0-59F0-464E-85C9-1AC510BB3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63" y="1528069"/>
            <a:ext cx="11844453" cy="3478206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8039A3-F913-4327-8278-E90ECB3BA997}"/>
              </a:ext>
            </a:extLst>
          </p:cNvPr>
          <p:cNvSpPr/>
          <p:nvPr/>
        </p:nvSpPr>
        <p:spPr>
          <a:xfrm>
            <a:off x="4105507" y="1633653"/>
            <a:ext cx="706243" cy="473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1872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9518E8-A36A-4EFA-A5BF-A665C90B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cs typeface="Calibri Light"/>
              </a:rPr>
              <a:t>Résultat</a:t>
            </a:r>
            <a:endParaRPr lang="fr-CA" dirty="0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EB950876-F46C-4A44-96C4-01777F549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1111" y="515357"/>
            <a:ext cx="4752167" cy="5931094"/>
          </a:xfrm>
        </p:spPr>
      </p:pic>
    </p:spTree>
    <p:extLst>
      <p:ext uri="{BB962C8B-B14F-4D97-AF65-F5344CB8AC3E}">
        <p14:creationId xmlns:p14="http://schemas.microsoft.com/office/powerpoint/2010/main" val="358810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619C4C-9483-423C-B4C6-E312B76CD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cs typeface="Calibri Light"/>
              </a:rPr>
              <a:t>4– Se connecter au </a:t>
            </a:r>
            <a:r>
              <a:rPr lang="fr-CA" dirty="0" err="1">
                <a:cs typeface="Calibri Light"/>
              </a:rPr>
              <a:t>cPanel</a:t>
            </a:r>
            <a:r>
              <a:rPr lang="fr-CA" dirty="0">
                <a:cs typeface="Calibri Light"/>
              </a:rPr>
              <a:t> ou </a:t>
            </a:r>
            <a:r>
              <a:rPr lang="fr-CA" dirty="0" err="1">
                <a:cs typeface="Calibri Light"/>
              </a:rPr>
              <a:t>Plesk</a:t>
            </a:r>
            <a:endParaRPr lang="fr-CA" dirty="0"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13533-C3F9-4DDB-870B-5B6D374E6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CA" dirty="0">
                <a:cs typeface="Calibri"/>
              </a:rPr>
              <a:t>Tous les hébergeurs Web utilisent </a:t>
            </a:r>
            <a:r>
              <a:rPr lang="fr-CA" dirty="0" err="1">
                <a:cs typeface="Calibri"/>
              </a:rPr>
              <a:t>cPanel</a:t>
            </a:r>
            <a:r>
              <a:rPr lang="fr-CA" dirty="0">
                <a:cs typeface="Calibri"/>
              </a:rPr>
              <a:t> ou </a:t>
            </a:r>
            <a:r>
              <a:rPr lang="fr-CA" dirty="0" err="1">
                <a:cs typeface="Calibri"/>
              </a:rPr>
              <a:t>Plesk</a:t>
            </a:r>
            <a:r>
              <a:rPr lang="fr-CA" dirty="0">
                <a:cs typeface="Calibri"/>
              </a:rPr>
              <a:t> pour permettre aux développeurs Web de configurer l'hébergement de leurs sites.</a:t>
            </a:r>
          </a:p>
          <a:p>
            <a:endParaRPr lang="fr-CA" dirty="0">
              <a:cs typeface="Calibri"/>
            </a:endParaRPr>
          </a:p>
          <a:p>
            <a:endParaRPr lang="fr-CA" dirty="0">
              <a:cs typeface="Calibri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95ED63B3-4B2E-475C-BAB9-56A5362C7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" y="2965125"/>
            <a:ext cx="6887736" cy="3213750"/>
          </a:xfrm>
          <a:prstGeom prst="rect">
            <a:avLst/>
          </a:prstGeom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123A65F9-CF69-4DE9-916F-FD4F0C341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985" y="3019161"/>
            <a:ext cx="4127809" cy="344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34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A465DE-8C51-4680-BA71-E4034F18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cs typeface="Calibri Light"/>
              </a:rPr>
              <a:t>4– Se connecter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167406-679C-4974-8A31-1984E3A38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308"/>
            <a:ext cx="10515600" cy="458365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fr-CA" dirty="0">
                <a:cs typeface="Calibri"/>
              </a:rPr>
              <a:t>Lorsque vous achetez votre hébergement, vous recevez un courriel vous expliquant comment vous connecter à votre panneau de configuration.</a:t>
            </a:r>
            <a:endParaRPr lang="fr-FR" dirty="0"/>
          </a:p>
          <a:p>
            <a:endParaRPr lang="fr-CA" dirty="0">
              <a:cs typeface="Calibri"/>
            </a:endParaRPr>
          </a:p>
          <a:p>
            <a:pPr marL="0" indent="0">
              <a:buNone/>
            </a:pPr>
            <a:r>
              <a:rPr lang="fr-CA" dirty="0">
                <a:cs typeface="Calibri"/>
              </a:rPr>
              <a:t>Quelques exemples :</a:t>
            </a:r>
          </a:p>
          <a:p>
            <a:pPr marL="514350" indent="-514350">
              <a:buAutoNum type="arabicPeriod"/>
            </a:pPr>
            <a:r>
              <a:rPr lang="fr-CA" dirty="0">
                <a:cs typeface="Calibri"/>
                <a:hlinkClick r:id="rId2"/>
              </a:rPr>
              <a:t>https://shanycarle.com:8443</a:t>
            </a:r>
          </a:p>
          <a:p>
            <a:pPr marL="514350" indent="-514350">
              <a:buAutoNum type="arabicPeriod"/>
            </a:pPr>
            <a:r>
              <a:rPr lang="fr-CA" dirty="0">
                <a:cs typeface="Calibri"/>
                <a:hlinkClick r:id="rId3"/>
              </a:rPr>
              <a:t>https://shanycarle.com/plesk</a:t>
            </a:r>
          </a:p>
          <a:p>
            <a:pPr marL="514350" indent="-514350">
              <a:buAutoNum type="arabicPeriod"/>
            </a:pPr>
            <a:r>
              <a:rPr lang="fr-CA" dirty="0">
                <a:ea typeface="+mn-lt"/>
                <a:cs typeface="+mn-lt"/>
                <a:hlinkClick r:id="rId4"/>
              </a:rPr>
              <a:t>https://shanycarle.com/cpanel</a:t>
            </a:r>
            <a:endParaRPr lang="fr-CA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fr-CA" dirty="0">
                <a:ea typeface="+mn-lt"/>
                <a:cs typeface="+mn-lt"/>
                <a:hlinkClick r:id="rId5"/>
              </a:rPr>
              <a:t>https://shanycarle.com/admin</a:t>
            </a:r>
            <a:endParaRPr lang="fr-CA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fr-CA" dirty="0">
                <a:cs typeface="Calibri"/>
              </a:rPr>
              <a:t>Etc.</a:t>
            </a:r>
          </a:p>
          <a:p>
            <a:pPr marL="514350" indent="-514350">
              <a:buAutoNum type="arabicPeriod"/>
            </a:pPr>
            <a:endParaRPr lang="fr-CA" dirty="0">
              <a:cs typeface="Calibri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7998CFA4-E554-4772-9A61-82D4D85AF2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1205" y="2765113"/>
            <a:ext cx="2743200" cy="326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1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D14AB-3DDB-4F50-8F74-44D00DF90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cs typeface="Calibri Light"/>
              </a:rPr>
              <a:t>5 – Importer la base de données</a:t>
            </a:r>
            <a:endParaRPr lang="fr-CA" dirty="0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FDB48DAB-8E29-4D30-8C72-2A51EF903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5014"/>
            <a:ext cx="10515600" cy="2156267"/>
          </a:xfrm>
        </p:spPr>
      </p:pic>
    </p:spTree>
    <p:extLst>
      <p:ext uri="{BB962C8B-B14F-4D97-AF65-F5344CB8AC3E}">
        <p14:creationId xmlns:p14="http://schemas.microsoft.com/office/powerpoint/2010/main" val="2810753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>
            <a:extLst>
              <a:ext uri="{FF2B5EF4-FFF2-40B4-BE49-F238E27FC236}">
                <a16:creationId xmlns:a16="http://schemas.microsoft.com/office/drawing/2014/main" id="{C5BED864-2A65-4A0C-9BC3-B223CDDFE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67" y="784845"/>
            <a:ext cx="11660251" cy="5354947"/>
          </a:xfrm>
        </p:spPr>
      </p:pic>
    </p:spTree>
    <p:extLst>
      <p:ext uri="{BB962C8B-B14F-4D97-AF65-F5344CB8AC3E}">
        <p14:creationId xmlns:p14="http://schemas.microsoft.com/office/powerpoint/2010/main" val="3775435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A9373E-B7F4-4A70-8DEB-E38DB16B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cs typeface="Calibri Light"/>
              </a:rPr>
              <a:t>Créer le compte FTP</a:t>
            </a:r>
            <a:endParaRPr lang="fr-CA" dirty="0"/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87784C55-952F-4C2D-80B6-B2D1AB42E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44579"/>
            <a:ext cx="10515600" cy="2876258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C9F8104-61D3-41D9-A6DB-402A81490DDD}"/>
              </a:ext>
            </a:extLst>
          </p:cNvPr>
          <p:cNvSpPr txBox="1"/>
          <p:nvPr/>
        </p:nvSpPr>
        <p:spPr>
          <a:xfrm>
            <a:off x="840059" y="1481254"/>
            <a:ext cx="1093934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 dirty="0"/>
              <a:t>Le compte FTP vous permettra d'utiliser un logiciel comme </a:t>
            </a:r>
            <a:r>
              <a:rPr lang="fr-CA" dirty="0" err="1"/>
              <a:t>FileZila</a:t>
            </a:r>
            <a:r>
              <a:rPr lang="fr-CA" dirty="0"/>
              <a:t> pour envoyer plus rapidement votre site au serveur.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BCCB51-3C1B-4E94-B147-DB422135DED4}"/>
              </a:ext>
            </a:extLst>
          </p:cNvPr>
          <p:cNvSpPr/>
          <p:nvPr/>
        </p:nvSpPr>
        <p:spPr>
          <a:xfrm>
            <a:off x="4397065" y="2761553"/>
            <a:ext cx="1152291" cy="483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50464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563</Words>
  <Application>Microsoft Office PowerPoint</Application>
  <PresentationFormat>Grand écran</PresentationFormat>
  <Paragraphs>60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Verdana</vt:lpstr>
      <vt:lpstr>Thème Office</vt:lpstr>
      <vt:lpstr>Publication d'un site Web</vt:lpstr>
      <vt:lpstr>Les étapes pour publier un site Web</vt:lpstr>
      <vt:lpstr>3- Exporter la base de données</vt:lpstr>
      <vt:lpstr>Résultat</vt:lpstr>
      <vt:lpstr>4– Se connecter au cPanel ou Plesk</vt:lpstr>
      <vt:lpstr>4– Se connecter</vt:lpstr>
      <vt:lpstr>5 – Importer la base de données</vt:lpstr>
      <vt:lpstr>Présentation PowerPoint</vt:lpstr>
      <vt:lpstr>Créer le compte FTP</vt:lpstr>
      <vt:lpstr>Ajouter un nouveau compte</vt:lpstr>
      <vt:lpstr>Filezila</vt:lpstr>
      <vt:lpstr>Publier votre site</vt:lpstr>
      <vt:lpstr>Ne pas oublier</vt:lpstr>
      <vt:lpstr>Les variables de session</vt:lpstr>
      <vt:lpstr>Les variables de sessions</vt:lpstr>
      <vt:lpstr>Création et modification des variables</vt:lpstr>
      <vt:lpstr>Supprimer les variables</vt:lpstr>
      <vt:lpstr>Exercices (2 cours)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Shany Carle</cp:lastModifiedBy>
  <cp:revision>239</cp:revision>
  <dcterms:created xsi:type="dcterms:W3CDTF">2020-10-19T13:34:08Z</dcterms:created>
  <dcterms:modified xsi:type="dcterms:W3CDTF">2021-09-13T15:55:50Z</dcterms:modified>
</cp:coreProperties>
</file>