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4" r:id="rId4"/>
    <p:sldId id="285" r:id="rId5"/>
    <p:sldId id="289" r:id="rId6"/>
    <p:sldId id="257" r:id="rId7"/>
    <p:sldId id="258" r:id="rId8"/>
    <p:sldId id="286" r:id="rId9"/>
    <p:sldId id="288" r:id="rId10"/>
    <p:sldId id="290" r:id="rId11"/>
    <p:sldId id="259" r:id="rId12"/>
    <p:sldId id="260" r:id="rId13"/>
    <p:sldId id="261" r:id="rId14"/>
    <p:sldId id="262" r:id="rId15"/>
    <p:sldId id="263" r:id="rId16"/>
    <p:sldId id="266" r:id="rId17"/>
    <p:sldId id="264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77" r:id="rId28"/>
    <p:sldId id="280" r:id="rId29"/>
    <p:sldId id="278" r:id="rId30"/>
    <p:sldId id="279" r:id="rId31"/>
    <p:sldId id="281" r:id="rId32"/>
    <p:sldId id="283" r:id="rId33"/>
    <p:sldId id="282" r:id="rId34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91A9C-96B9-4D55-A0A5-FFEC087286F0}" v="3" dt="2023-03-22T12:47:10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y-Jonathan Carle" userId="f3064aa4-0a6d-49b0-8370-fd088caafd1e" providerId="ADAL" clId="{D9C53495-266C-4FDF-A978-C8B9F42718EF}"/>
    <pc:docChg chg="delSld">
      <pc:chgData name="Shany-Jonathan Carle" userId="f3064aa4-0a6d-49b0-8370-fd088caafd1e" providerId="ADAL" clId="{D9C53495-266C-4FDF-A978-C8B9F42718EF}" dt="2022-10-17T12:44:24.037" v="0" actId="47"/>
      <pc:docMkLst>
        <pc:docMk/>
      </pc:docMkLst>
      <pc:sldChg chg="del">
        <pc:chgData name="Shany-Jonathan Carle" userId="f3064aa4-0a6d-49b0-8370-fd088caafd1e" providerId="ADAL" clId="{D9C53495-266C-4FDF-A978-C8B9F42718EF}" dt="2022-10-17T12:44:24.037" v="0" actId="47"/>
        <pc:sldMkLst>
          <pc:docMk/>
          <pc:sldMk cId="2756504299" sldId="265"/>
        </pc:sldMkLst>
      </pc:sldChg>
    </pc:docChg>
  </pc:docChgLst>
  <pc:docChgLst>
    <pc:chgData name="Shany-Jonathan" userId="f3064aa4-0a6d-49b0-8370-fd088caafd1e" providerId="ADAL" clId="{717B1BE5-A8B2-4528-8AD0-AD06E372D6F0}"/>
    <pc:docChg chg="undo custSel addSld modSld">
      <pc:chgData name="Shany-Jonathan" userId="f3064aa4-0a6d-49b0-8370-fd088caafd1e" providerId="ADAL" clId="{717B1BE5-A8B2-4528-8AD0-AD06E372D6F0}" dt="2021-11-18T12:58:49.935" v="317" actId="113"/>
      <pc:docMkLst>
        <pc:docMk/>
      </pc:docMkLst>
      <pc:sldChg chg="addSp delSp modSp mod">
        <pc:chgData name="Shany-Jonathan" userId="f3064aa4-0a6d-49b0-8370-fd088caafd1e" providerId="ADAL" clId="{717B1BE5-A8B2-4528-8AD0-AD06E372D6F0}" dt="2021-10-19T19:04:52.057" v="129"/>
        <pc:sldMkLst>
          <pc:docMk/>
          <pc:sldMk cId="3557878285" sldId="259"/>
        </pc:sldMkLst>
        <pc:spChg chg="mod">
          <ac:chgData name="Shany-Jonathan" userId="f3064aa4-0a6d-49b0-8370-fd088caafd1e" providerId="ADAL" clId="{717B1BE5-A8B2-4528-8AD0-AD06E372D6F0}" dt="2021-10-19T19:04:52.057" v="129"/>
          <ac:spMkLst>
            <pc:docMk/>
            <pc:sldMk cId="3557878285" sldId="259"/>
            <ac:spMk id="3" creationId="{DB42B72D-8310-4167-90E7-4446C67D977A}"/>
          </ac:spMkLst>
        </pc:spChg>
        <pc:spChg chg="add del">
          <ac:chgData name="Shany-Jonathan" userId="f3064aa4-0a6d-49b0-8370-fd088caafd1e" providerId="ADAL" clId="{717B1BE5-A8B2-4528-8AD0-AD06E372D6F0}" dt="2021-10-19T13:16:38.385" v="71"/>
          <ac:spMkLst>
            <pc:docMk/>
            <pc:sldMk cId="3557878285" sldId="259"/>
            <ac:spMk id="5" creationId="{EF6B9858-249F-4844-A8C3-E5BE38D6620E}"/>
          </ac:spMkLst>
        </pc:spChg>
        <pc:spChg chg="add del mod">
          <ac:chgData name="Shany-Jonathan" userId="f3064aa4-0a6d-49b0-8370-fd088caafd1e" providerId="ADAL" clId="{717B1BE5-A8B2-4528-8AD0-AD06E372D6F0}" dt="2021-10-19T13:16:37.929" v="70"/>
          <ac:spMkLst>
            <pc:docMk/>
            <pc:sldMk cId="3557878285" sldId="259"/>
            <ac:spMk id="6" creationId="{15B6E5B0-2DE3-4E2B-9EA6-75E102487AED}"/>
          </ac:spMkLst>
        </pc:spChg>
      </pc:sldChg>
      <pc:sldChg chg="addSp modSp mod">
        <pc:chgData name="Shany-Jonathan" userId="f3064aa4-0a6d-49b0-8370-fd088caafd1e" providerId="ADAL" clId="{717B1BE5-A8B2-4528-8AD0-AD06E372D6F0}" dt="2021-10-19T13:18:23.463" v="125" actId="1076"/>
        <pc:sldMkLst>
          <pc:docMk/>
          <pc:sldMk cId="2756504299" sldId="265"/>
        </pc:sldMkLst>
        <pc:spChg chg="add mod">
          <ac:chgData name="Shany-Jonathan" userId="f3064aa4-0a6d-49b0-8370-fd088caafd1e" providerId="ADAL" clId="{717B1BE5-A8B2-4528-8AD0-AD06E372D6F0}" dt="2021-10-19T13:18:23.463" v="125" actId="1076"/>
          <ac:spMkLst>
            <pc:docMk/>
            <pc:sldMk cId="2756504299" sldId="265"/>
            <ac:spMk id="5" creationId="{9A9D89B7-2F0C-45EF-AA23-CCF6EA418247}"/>
          </ac:spMkLst>
        </pc:spChg>
      </pc:sldChg>
      <pc:sldChg chg="modSp mod">
        <pc:chgData name="Shany-Jonathan" userId="f3064aa4-0a6d-49b0-8370-fd088caafd1e" providerId="ADAL" clId="{717B1BE5-A8B2-4528-8AD0-AD06E372D6F0}" dt="2021-11-18T12:58:49.935" v="317" actId="113"/>
        <pc:sldMkLst>
          <pc:docMk/>
          <pc:sldMk cId="1820007212" sldId="273"/>
        </pc:sldMkLst>
        <pc:spChg chg="mod">
          <ac:chgData name="Shany-Jonathan" userId="f3064aa4-0a6d-49b0-8370-fd088caafd1e" providerId="ADAL" clId="{717B1BE5-A8B2-4528-8AD0-AD06E372D6F0}" dt="2021-11-18T12:58:49.935" v="317" actId="113"/>
          <ac:spMkLst>
            <pc:docMk/>
            <pc:sldMk cId="1820007212" sldId="273"/>
            <ac:spMk id="3" creationId="{98D66C02-1748-478E-9902-83E2B4BED35A}"/>
          </ac:spMkLst>
        </pc:spChg>
      </pc:sldChg>
      <pc:sldChg chg="modSp mod">
        <pc:chgData name="Shany-Jonathan" userId="f3064aa4-0a6d-49b0-8370-fd088caafd1e" providerId="ADAL" clId="{717B1BE5-A8B2-4528-8AD0-AD06E372D6F0}" dt="2021-10-18T01:29:10.766" v="27" actId="20577"/>
        <pc:sldMkLst>
          <pc:docMk/>
          <pc:sldMk cId="2395264783" sldId="282"/>
        </pc:sldMkLst>
        <pc:spChg chg="mod">
          <ac:chgData name="Shany-Jonathan" userId="f3064aa4-0a6d-49b0-8370-fd088caafd1e" providerId="ADAL" clId="{717B1BE5-A8B2-4528-8AD0-AD06E372D6F0}" dt="2021-10-18T01:29:10.766" v="27" actId="20577"/>
          <ac:spMkLst>
            <pc:docMk/>
            <pc:sldMk cId="2395264783" sldId="282"/>
            <ac:spMk id="3" creationId="{EC42D326-FD99-4C79-8A31-001A32581886}"/>
          </ac:spMkLst>
        </pc:spChg>
      </pc:sldChg>
      <pc:sldChg chg="addSp modSp mod">
        <pc:chgData name="Shany-Jonathan" userId="f3064aa4-0a6d-49b0-8370-fd088caafd1e" providerId="ADAL" clId="{717B1BE5-A8B2-4528-8AD0-AD06E372D6F0}" dt="2021-10-19T21:37:28.761" v="223" actId="20577"/>
        <pc:sldMkLst>
          <pc:docMk/>
          <pc:sldMk cId="3445840710" sldId="286"/>
        </pc:sldMkLst>
        <pc:spChg chg="add mod">
          <ac:chgData name="Shany-Jonathan" userId="f3064aa4-0a6d-49b0-8370-fd088caafd1e" providerId="ADAL" clId="{717B1BE5-A8B2-4528-8AD0-AD06E372D6F0}" dt="2021-10-19T21:37:28.761" v="223" actId="20577"/>
          <ac:spMkLst>
            <pc:docMk/>
            <pc:sldMk cId="3445840710" sldId="286"/>
            <ac:spMk id="3" creationId="{ABDAB816-0CCC-413F-B649-0E4DD4C75A06}"/>
          </ac:spMkLst>
        </pc:spChg>
      </pc:sldChg>
      <pc:sldChg chg="addSp delSp modSp new mod setBg">
        <pc:chgData name="Shany-Jonathan" userId="f3064aa4-0a6d-49b0-8370-fd088caafd1e" providerId="ADAL" clId="{717B1BE5-A8B2-4528-8AD0-AD06E372D6F0}" dt="2021-10-18T01:31:54.534" v="66" actId="20577"/>
        <pc:sldMkLst>
          <pc:docMk/>
          <pc:sldMk cId="2872878883" sldId="287"/>
        </pc:sldMkLst>
        <pc:spChg chg="mod">
          <ac:chgData name="Shany-Jonathan" userId="f3064aa4-0a6d-49b0-8370-fd088caafd1e" providerId="ADAL" clId="{717B1BE5-A8B2-4528-8AD0-AD06E372D6F0}" dt="2021-10-18T01:31:54.534" v="66" actId="20577"/>
          <ac:spMkLst>
            <pc:docMk/>
            <pc:sldMk cId="2872878883" sldId="287"/>
            <ac:spMk id="2" creationId="{1989A98D-650F-4F64-925D-3E29144E6CDB}"/>
          </ac:spMkLst>
        </pc:spChg>
        <pc:spChg chg="del">
          <ac:chgData name="Shany-Jonathan" userId="f3064aa4-0a6d-49b0-8370-fd088caafd1e" providerId="ADAL" clId="{717B1BE5-A8B2-4528-8AD0-AD06E372D6F0}" dt="2021-10-18T01:31:09.457" v="48" actId="478"/>
          <ac:spMkLst>
            <pc:docMk/>
            <pc:sldMk cId="2872878883" sldId="287"/>
            <ac:spMk id="3" creationId="{DDFF14FE-1EC2-4021-B393-C4D06CFB9B68}"/>
          </ac:spMkLst>
        </pc:spChg>
        <pc:spChg chg="add">
          <ac:chgData name="Shany-Jonathan" userId="f3064aa4-0a6d-49b0-8370-fd088caafd1e" providerId="ADAL" clId="{717B1BE5-A8B2-4528-8AD0-AD06E372D6F0}" dt="2021-10-18T01:31:16.211" v="51" actId="26606"/>
          <ac:spMkLst>
            <pc:docMk/>
            <pc:sldMk cId="2872878883" sldId="287"/>
            <ac:spMk id="71" creationId="{47942995-B07F-4636-9A06-C6A104B260A8}"/>
          </ac:spMkLst>
        </pc:spChg>
        <pc:spChg chg="add">
          <ac:chgData name="Shany-Jonathan" userId="f3064aa4-0a6d-49b0-8370-fd088caafd1e" providerId="ADAL" clId="{717B1BE5-A8B2-4528-8AD0-AD06E372D6F0}" dt="2021-10-18T01:31:16.211" v="51" actId="26606"/>
          <ac:spMkLst>
            <pc:docMk/>
            <pc:sldMk cId="2872878883" sldId="287"/>
            <ac:spMk id="78" creationId="{B81933D1-5615-42C7-9C0B-4EB7105CCE2D}"/>
          </ac:spMkLst>
        </pc:spChg>
        <pc:spChg chg="add">
          <ac:chgData name="Shany-Jonathan" userId="f3064aa4-0a6d-49b0-8370-fd088caafd1e" providerId="ADAL" clId="{717B1BE5-A8B2-4528-8AD0-AD06E372D6F0}" dt="2021-10-18T01:31:16.211" v="51" actId="26606"/>
          <ac:spMkLst>
            <pc:docMk/>
            <pc:sldMk cId="2872878883" sldId="287"/>
            <ac:spMk id="80" creationId="{19C9EAEA-39D0-4B0E-A0EB-51E7B26740B1}"/>
          </ac:spMkLst>
        </pc:spChg>
        <pc:grpChg chg="add">
          <ac:chgData name="Shany-Jonathan" userId="f3064aa4-0a6d-49b0-8370-fd088caafd1e" providerId="ADAL" clId="{717B1BE5-A8B2-4528-8AD0-AD06E372D6F0}" dt="2021-10-18T01:31:16.211" v="51" actId="26606"/>
          <ac:grpSpMkLst>
            <pc:docMk/>
            <pc:sldMk cId="2872878883" sldId="287"/>
            <ac:grpSpMk id="73" creationId="{032D8612-31EB-44CF-A1D0-14FD4C705424}"/>
          </ac:grpSpMkLst>
        </pc:grpChg>
        <pc:picChg chg="add mod">
          <ac:chgData name="Shany-Jonathan" userId="f3064aa4-0a6d-49b0-8370-fd088caafd1e" providerId="ADAL" clId="{717B1BE5-A8B2-4528-8AD0-AD06E372D6F0}" dt="2021-10-18T01:31:16.211" v="51" actId="26606"/>
          <ac:picMkLst>
            <pc:docMk/>
            <pc:sldMk cId="2872878883" sldId="287"/>
            <ac:picMk id="1026" creationId="{ED2F6659-C2EB-4E93-B7FA-C47EA1C21F86}"/>
          </ac:picMkLst>
        </pc:picChg>
      </pc:sldChg>
      <pc:sldChg chg="addSp delSp modSp new mod">
        <pc:chgData name="Shany-Jonathan" userId="f3064aa4-0a6d-49b0-8370-fd088caafd1e" providerId="ADAL" clId="{717B1BE5-A8B2-4528-8AD0-AD06E372D6F0}" dt="2021-10-21T19:51:18.662" v="316" actId="20577"/>
        <pc:sldMkLst>
          <pc:docMk/>
          <pc:sldMk cId="3075326254" sldId="288"/>
        </pc:sldMkLst>
        <pc:spChg chg="mod">
          <ac:chgData name="Shany-Jonathan" userId="f3064aa4-0a6d-49b0-8370-fd088caafd1e" providerId="ADAL" clId="{717B1BE5-A8B2-4528-8AD0-AD06E372D6F0}" dt="2021-10-21T19:50:39.125" v="230" actId="20577"/>
          <ac:spMkLst>
            <pc:docMk/>
            <pc:sldMk cId="3075326254" sldId="288"/>
            <ac:spMk id="2" creationId="{6BC9F8AF-D332-487D-B917-74BEA8E03E5B}"/>
          </ac:spMkLst>
        </pc:spChg>
        <pc:spChg chg="mod">
          <ac:chgData name="Shany-Jonathan" userId="f3064aa4-0a6d-49b0-8370-fd088caafd1e" providerId="ADAL" clId="{717B1BE5-A8B2-4528-8AD0-AD06E372D6F0}" dt="2021-10-21T19:51:18.662" v="316" actId="20577"/>
          <ac:spMkLst>
            <pc:docMk/>
            <pc:sldMk cId="3075326254" sldId="288"/>
            <ac:spMk id="3" creationId="{83AD89D4-F3CF-4099-ADDB-454A35E0992E}"/>
          </ac:spMkLst>
        </pc:spChg>
        <pc:spChg chg="add del">
          <ac:chgData name="Shany-Jonathan" userId="f3064aa4-0a6d-49b0-8370-fd088caafd1e" providerId="ADAL" clId="{717B1BE5-A8B2-4528-8AD0-AD06E372D6F0}" dt="2021-10-21T19:50:47.076" v="233" actId="22"/>
          <ac:spMkLst>
            <pc:docMk/>
            <pc:sldMk cId="3075326254" sldId="288"/>
            <ac:spMk id="5" creationId="{32DFC1BB-4354-42C0-87C2-99265D7D3098}"/>
          </ac:spMkLst>
        </pc:spChg>
        <pc:picChg chg="add mod">
          <ac:chgData name="Shany-Jonathan" userId="f3064aa4-0a6d-49b0-8370-fd088caafd1e" providerId="ADAL" clId="{717B1BE5-A8B2-4528-8AD0-AD06E372D6F0}" dt="2021-10-21T19:50:59.667" v="235" actId="1076"/>
          <ac:picMkLst>
            <pc:docMk/>
            <pc:sldMk cId="3075326254" sldId="288"/>
            <ac:picMk id="7" creationId="{A1BA5F47-7AE0-47D3-BC88-088A004DE6BF}"/>
          </ac:picMkLst>
        </pc:picChg>
      </pc:sldChg>
    </pc:docChg>
  </pc:docChgLst>
  <pc:docChgLst>
    <pc:chgData name="Shany-Jonathan Carle" userId="f3064aa4-0a6d-49b0-8370-fd088caafd1e" providerId="ADAL" clId="{CCBDFAE1-6E13-45C8-88D7-63260E014700}"/>
    <pc:docChg chg="modSld">
      <pc:chgData name="Shany-Jonathan Carle" userId="f3064aa4-0a6d-49b0-8370-fd088caafd1e" providerId="ADAL" clId="{CCBDFAE1-6E13-45C8-88D7-63260E014700}" dt="2020-11-09T16:53:41.139" v="0" actId="113"/>
      <pc:docMkLst>
        <pc:docMk/>
      </pc:docMkLst>
      <pc:sldChg chg="modSp mod">
        <pc:chgData name="Shany-Jonathan Carle" userId="f3064aa4-0a6d-49b0-8370-fd088caafd1e" providerId="ADAL" clId="{CCBDFAE1-6E13-45C8-88D7-63260E014700}" dt="2020-11-09T16:53:41.139" v="0" actId="113"/>
        <pc:sldMkLst>
          <pc:docMk/>
          <pc:sldMk cId="856055324" sldId="278"/>
        </pc:sldMkLst>
        <pc:spChg chg="mod">
          <ac:chgData name="Shany-Jonathan Carle" userId="f3064aa4-0a6d-49b0-8370-fd088caafd1e" providerId="ADAL" clId="{CCBDFAE1-6E13-45C8-88D7-63260E014700}" dt="2020-11-09T16:53:41.139" v="0" actId="113"/>
          <ac:spMkLst>
            <pc:docMk/>
            <pc:sldMk cId="856055324" sldId="278"/>
            <ac:spMk id="3" creationId="{D71640D0-AA08-4AC5-9F1C-49CB5A2CD6F9}"/>
          </ac:spMkLst>
        </pc:spChg>
      </pc:sldChg>
    </pc:docChg>
  </pc:docChgLst>
  <pc:docChgLst>
    <pc:chgData name="Alexis Lécuyer" userId="S::alexis.lecuyer.01@edu.cegeptr.qc.ca::aa2c85d2-4e35-4e52-bad0-230cc94ffe06" providerId="AD" clId="Web-{0A73D079-9736-49CC-B48E-A11D18491C2E}"/>
    <pc:docChg chg="addSld delSld">
      <pc:chgData name="Alexis Lécuyer" userId="S::alexis.lecuyer.01@edu.cegeptr.qc.ca::aa2c85d2-4e35-4e52-bad0-230cc94ffe06" providerId="AD" clId="Web-{0A73D079-9736-49CC-B48E-A11D18491C2E}" dt="2021-01-22T00:03:47.180" v="1"/>
      <pc:docMkLst>
        <pc:docMk/>
      </pc:docMkLst>
      <pc:sldChg chg="new del">
        <pc:chgData name="Alexis Lécuyer" userId="S::alexis.lecuyer.01@edu.cegeptr.qc.ca::aa2c85d2-4e35-4e52-bad0-230cc94ffe06" providerId="AD" clId="Web-{0A73D079-9736-49CC-B48E-A11D18491C2E}" dt="2021-01-22T00:03:47.180" v="1"/>
        <pc:sldMkLst>
          <pc:docMk/>
          <pc:sldMk cId="1235173083" sldId="287"/>
        </pc:sldMkLst>
      </pc:sldChg>
    </pc:docChg>
  </pc:docChgLst>
  <pc:docChgLst>
    <pc:chgData name="Shany-Jonathan Carle" userId="S::shany.jonathan.carle@cegeptr.qc.ca::f3064aa4-0a6d-49b0-8370-fd088caafd1e" providerId="AD" clId="Web-{E28AEE61-5CB4-AF6D-8B40-76BB1E4A4207}"/>
    <pc:docChg chg="addSld delSld modSld">
      <pc:chgData name="Shany-Jonathan Carle" userId="S::shany.jonathan.carle@cegeptr.qc.ca::f3064aa4-0a6d-49b0-8370-fd088caafd1e" providerId="AD" clId="Web-{E28AEE61-5CB4-AF6D-8B40-76BB1E4A4207}" dt="2020-10-26T17:08:02.586" v="1642" actId="20577"/>
      <pc:docMkLst>
        <pc:docMk/>
      </pc:docMkLst>
      <pc:sldChg chg="modSp new">
        <pc:chgData name="Shany-Jonathan Carle" userId="S::shany.jonathan.carle@cegeptr.qc.ca::f3064aa4-0a6d-49b0-8370-fd088caafd1e" providerId="AD" clId="Web-{E28AEE61-5CB4-AF6D-8B40-76BB1E4A4207}" dt="2020-10-26T14:18:29.587" v="36" actId="20577"/>
        <pc:sldMkLst>
          <pc:docMk/>
          <pc:sldMk cId="1992911808" sldId="267"/>
        </pc:sldMkLst>
        <pc:spChg chg="mod">
          <ac:chgData name="Shany-Jonathan Carle" userId="S::shany.jonathan.carle@cegeptr.qc.ca::f3064aa4-0a6d-49b0-8370-fd088caafd1e" providerId="AD" clId="Web-{E28AEE61-5CB4-AF6D-8B40-76BB1E4A4207}" dt="2020-10-26T14:17:54.430" v="5" actId="20577"/>
          <ac:spMkLst>
            <pc:docMk/>
            <pc:sldMk cId="1992911808" sldId="267"/>
            <ac:spMk id="2" creationId="{9D453A63-C3BF-4E45-9E30-28E730086F31}"/>
          </ac:spMkLst>
        </pc:spChg>
        <pc:spChg chg="mod">
          <ac:chgData name="Shany-Jonathan Carle" userId="S::shany.jonathan.carle@cegeptr.qc.ca::f3064aa4-0a6d-49b0-8370-fd088caafd1e" providerId="AD" clId="Web-{E28AEE61-5CB4-AF6D-8B40-76BB1E4A4207}" dt="2020-10-26T14:18:29.587" v="36" actId="20577"/>
          <ac:spMkLst>
            <pc:docMk/>
            <pc:sldMk cId="1992911808" sldId="267"/>
            <ac:spMk id="3" creationId="{227C27DF-F475-4F98-9A24-D66077D00E7B}"/>
          </ac:spMkLst>
        </pc:spChg>
      </pc:sldChg>
      <pc:sldChg chg="addSp modSp new">
        <pc:chgData name="Shany-Jonathan Carle" userId="S::shany.jonathan.carle@cegeptr.qc.ca::f3064aa4-0a6d-49b0-8370-fd088caafd1e" providerId="AD" clId="Web-{E28AEE61-5CB4-AF6D-8B40-76BB1E4A4207}" dt="2020-10-26T14:19:26.010" v="62" actId="1076"/>
        <pc:sldMkLst>
          <pc:docMk/>
          <pc:sldMk cId="2834468969" sldId="268"/>
        </pc:sldMkLst>
        <pc:spChg chg="mod">
          <ac:chgData name="Shany-Jonathan Carle" userId="S::shany.jonathan.carle@cegeptr.qc.ca::f3064aa4-0a6d-49b0-8370-fd088caafd1e" providerId="AD" clId="Web-{E28AEE61-5CB4-AF6D-8B40-76BB1E4A4207}" dt="2020-10-26T14:18:39.040" v="50" actId="20577"/>
          <ac:spMkLst>
            <pc:docMk/>
            <pc:sldMk cId="2834468969" sldId="268"/>
            <ac:spMk id="2" creationId="{C810B910-EB39-42D2-8833-10917981C2B3}"/>
          </ac:spMkLst>
        </pc:spChg>
        <pc:spChg chg="mod">
          <ac:chgData name="Shany-Jonathan Carle" userId="S::shany.jonathan.carle@cegeptr.qc.ca::f3064aa4-0a6d-49b0-8370-fd088caafd1e" providerId="AD" clId="Web-{E28AEE61-5CB4-AF6D-8B40-76BB1E4A4207}" dt="2020-10-26T14:18:53.197" v="55" actId="20577"/>
          <ac:spMkLst>
            <pc:docMk/>
            <pc:sldMk cId="2834468969" sldId="268"/>
            <ac:spMk id="3" creationId="{70A4EBC0-264B-4EDC-8F73-3F56820E8AFE}"/>
          </ac:spMkLst>
        </pc:spChg>
        <pc:picChg chg="add mod">
          <ac:chgData name="Shany-Jonathan Carle" userId="S::shany.jonathan.carle@cegeptr.qc.ca::f3064aa4-0a6d-49b0-8370-fd088caafd1e" providerId="AD" clId="Web-{E28AEE61-5CB4-AF6D-8B40-76BB1E4A4207}" dt="2020-10-26T14:19:26.010" v="62" actId="1076"/>
          <ac:picMkLst>
            <pc:docMk/>
            <pc:sldMk cId="2834468969" sldId="268"/>
            <ac:picMk id="4" creationId="{3CF83AE9-8B52-42F7-B3EF-BA9BF00FF301}"/>
          </ac:picMkLst>
        </pc:picChg>
      </pc:sldChg>
      <pc:sldChg chg="addSp delSp modSp new">
        <pc:chgData name="Shany-Jonathan Carle" userId="S::shany.jonathan.carle@cegeptr.qc.ca::f3064aa4-0a6d-49b0-8370-fd088caafd1e" providerId="AD" clId="Web-{E28AEE61-5CB4-AF6D-8B40-76BB1E4A4207}" dt="2020-10-26T14:21:18.264" v="132" actId="20577"/>
        <pc:sldMkLst>
          <pc:docMk/>
          <pc:sldMk cId="1261039988" sldId="269"/>
        </pc:sldMkLst>
        <pc:spChg chg="mod">
          <ac:chgData name="Shany-Jonathan Carle" userId="S::shany.jonathan.carle@cegeptr.qc.ca::f3064aa4-0a6d-49b0-8370-fd088caafd1e" providerId="AD" clId="Web-{E28AEE61-5CB4-AF6D-8B40-76BB1E4A4207}" dt="2020-10-26T14:20:16.262" v="75" actId="1076"/>
          <ac:spMkLst>
            <pc:docMk/>
            <pc:sldMk cId="1261039988" sldId="269"/>
            <ac:spMk id="2" creationId="{73ED956C-B970-4799-92FC-C4EA1A977FBC}"/>
          </ac:spMkLst>
        </pc:spChg>
        <pc:spChg chg="del">
          <ac:chgData name="Shany-Jonathan Carle" userId="S::shany.jonathan.carle@cegeptr.qc.ca::f3064aa4-0a6d-49b0-8370-fd088caafd1e" providerId="AD" clId="Web-{E28AEE61-5CB4-AF6D-8B40-76BB1E4A4207}" dt="2020-10-26T14:19:54.089" v="71"/>
          <ac:spMkLst>
            <pc:docMk/>
            <pc:sldMk cId="1261039988" sldId="269"/>
            <ac:spMk id="3" creationId="{F2DC8BBB-ACEC-4EF2-9860-97C624128D8D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20:50.263" v="120" actId="1076"/>
          <ac:spMkLst>
            <pc:docMk/>
            <pc:sldMk cId="1261039988" sldId="269"/>
            <ac:spMk id="5" creationId="{E6D7F5E1-EB17-4786-B76C-AD49AEA16C77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21:18.264" v="132" actId="20577"/>
          <ac:spMkLst>
            <pc:docMk/>
            <pc:sldMk cId="1261039988" sldId="269"/>
            <ac:spMk id="6" creationId="{5FAD694E-203A-494B-8EA8-5265E342749E}"/>
          </ac:spMkLst>
        </pc:spChg>
        <pc:picChg chg="add mod ord">
          <ac:chgData name="Shany-Jonathan Carle" userId="S::shany.jonathan.carle@cegeptr.qc.ca::f3064aa4-0a6d-49b0-8370-fd088caafd1e" providerId="AD" clId="Web-{E28AEE61-5CB4-AF6D-8B40-76BB1E4A4207}" dt="2020-10-26T14:20:03.668" v="74" actId="1076"/>
          <ac:picMkLst>
            <pc:docMk/>
            <pc:sldMk cId="1261039988" sldId="269"/>
            <ac:picMk id="4" creationId="{39B873E0-437C-45F4-8A5A-2532BBAE7055}"/>
          </ac:picMkLst>
        </pc:picChg>
      </pc:sldChg>
      <pc:sldChg chg="addSp delSp modSp new">
        <pc:chgData name="Shany-Jonathan Carle" userId="S::shany.jonathan.carle@cegeptr.qc.ca::f3064aa4-0a6d-49b0-8370-fd088caafd1e" providerId="AD" clId="Web-{E28AEE61-5CB4-AF6D-8B40-76BB1E4A4207}" dt="2020-10-26T14:26:30.492" v="405" actId="20577"/>
        <pc:sldMkLst>
          <pc:docMk/>
          <pc:sldMk cId="3934889967" sldId="270"/>
        </pc:sldMkLst>
        <pc:spChg chg="mod">
          <ac:chgData name="Shany-Jonathan Carle" userId="S::shany.jonathan.carle@cegeptr.qc.ca::f3064aa4-0a6d-49b0-8370-fd088caafd1e" providerId="AD" clId="Web-{E28AEE61-5CB4-AF6D-8B40-76BB1E4A4207}" dt="2020-10-26T14:21:49.311" v="160" actId="20577"/>
          <ac:spMkLst>
            <pc:docMk/>
            <pc:sldMk cId="3934889967" sldId="270"/>
            <ac:spMk id="2" creationId="{9F649572-ED2F-4BD2-8DA7-D3FF15A46C46}"/>
          </ac:spMkLst>
        </pc:spChg>
        <pc:spChg chg="del">
          <ac:chgData name="Shany-Jonathan Carle" userId="S::shany.jonathan.carle@cegeptr.qc.ca::f3064aa4-0a6d-49b0-8370-fd088caafd1e" providerId="AD" clId="Web-{E28AEE61-5CB4-AF6D-8B40-76BB1E4A4207}" dt="2020-10-26T14:22:01.327" v="163"/>
          <ac:spMkLst>
            <pc:docMk/>
            <pc:sldMk cId="3934889967" sldId="270"/>
            <ac:spMk id="3" creationId="{A575B650-4F8F-408D-B86F-17464BA7FF92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23:03.939" v="187" actId="1076"/>
          <ac:spMkLst>
            <pc:docMk/>
            <pc:sldMk cId="3934889967" sldId="270"/>
            <ac:spMk id="5" creationId="{84492886-13C6-4FEA-B4C8-574661DBE1F2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22:55.641" v="185" actId="1076"/>
          <ac:spMkLst>
            <pc:docMk/>
            <pc:sldMk cId="3934889967" sldId="270"/>
            <ac:spMk id="6" creationId="{F5A3E1D3-6FA4-43CE-8BB7-0748C6A74A87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22:49.469" v="179" actId="20577"/>
          <ac:spMkLst>
            <pc:docMk/>
            <pc:sldMk cId="3934889967" sldId="270"/>
            <ac:spMk id="7" creationId="{244A9D91-18C9-4E37-BB20-D632708D4949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26:30.492" v="405" actId="20577"/>
          <ac:spMkLst>
            <pc:docMk/>
            <pc:sldMk cId="3934889967" sldId="270"/>
            <ac:spMk id="8" creationId="{D32902B9-B4F3-49E2-BD26-8E8D2FA62A27}"/>
          </ac:spMkLst>
        </pc:spChg>
        <pc:picChg chg="add mod ord">
          <ac:chgData name="Shany-Jonathan Carle" userId="S::shany.jonathan.carle@cegeptr.qc.ca::f3064aa4-0a6d-49b0-8370-fd088caafd1e" providerId="AD" clId="Web-{E28AEE61-5CB4-AF6D-8B40-76BB1E4A4207}" dt="2020-10-26T14:22:14.781" v="167" actId="1076"/>
          <ac:picMkLst>
            <pc:docMk/>
            <pc:sldMk cId="3934889967" sldId="270"/>
            <ac:picMk id="4" creationId="{2542D20E-EE72-48D7-A8C6-07A1B17E9349}"/>
          </ac:picMkLst>
        </pc:picChg>
      </pc:sldChg>
      <pc:sldChg chg="modSp new">
        <pc:chgData name="Shany-Jonathan Carle" userId="S::shany.jonathan.carle@cegeptr.qc.ca::f3064aa4-0a6d-49b0-8370-fd088caafd1e" providerId="AD" clId="Web-{E28AEE61-5CB4-AF6D-8B40-76BB1E4A4207}" dt="2020-10-26T14:26:52.461" v="451" actId="20577"/>
        <pc:sldMkLst>
          <pc:docMk/>
          <pc:sldMk cId="1204671854" sldId="271"/>
        </pc:sldMkLst>
        <pc:spChg chg="mod">
          <ac:chgData name="Shany-Jonathan Carle" userId="S::shany.jonathan.carle@cegeptr.qc.ca::f3064aa4-0a6d-49b0-8370-fd088caafd1e" providerId="AD" clId="Web-{E28AEE61-5CB4-AF6D-8B40-76BB1E4A4207}" dt="2020-10-26T14:26:36.507" v="412" actId="20577"/>
          <ac:spMkLst>
            <pc:docMk/>
            <pc:sldMk cId="1204671854" sldId="271"/>
            <ac:spMk id="2" creationId="{50412E40-3613-403B-9F8F-894793EB2562}"/>
          </ac:spMkLst>
        </pc:spChg>
        <pc:spChg chg="mod">
          <ac:chgData name="Shany-Jonathan Carle" userId="S::shany.jonathan.carle@cegeptr.qc.ca::f3064aa4-0a6d-49b0-8370-fd088caafd1e" providerId="AD" clId="Web-{E28AEE61-5CB4-AF6D-8B40-76BB1E4A4207}" dt="2020-10-26T14:26:52.461" v="451" actId="20577"/>
          <ac:spMkLst>
            <pc:docMk/>
            <pc:sldMk cId="1204671854" sldId="271"/>
            <ac:spMk id="3" creationId="{9F48BD5D-787B-40CC-8DC3-EF3A15344088}"/>
          </ac:spMkLst>
        </pc:spChg>
      </pc:sldChg>
      <pc:sldChg chg="modSp new">
        <pc:chgData name="Shany-Jonathan Carle" userId="S::shany.jonathan.carle@cegeptr.qc.ca::f3064aa4-0a6d-49b0-8370-fd088caafd1e" providerId="AD" clId="Web-{E28AEE61-5CB4-AF6D-8B40-76BB1E4A4207}" dt="2020-10-26T14:28:08.510" v="483" actId="20577"/>
        <pc:sldMkLst>
          <pc:docMk/>
          <pc:sldMk cId="3717677356" sldId="272"/>
        </pc:sldMkLst>
        <pc:spChg chg="mod">
          <ac:chgData name="Shany-Jonathan Carle" userId="S::shany.jonathan.carle@cegeptr.qc.ca::f3064aa4-0a6d-49b0-8370-fd088caafd1e" providerId="AD" clId="Web-{E28AEE61-5CB4-AF6D-8B40-76BB1E4A4207}" dt="2020-10-26T14:27:21.134" v="463" actId="20577"/>
          <ac:spMkLst>
            <pc:docMk/>
            <pc:sldMk cId="3717677356" sldId="272"/>
            <ac:spMk id="2" creationId="{DFEF555E-6172-4F1C-9EBB-D04463560877}"/>
          </ac:spMkLst>
        </pc:spChg>
        <pc:spChg chg="mod">
          <ac:chgData name="Shany-Jonathan Carle" userId="S::shany.jonathan.carle@cegeptr.qc.ca::f3064aa4-0a6d-49b0-8370-fd088caafd1e" providerId="AD" clId="Web-{E28AEE61-5CB4-AF6D-8B40-76BB1E4A4207}" dt="2020-10-26T14:28:08.510" v="483" actId="20577"/>
          <ac:spMkLst>
            <pc:docMk/>
            <pc:sldMk cId="3717677356" sldId="272"/>
            <ac:spMk id="3" creationId="{7F385EB2-A567-4403-8933-2699CF9374BD}"/>
          </ac:spMkLst>
        </pc:spChg>
      </pc:sldChg>
      <pc:sldChg chg="modSp new">
        <pc:chgData name="Shany-Jonathan Carle" userId="S::shany.jonathan.carle@cegeptr.qc.ca::f3064aa4-0a6d-49b0-8370-fd088caafd1e" providerId="AD" clId="Web-{E28AEE61-5CB4-AF6D-8B40-76BB1E4A4207}" dt="2020-10-26T16:57:23.097" v="1640" actId="20577"/>
        <pc:sldMkLst>
          <pc:docMk/>
          <pc:sldMk cId="1820007212" sldId="273"/>
        </pc:sldMkLst>
        <pc:spChg chg="mod">
          <ac:chgData name="Shany-Jonathan Carle" userId="S::shany.jonathan.carle@cegeptr.qc.ca::f3064aa4-0a6d-49b0-8370-fd088caafd1e" providerId="AD" clId="Web-{E28AEE61-5CB4-AF6D-8B40-76BB1E4A4207}" dt="2020-10-26T14:28:39.136" v="499" actId="20577"/>
          <ac:spMkLst>
            <pc:docMk/>
            <pc:sldMk cId="1820007212" sldId="273"/>
            <ac:spMk id="2" creationId="{973CF73F-AA16-4D06-924A-57C2E548EC49}"/>
          </ac:spMkLst>
        </pc:spChg>
        <pc:spChg chg="mod">
          <ac:chgData name="Shany-Jonathan Carle" userId="S::shany.jonathan.carle@cegeptr.qc.ca::f3064aa4-0a6d-49b0-8370-fd088caafd1e" providerId="AD" clId="Web-{E28AEE61-5CB4-AF6D-8B40-76BB1E4A4207}" dt="2020-10-26T16:57:23.097" v="1640" actId="20577"/>
          <ac:spMkLst>
            <pc:docMk/>
            <pc:sldMk cId="1820007212" sldId="273"/>
            <ac:spMk id="3" creationId="{98D66C02-1748-478E-9902-83E2B4BED35A}"/>
          </ac:spMkLst>
        </pc:spChg>
      </pc:sldChg>
      <pc:sldChg chg="addSp delSp modSp new">
        <pc:chgData name="Shany-Jonathan Carle" userId="S::shany.jonathan.carle@cegeptr.qc.ca::f3064aa4-0a6d-49b0-8370-fd088caafd1e" providerId="AD" clId="Web-{E28AEE61-5CB4-AF6D-8B40-76BB1E4A4207}" dt="2020-10-26T14:30:33.421" v="625" actId="20577"/>
        <pc:sldMkLst>
          <pc:docMk/>
          <pc:sldMk cId="2032124731" sldId="274"/>
        </pc:sldMkLst>
        <pc:spChg chg="mod">
          <ac:chgData name="Shany-Jonathan Carle" userId="S::shany.jonathan.carle@cegeptr.qc.ca::f3064aa4-0a6d-49b0-8370-fd088caafd1e" providerId="AD" clId="Web-{E28AEE61-5CB4-AF6D-8B40-76BB1E4A4207}" dt="2020-10-26T14:30:33.421" v="625" actId="20577"/>
          <ac:spMkLst>
            <pc:docMk/>
            <pc:sldMk cId="2032124731" sldId="274"/>
            <ac:spMk id="2" creationId="{D9E71EE3-7899-4B73-BBA2-3371A6B5142A}"/>
          </ac:spMkLst>
        </pc:spChg>
        <pc:spChg chg="del">
          <ac:chgData name="Shany-Jonathan Carle" userId="S::shany.jonathan.carle@cegeptr.qc.ca::f3064aa4-0a6d-49b0-8370-fd088caafd1e" providerId="AD" clId="Web-{E28AEE61-5CB4-AF6D-8B40-76BB1E4A4207}" dt="2020-10-26T14:30:17.905" v="614"/>
          <ac:spMkLst>
            <pc:docMk/>
            <pc:sldMk cId="2032124731" sldId="274"/>
            <ac:spMk id="3" creationId="{92BE8101-389E-4B36-A146-6EE8F231AAD8}"/>
          </ac:spMkLst>
        </pc:spChg>
        <pc:picChg chg="add mod ord">
          <ac:chgData name="Shany-Jonathan Carle" userId="S::shany.jonathan.carle@cegeptr.qc.ca::f3064aa4-0a6d-49b0-8370-fd088caafd1e" providerId="AD" clId="Web-{E28AEE61-5CB4-AF6D-8B40-76BB1E4A4207}" dt="2020-10-26T14:30:27.295" v="617" actId="1076"/>
          <ac:picMkLst>
            <pc:docMk/>
            <pc:sldMk cId="2032124731" sldId="274"/>
            <ac:picMk id="4" creationId="{1A6166BB-3694-4EB0-B646-9CE9AA3AF86A}"/>
          </ac:picMkLst>
        </pc:picChg>
      </pc:sldChg>
      <pc:sldChg chg="modSp new del">
        <pc:chgData name="Shany-Jonathan Carle" userId="S::shany.jonathan.carle@cegeptr.qc.ca::f3064aa4-0a6d-49b0-8370-fd088caafd1e" providerId="AD" clId="Web-{E28AEE61-5CB4-AF6D-8B40-76BB1E4A4207}" dt="2020-10-26T14:53:32.961" v="1568"/>
        <pc:sldMkLst>
          <pc:docMk/>
          <pc:sldMk cId="2598739179" sldId="275"/>
        </pc:sldMkLst>
        <pc:spChg chg="mod">
          <ac:chgData name="Shany-Jonathan Carle" userId="S::shany.jonathan.carle@cegeptr.qc.ca::f3064aa4-0a6d-49b0-8370-fd088caafd1e" providerId="AD" clId="Web-{E28AEE61-5CB4-AF6D-8B40-76BB1E4A4207}" dt="2020-10-26T14:30:54.484" v="643" actId="20577"/>
          <ac:spMkLst>
            <pc:docMk/>
            <pc:sldMk cId="2598739179" sldId="275"/>
            <ac:spMk id="2" creationId="{C6D80AAF-568E-4ECC-850A-0E527E440CFF}"/>
          </ac:spMkLst>
        </pc:spChg>
      </pc:sldChg>
      <pc:sldChg chg="modSp new">
        <pc:chgData name="Shany-Jonathan Carle" userId="S::shany.jonathan.carle@cegeptr.qc.ca::f3064aa4-0a6d-49b0-8370-fd088caafd1e" providerId="AD" clId="Web-{E28AEE61-5CB4-AF6D-8B40-76BB1E4A4207}" dt="2020-10-26T14:32:27.096" v="671" actId="20577"/>
        <pc:sldMkLst>
          <pc:docMk/>
          <pc:sldMk cId="183780737" sldId="276"/>
        </pc:sldMkLst>
        <pc:spChg chg="mod">
          <ac:chgData name="Shany-Jonathan Carle" userId="S::shany.jonathan.carle@cegeptr.qc.ca::f3064aa4-0a6d-49b0-8370-fd088caafd1e" providerId="AD" clId="Web-{E28AEE61-5CB4-AF6D-8B40-76BB1E4A4207}" dt="2020-10-26T14:31:36.047" v="650" actId="14100"/>
          <ac:spMkLst>
            <pc:docMk/>
            <pc:sldMk cId="183780737" sldId="276"/>
            <ac:spMk id="2" creationId="{52FA89FA-45CB-4465-99E9-24ABA2C805AC}"/>
          </ac:spMkLst>
        </pc:spChg>
        <pc:spChg chg="mod">
          <ac:chgData name="Shany-Jonathan Carle" userId="S::shany.jonathan.carle@cegeptr.qc.ca::f3064aa4-0a6d-49b0-8370-fd088caafd1e" providerId="AD" clId="Web-{E28AEE61-5CB4-AF6D-8B40-76BB1E4A4207}" dt="2020-10-26T14:32:27.096" v="671" actId="20577"/>
          <ac:spMkLst>
            <pc:docMk/>
            <pc:sldMk cId="183780737" sldId="276"/>
            <ac:spMk id="3" creationId="{77958E98-1000-4BD5-8401-9DE575B58169}"/>
          </ac:spMkLst>
        </pc:spChg>
      </pc:sldChg>
      <pc:sldChg chg="modSp new">
        <pc:chgData name="Shany-Jonathan Carle" userId="S::shany.jonathan.carle@cegeptr.qc.ca::f3064aa4-0a6d-49b0-8370-fd088caafd1e" providerId="AD" clId="Web-{E28AEE61-5CB4-AF6D-8B40-76BB1E4A4207}" dt="2020-10-26T14:33:29.816" v="698" actId="20577"/>
        <pc:sldMkLst>
          <pc:docMk/>
          <pc:sldMk cId="579056073" sldId="277"/>
        </pc:sldMkLst>
        <pc:spChg chg="mod">
          <ac:chgData name="Shany-Jonathan Carle" userId="S::shany.jonathan.carle@cegeptr.qc.ca::f3064aa4-0a6d-49b0-8370-fd088caafd1e" providerId="AD" clId="Web-{E28AEE61-5CB4-AF6D-8B40-76BB1E4A4207}" dt="2020-10-26T14:32:54.143" v="679" actId="20577"/>
          <ac:spMkLst>
            <pc:docMk/>
            <pc:sldMk cId="579056073" sldId="277"/>
            <ac:spMk id="2" creationId="{C944A306-B2BE-4AF5-BAD3-60874AB96993}"/>
          </ac:spMkLst>
        </pc:spChg>
        <pc:spChg chg="mod">
          <ac:chgData name="Shany-Jonathan Carle" userId="S::shany.jonathan.carle@cegeptr.qc.ca::f3064aa4-0a6d-49b0-8370-fd088caafd1e" providerId="AD" clId="Web-{E28AEE61-5CB4-AF6D-8B40-76BB1E4A4207}" dt="2020-10-26T14:33:29.816" v="698" actId="20577"/>
          <ac:spMkLst>
            <pc:docMk/>
            <pc:sldMk cId="579056073" sldId="277"/>
            <ac:spMk id="3" creationId="{9663BA25-35AA-4FDD-9D58-A2C07E1889A5}"/>
          </ac:spMkLst>
        </pc:spChg>
      </pc:sldChg>
      <pc:sldChg chg="modSp new">
        <pc:chgData name="Shany-Jonathan Carle" userId="S::shany.jonathan.carle@cegeptr.qc.ca::f3064aa4-0a6d-49b0-8370-fd088caafd1e" providerId="AD" clId="Web-{E28AEE61-5CB4-AF6D-8B40-76BB1E4A4207}" dt="2020-10-26T14:36:43.025" v="948" actId="20577"/>
        <pc:sldMkLst>
          <pc:docMk/>
          <pc:sldMk cId="856055324" sldId="278"/>
        </pc:sldMkLst>
        <pc:spChg chg="mod">
          <ac:chgData name="Shany-Jonathan Carle" userId="S::shany.jonathan.carle@cegeptr.qc.ca::f3064aa4-0a6d-49b0-8370-fd088caafd1e" providerId="AD" clId="Web-{E28AEE61-5CB4-AF6D-8B40-76BB1E4A4207}" dt="2020-10-26T14:34:18.287" v="710" actId="20577"/>
          <ac:spMkLst>
            <pc:docMk/>
            <pc:sldMk cId="856055324" sldId="278"/>
            <ac:spMk id="2" creationId="{1FCC5AB0-BADD-4A27-ADF9-7EBDF8FF8A11}"/>
          </ac:spMkLst>
        </pc:spChg>
        <pc:spChg chg="mod">
          <ac:chgData name="Shany-Jonathan Carle" userId="S::shany.jonathan.carle@cegeptr.qc.ca::f3064aa4-0a6d-49b0-8370-fd088caafd1e" providerId="AD" clId="Web-{E28AEE61-5CB4-AF6D-8B40-76BB1E4A4207}" dt="2020-10-26T14:36:43.025" v="948" actId="20577"/>
          <ac:spMkLst>
            <pc:docMk/>
            <pc:sldMk cId="856055324" sldId="278"/>
            <ac:spMk id="3" creationId="{D71640D0-AA08-4AC5-9F1C-49CB5A2CD6F9}"/>
          </ac:spMkLst>
        </pc:spChg>
      </pc:sldChg>
      <pc:sldChg chg="addSp delSp modSp new">
        <pc:chgData name="Shany-Jonathan Carle" userId="S::shany.jonathan.carle@cegeptr.qc.ca::f3064aa4-0a6d-49b0-8370-fd088caafd1e" providerId="AD" clId="Web-{E28AEE61-5CB4-AF6D-8B40-76BB1E4A4207}" dt="2020-10-26T14:40:48.892" v="1013" actId="20577"/>
        <pc:sldMkLst>
          <pc:docMk/>
          <pc:sldMk cId="60864390" sldId="279"/>
        </pc:sldMkLst>
        <pc:spChg chg="mod">
          <ac:chgData name="Shany-Jonathan Carle" userId="S::shany.jonathan.carle@cegeptr.qc.ca::f3064aa4-0a6d-49b0-8370-fd088caafd1e" providerId="AD" clId="Web-{E28AEE61-5CB4-AF6D-8B40-76BB1E4A4207}" dt="2020-10-26T14:37:15.667" v="962" actId="20577"/>
          <ac:spMkLst>
            <pc:docMk/>
            <pc:sldMk cId="60864390" sldId="279"/>
            <ac:spMk id="2" creationId="{57A9C78A-0AA0-4A5A-B65E-C0B948F51D68}"/>
          </ac:spMkLst>
        </pc:spChg>
        <pc:spChg chg="del mod">
          <ac:chgData name="Shany-Jonathan Carle" userId="S::shany.jonathan.carle@cegeptr.qc.ca::f3064aa4-0a6d-49b0-8370-fd088caafd1e" providerId="AD" clId="Web-{E28AEE61-5CB4-AF6D-8B40-76BB1E4A4207}" dt="2020-10-26T14:39:47.796" v="972"/>
          <ac:spMkLst>
            <pc:docMk/>
            <pc:sldMk cId="60864390" sldId="279"/>
            <ac:spMk id="3" creationId="{381F407F-9B5C-40B6-A57C-277583EEAA1E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40:23.750" v="999" actId="20577"/>
          <ac:spMkLst>
            <pc:docMk/>
            <pc:sldMk cId="60864390" sldId="279"/>
            <ac:spMk id="5" creationId="{740463CF-9C60-4450-BC19-4C18A222EBA7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40:37.063" v="1006" actId="20577"/>
          <ac:spMkLst>
            <pc:docMk/>
            <pc:sldMk cId="60864390" sldId="279"/>
            <ac:spMk id="6" creationId="{EC12FE5B-DA54-45FC-8ED3-C28FFAFD8633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40:48.892" v="1013" actId="20577"/>
          <ac:spMkLst>
            <pc:docMk/>
            <pc:sldMk cId="60864390" sldId="279"/>
            <ac:spMk id="7" creationId="{23AF7AF4-E371-48BE-871A-8923C59627F4}"/>
          </ac:spMkLst>
        </pc:spChg>
        <pc:picChg chg="add mod ord">
          <ac:chgData name="Shany-Jonathan Carle" userId="S::shany.jonathan.carle@cegeptr.qc.ca::f3064aa4-0a6d-49b0-8370-fd088caafd1e" providerId="AD" clId="Web-{E28AEE61-5CB4-AF6D-8B40-76BB1E4A4207}" dt="2020-10-26T14:39:53.640" v="974" actId="14100"/>
          <ac:picMkLst>
            <pc:docMk/>
            <pc:sldMk cId="60864390" sldId="279"/>
            <ac:picMk id="4" creationId="{FFAFB400-0F11-46C6-A73E-BA21CD861DD3}"/>
          </ac:picMkLst>
        </pc:picChg>
      </pc:sldChg>
      <pc:sldChg chg="addSp delSp modSp new">
        <pc:chgData name="Shany-Jonathan Carle" userId="S::shany.jonathan.carle@cegeptr.qc.ca::f3064aa4-0a6d-49b0-8370-fd088caafd1e" providerId="AD" clId="Web-{E28AEE61-5CB4-AF6D-8B40-76BB1E4A4207}" dt="2020-10-26T14:41:50.819" v="1030" actId="1076"/>
        <pc:sldMkLst>
          <pc:docMk/>
          <pc:sldMk cId="1833206933" sldId="280"/>
        </pc:sldMkLst>
        <pc:spChg chg="mod">
          <ac:chgData name="Shany-Jonathan Carle" userId="S::shany.jonathan.carle@cegeptr.qc.ca::f3064aa4-0a6d-49b0-8370-fd088caafd1e" providerId="AD" clId="Web-{E28AEE61-5CB4-AF6D-8B40-76BB1E4A4207}" dt="2020-10-26T14:41:43.784" v="1026" actId="20577"/>
          <ac:spMkLst>
            <pc:docMk/>
            <pc:sldMk cId="1833206933" sldId="280"/>
            <ac:spMk id="2" creationId="{B2BA5369-BE9A-4A5D-8DB1-4684DCD5A160}"/>
          </ac:spMkLst>
        </pc:spChg>
        <pc:spChg chg="del">
          <ac:chgData name="Shany-Jonathan Carle" userId="S::shany.jonathan.carle@cegeptr.qc.ca::f3064aa4-0a6d-49b0-8370-fd088caafd1e" providerId="AD" clId="Web-{E28AEE61-5CB4-AF6D-8B40-76BB1E4A4207}" dt="2020-10-26T14:41:37.769" v="1017"/>
          <ac:spMkLst>
            <pc:docMk/>
            <pc:sldMk cId="1833206933" sldId="280"/>
            <ac:spMk id="3" creationId="{5CD2ABDD-5ECB-4B20-8D8E-B9F4BFDE5B2C}"/>
          </ac:spMkLst>
        </pc:spChg>
        <pc:picChg chg="add mod ord">
          <ac:chgData name="Shany-Jonathan Carle" userId="S::shany.jonathan.carle@cegeptr.qc.ca::f3064aa4-0a6d-49b0-8370-fd088caafd1e" providerId="AD" clId="Web-{E28AEE61-5CB4-AF6D-8B40-76BB1E4A4207}" dt="2020-10-26T14:41:50.819" v="1030" actId="1076"/>
          <ac:picMkLst>
            <pc:docMk/>
            <pc:sldMk cId="1833206933" sldId="280"/>
            <ac:picMk id="4" creationId="{01E32699-B3D9-408F-BE26-27D1E7374209}"/>
          </ac:picMkLst>
        </pc:picChg>
      </pc:sldChg>
      <pc:sldChg chg="addSp delSp modSp new">
        <pc:chgData name="Shany-Jonathan Carle" userId="S::shany.jonathan.carle@cegeptr.qc.ca::f3064aa4-0a6d-49b0-8370-fd088caafd1e" providerId="AD" clId="Web-{E28AEE61-5CB4-AF6D-8B40-76BB1E4A4207}" dt="2020-10-26T14:43:30.365" v="1054" actId="14100"/>
        <pc:sldMkLst>
          <pc:docMk/>
          <pc:sldMk cId="855458042" sldId="281"/>
        </pc:sldMkLst>
        <pc:spChg chg="mod">
          <ac:chgData name="Shany-Jonathan Carle" userId="S::shany.jonathan.carle@cegeptr.qc.ca::f3064aa4-0a6d-49b0-8370-fd088caafd1e" providerId="AD" clId="Web-{E28AEE61-5CB4-AF6D-8B40-76BB1E4A4207}" dt="2020-10-26T14:43:19.162" v="1046" actId="20577"/>
          <ac:spMkLst>
            <pc:docMk/>
            <pc:sldMk cId="855458042" sldId="281"/>
            <ac:spMk id="2" creationId="{B4AA2307-6A02-4EDF-ACCE-EE66C31F6449}"/>
          </ac:spMkLst>
        </pc:spChg>
        <pc:spChg chg="del">
          <ac:chgData name="Shany-Jonathan Carle" userId="S::shany.jonathan.carle@cegeptr.qc.ca::f3064aa4-0a6d-49b0-8370-fd088caafd1e" providerId="AD" clId="Web-{E28AEE61-5CB4-AF6D-8B40-76BB1E4A4207}" dt="2020-10-26T14:43:19.990" v="1049"/>
          <ac:spMkLst>
            <pc:docMk/>
            <pc:sldMk cId="855458042" sldId="281"/>
            <ac:spMk id="3" creationId="{F7F94503-E795-466B-9AC3-DCCBEA852F5A}"/>
          </ac:spMkLst>
        </pc:spChg>
        <pc:picChg chg="add mod">
          <ac:chgData name="Shany-Jonathan Carle" userId="S::shany.jonathan.carle@cegeptr.qc.ca::f3064aa4-0a6d-49b0-8370-fd088caafd1e" providerId="AD" clId="Web-{E28AEE61-5CB4-AF6D-8B40-76BB1E4A4207}" dt="2020-10-26T14:43:30.365" v="1054" actId="14100"/>
          <ac:picMkLst>
            <pc:docMk/>
            <pc:sldMk cId="855458042" sldId="281"/>
            <ac:picMk id="4" creationId="{4E4BF4BA-3C74-4B29-9CEE-06793D72A4E9}"/>
          </ac:picMkLst>
        </pc:picChg>
      </pc:sldChg>
      <pc:sldChg chg="modSp new">
        <pc:chgData name="Shany-Jonathan Carle" userId="S::shany.jonathan.carle@cegeptr.qc.ca::f3064aa4-0a6d-49b0-8370-fd088caafd1e" providerId="AD" clId="Web-{E28AEE61-5CB4-AF6D-8B40-76BB1E4A4207}" dt="2020-10-26T14:49:34.689" v="1427" actId="14100"/>
        <pc:sldMkLst>
          <pc:docMk/>
          <pc:sldMk cId="2395264783" sldId="282"/>
        </pc:sldMkLst>
        <pc:spChg chg="mod">
          <ac:chgData name="Shany-Jonathan Carle" userId="S::shany.jonathan.carle@cegeptr.qc.ca::f3064aa4-0a6d-49b0-8370-fd088caafd1e" providerId="AD" clId="Web-{E28AEE61-5CB4-AF6D-8B40-76BB1E4A4207}" dt="2020-10-26T14:49:31.970" v="1426" actId="1076"/>
          <ac:spMkLst>
            <pc:docMk/>
            <pc:sldMk cId="2395264783" sldId="282"/>
            <ac:spMk id="2" creationId="{E3506E27-CBEC-4F8D-9B4E-1980C7023C4B}"/>
          </ac:spMkLst>
        </pc:spChg>
        <pc:spChg chg="mod">
          <ac:chgData name="Shany-Jonathan Carle" userId="S::shany.jonathan.carle@cegeptr.qc.ca::f3064aa4-0a6d-49b0-8370-fd088caafd1e" providerId="AD" clId="Web-{E28AEE61-5CB4-AF6D-8B40-76BB1E4A4207}" dt="2020-10-26T14:49:34.689" v="1427" actId="14100"/>
          <ac:spMkLst>
            <pc:docMk/>
            <pc:sldMk cId="2395264783" sldId="282"/>
            <ac:spMk id="3" creationId="{EC42D326-FD99-4C79-8A31-001A32581886}"/>
          </ac:spMkLst>
        </pc:spChg>
      </pc:sldChg>
      <pc:sldChg chg="addSp delSp modSp new">
        <pc:chgData name="Shany-Jonathan Carle" userId="S::shany.jonathan.carle@cegeptr.qc.ca::f3064aa4-0a6d-49b0-8370-fd088caafd1e" providerId="AD" clId="Web-{E28AEE61-5CB4-AF6D-8B40-76BB1E4A4207}" dt="2020-10-26T14:53:26.274" v="1565" actId="20577"/>
        <pc:sldMkLst>
          <pc:docMk/>
          <pc:sldMk cId="437502218" sldId="283"/>
        </pc:sldMkLst>
        <pc:spChg chg="mod">
          <ac:chgData name="Shany-Jonathan Carle" userId="S::shany.jonathan.carle@cegeptr.qc.ca::f3064aa4-0a6d-49b0-8370-fd088caafd1e" providerId="AD" clId="Web-{E28AEE61-5CB4-AF6D-8B40-76BB1E4A4207}" dt="2020-10-26T14:50:52.394" v="1451" actId="1076"/>
          <ac:spMkLst>
            <pc:docMk/>
            <pc:sldMk cId="437502218" sldId="283"/>
            <ac:spMk id="2" creationId="{36E6B660-9511-4FCC-A709-FF83E7510650}"/>
          </ac:spMkLst>
        </pc:spChg>
        <pc:spChg chg="del">
          <ac:chgData name="Shany-Jonathan Carle" userId="S::shany.jonathan.carle@cegeptr.qc.ca::f3064aa4-0a6d-49b0-8370-fd088caafd1e" providerId="AD" clId="Web-{E28AEE61-5CB4-AF6D-8B40-76BB1E4A4207}" dt="2020-10-26T14:50:54.660" v="1452"/>
          <ac:spMkLst>
            <pc:docMk/>
            <pc:sldMk cId="437502218" sldId="283"/>
            <ac:spMk id="3" creationId="{DF68D83F-50E3-4C43-8FA8-F04B211BDA62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51:38.067" v="1490" actId="20577"/>
          <ac:spMkLst>
            <pc:docMk/>
            <pc:sldMk cId="437502218" sldId="283"/>
            <ac:spMk id="5" creationId="{38F4AF7A-3773-4EBC-B080-87190A30192A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52:02.412" v="1505" actId="20577"/>
          <ac:spMkLst>
            <pc:docMk/>
            <pc:sldMk cId="437502218" sldId="283"/>
            <ac:spMk id="6" creationId="{902E49BC-946F-4C45-9931-45E94AFDA694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52:27.537" v="1529" actId="20577"/>
          <ac:spMkLst>
            <pc:docMk/>
            <pc:sldMk cId="437502218" sldId="283"/>
            <ac:spMk id="7" creationId="{81D8B3BF-83D2-4194-9868-8DF9A23A197E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52:48.554" v="1548" actId="20577"/>
          <ac:spMkLst>
            <pc:docMk/>
            <pc:sldMk cId="437502218" sldId="283"/>
            <ac:spMk id="8" creationId="{61E6BD9C-3E52-4AEA-AE39-1FD9A2B55509}"/>
          </ac:spMkLst>
        </pc:spChg>
        <pc:spChg chg="add mod">
          <ac:chgData name="Shany-Jonathan Carle" userId="S::shany.jonathan.carle@cegeptr.qc.ca::f3064aa4-0a6d-49b0-8370-fd088caafd1e" providerId="AD" clId="Web-{E28AEE61-5CB4-AF6D-8B40-76BB1E4A4207}" dt="2020-10-26T14:53:26.274" v="1565" actId="20577"/>
          <ac:spMkLst>
            <pc:docMk/>
            <pc:sldMk cId="437502218" sldId="283"/>
            <ac:spMk id="9" creationId="{F831EC4A-D721-4DEA-807F-96010AF5DF18}"/>
          </ac:spMkLst>
        </pc:spChg>
        <pc:picChg chg="add mod ord">
          <ac:chgData name="Shany-Jonathan Carle" userId="S::shany.jonathan.carle@cegeptr.qc.ca::f3064aa4-0a6d-49b0-8370-fd088caafd1e" providerId="AD" clId="Web-{E28AEE61-5CB4-AF6D-8B40-76BB1E4A4207}" dt="2020-10-26T14:51:03.113" v="1455" actId="1076"/>
          <ac:picMkLst>
            <pc:docMk/>
            <pc:sldMk cId="437502218" sldId="283"/>
            <ac:picMk id="4" creationId="{21F60851-2D27-402C-8B46-993D5AC86454}"/>
          </ac:picMkLst>
        </pc:picChg>
      </pc:sldChg>
      <pc:sldChg chg="addSp modSp new">
        <pc:chgData name="Shany-Jonathan Carle" userId="S::shany.jonathan.carle@cegeptr.qc.ca::f3064aa4-0a6d-49b0-8370-fd088caafd1e" providerId="AD" clId="Web-{E28AEE61-5CB4-AF6D-8B40-76BB1E4A4207}" dt="2020-10-26T14:56:32.888" v="1588" actId="14100"/>
        <pc:sldMkLst>
          <pc:docMk/>
          <pc:sldMk cId="1932339999" sldId="284"/>
        </pc:sldMkLst>
        <pc:spChg chg="mod">
          <ac:chgData name="Shany-Jonathan Carle" userId="S::shany.jonathan.carle@cegeptr.qc.ca::f3064aa4-0a6d-49b0-8370-fd088caafd1e" providerId="AD" clId="Web-{E28AEE61-5CB4-AF6D-8B40-76BB1E4A4207}" dt="2020-10-26T14:56:10.247" v="1578" actId="20577"/>
          <ac:spMkLst>
            <pc:docMk/>
            <pc:sldMk cId="1932339999" sldId="284"/>
            <ac:spMk id="2" creationId="{ADB44AD1-77B8-4581-B30C-FABA89E8E913}"/>
          </ac:spMkLst>
        </pc:spChg>
        <pc:spChg chg="mod">
          <ac:chgData name="Shany-Jonathan Carle" userId="S::shany.jonathan.carle@cegeptr.qc.ca::f3064aa4-0a6d-49b0-8370-fd088caafd1e" providerId="AD" clId="Web-{E28AEE61-5CB4-AF6D-8B40-76BB1E4A4207}" dt="2020-10-26T14:56:26.263" v="1583" actId="20577"/>
          <ac:spMkLst>
            <pc:docMk/>
            <pc:sldMk cId="1932339999" sldId="284"/>
            <ac:spMk id="3" creationId="{F51DA18C-8CDE-4215-8DFF-6028B0BC4A9C}"/>
          </ac:spMkLst>
        </pc:spChg>
        <pc:picChg chg="add mod">
          <ac:chgData name="Shany-Jonathan Carle" userId="S::shany.jonathan.carle@cegeptr.qc.ca::f3064aa4-0a6d-49b0-8370-fd088caafd1e" providerId="AD" clId="Web-{E28AEE61-5CB4-AF6D-8B40-76BB1E4A4207}" dt="2020-10-26T14:56:32.888" v="1588" actId="14100"/>
          <ac:picMkLst>
            <pc:docMk/>
            <pc:sldMk cId="1932339999" sldId="284"/>
            <ac:picMk id="4" creationId="{C2146B6C-6AA7-422E-A365-5B68E8CE56E6}"/>
          </ac:picMkLst>
        </pc:picChg>
      </pc:sldChg>
      <pc:sldChg chg="addSp delSp modSp new">
        <pc:chgData name="Shany-Jonathan Carle" userId="S::shany.jonathan.carle@cegeptr.qc.ca::f3064aa4-0a6d-49b0-8370-fd088caafd1e" providerId="AD" clId="Web-{E28AEE61-5CB4-AF6D-8B40-76BB1E4A4207}" dt="2020-10-26T14:57:49.578" v="1603" actId="1076"/>
        <pc:sldMkLst>
          <pc:docMk/>
          <pc:sldMk cId="1340529524" sldId="285"/>
        </pc:sldMkLst>
        <pc:spChg chg="mod">
          <ac:chgData name="Shany-Jonathan Carle" userId="S::shany.jonathan.carle@cegeptr.qc.ca::f3064aa4-0a6d-49b0-8370-fd088caafd1e" providerId="AD" clId="Web-{E28AEE61-5CB4-AF6D-8B40-76BB1E4A4207}" dt="2020-10-26T14:57:00.624" v="1596" actId="20577"/>
          <ac:spMkLst>
            <pc:docMk/>
            <pc:sldMk cId="1340529524" sldId="285"/>
            <ac:spMk id="2" creationId="{5CAFA91A-490F-4AB6-9A4C-2828207D4E5A}"/>
          </ac:spMkLst>
        </pc:spChg>
        <pc:spChg chg="del">
          <ac:chgData name="Shany-Jonathan Carle" userId="S::shany.jonathan.carle@cegeptr.qc.ca::f3064aa4-0a6d-49b0-8370-fd088caafd1e" providerId="AD" clId="Web-{E28AEE61-5CB4-AF6D-8B40-76BB1E4A4207}" dt="2020-10-26T14:57:03.983" v="1599"/>
          <ac:spMkLst>
            <pc:docMk/>
            <pc:sldMk cId="1340529524" sldId="285"/>
            <ac:spMk id="3" creationId="{7AC9443C-94B2-48FC-A6C9-164065DE60F2}"/>
          </ac:spMkLst>
        </pc:spChg>
        <pc:picChg chg="add mod ord">
          <ac:chgData name="Shany-Jonathan Carle" userId="S::shany.jonathan.carle@cegeptr.qc.ca::f3064aa4-0a6d-49b0-8370-fd088caafd1e" providerId="AD" clId="Web-{E28AEE61-5CB4-AF6D-8B40-76BB1E4A4207}" dt="2020-10-26T14:57:49.578" v="1603" actId="1076"/>
          <ac:picMkLst>
            <pc:docMk/>
            <pc:sldMk cId="1340529524" sldId="285"/>
            <ac:picMk id="4" creationId="{F411B925-7ED8-4C88-AFD5-4A16986A5890}"/>
          </ac:picMkLst>
        </pc:picChg>
      </pc:sldChg>
      <pc:sldChg chg="new del">
        <pc:chgData name="Shany-Jonathan Carle" userId="S::shany.jonathan.carle@cegeptr.qc.ca::f3064aa4-0a6d-49b0-8370-fd088caafd1e" providerId="AD" clId="Web-{E28AEE61-5CB4-AF6D-8B40-76BB1E4A4207}" dt="2020-10-26T14:57:54.250" v="1604"/>
        <pc:sldMkLst>
          <pc:docMk/>
          <pc:sldMk cId="4263019666" sldId="286"/>
        </pc:sldMkLst>
      </pc:sldChg>
    </pc:docChg>
  </pc:docChgLst>
  <pc:docChgLst>
    <pc:chgData name="Shany-Jonathan" userId="f3064aa4-0a6d-49b0-8370-fd088caafd1e" providerId="ADAL" clId="{4950DC29-2C35-4007-8E1F-50BCAC5F6BA4}"/>
    <pc:docChg chg="modSld">
      <pc:chgData name="Shany-Jonathan" userId="f3064aa4-0a6d-49b0-8370-fd088caafd1e" providerId="ADAL" clId="{4950DC29-2C35-4007-8E1F-50BCAC5F6BA4}" dt="2021-01-26T20:09:11.793" v="0"/>
      <pc:docMkLst>
        <pc:docMk/>
      </pc:docMkLst>
      <pc:sldChg chg="modSp mod">
        <pc:chgData name="Shany-Jonathan" userId="f3064aa4-0a6d-49b0-8370-fd088caafd1e" providerId="ADAL" clId="{4950DC29-2C35-4007-8E1F-50BCAC5F6BA4}" dt="2021-01-26T20:09:11.793" v="0"/>
        <pc:sldMkLst>
          <pc:docMk/>
          <pc:sldMk cId="856055324" sldId="278"/>
        </pc:sldMkLst>
        <pc:spChg chg="mod">
          <ac:chgData name="Shany-Jonathan" userId="f3064aa4-0a6d-49b0-8370-fd088caafd1e" providerId="ADAL" clId="{4950DC29-2C35-4007-8E1F-50BCAC5F6BA4}" dt="2021-01-26T20:09:11.793" v="0"/>
          <ac:spMkLst>
            <pc:docMk/>
            <pc:sldMk cId="856055324" sldId="278"/>
            <ac:spMk id="3" creationId="{D71640D0-AA08-4AC5-9F1C-49CB5A2CD6F9}"/>
          </ac:spMkLst>
        </pc:spChg>
      </pc:sldChg>
    </pc:docChg>
  </pc:docChgLst>
  <pc:docChgLst>
    <pc:chgData name="Shany-Jonathan Carle" userId="f3064aa4-0a6d-49b0-8370-fd088caafd1e" providerId="ADAL" clId="{CC591A9C-96B9-4D55-A0A5-FFEC087286F0}"/>
    <pc:docChg chg="undo custSel addSld delSld modSld">
      <pc:chgData name="Shany-Jonathan Carle" userId="f3064aa4-0a6d-49b0-8370-fd088caafd1e" providerId="ADAL" clId="{CC591A9C-96B9-4D55-A0A5-FFEC087286F0}" dt="2023-03-22T12:50:38.092" v="150" actId="20577"/>
      <pc:docMkLst>
        <pc:docMk/>
      </pc:docMkLst>
      <pc:sldChg chg="modSp mod">
        <pc:chgData name="Shany-Jonathan Carle" userId="f3064aa4-0a6d-49b0-8370-fd088caafd1e" providerId="ADAL" clId="{CC591A9C-96B9-4D55-A0A5-FFEC087286F0}" dt="2023-03-22T12:50:38.092" v="150" actId="20577"/>
        <pc:sldMkLst>
          <pc:docMk/>
          <pc:sldMk cId="3557878285" sldId="259"/>
        </pc:sldMkLst>
        <pc:spChg chg="mod">
          <ac:chgData name="Shany-Jonathan Carle" userId="f3064aa4-0a6d-49b0-8370-fd088caafd1e" providerId="ADAL" clId="{CC591A9C-96B9-4D55-A0A5-FFEC087286F0}" dt="2023-03-22T12:50:38.092" v="150" actId="20577"/>
          <ac:spMkLst>
            <pc:docMk/>
            <pc:sldMk cId="3557878285" sldId="259"/>
            <ac:spMk id="3" creationId="{DB42B72D-8310-4167-90E7-4446C67D977A}"/>
          </ac:spMkLst>
        </pc:spChg>
      </pc:sldChg>
      <pc:sldChg chg="modSp mod">
        <pc:chgData name="Shany-Jonathan Carle" userId="f3064aa4-0a6d-49b0-8370-fd088caafd1e" providerId="ADAL" clId="{CC591A9C-96B9-4D55-A0A5-FFEC087286F0}" dt="2023-03-22T12:44:04.571" v="63" actId="20577"/>
        <pc:sldMkLst>
          <pc:docMk/>
          <pc:sldMk cId="3445840710" sldId="286"/>
        </pc:sldMkLst>
        <pc:spChg chg="mod">
          <ac:chgData name="Shany-Jonathan Carle" userId="f3064aa4-0a6d-49b0-8370-fd088caafd1e" providerId="ADAL" clId="{CC591A9C-96B9-4D55-A0A5-FFEC087286F0}" dt="2023-03-22T12:44:04.571" v="63" actId="20577"/>
          <ac:spMkLst>
            <pc:docMk/>
            <pc:sldMk cId="3445840710" sldId="286"/>
            <ac:spMk id="2" creationId="{135A0272-C8D6-4350-9D39-9E8955A4A65E}"/>
          </ac:spMkLst>
        </pc:spChg>
      </pc:sldChg>
      <pc:sldChg chg="modSp add mod">
        <pc:chgData name="Shany-Jonathan Carle" userId="f3064aa4-0a6d-49b0-8370-fd088caafd1e" providerId="ADAL" clId="{CC591A9C-96B9-4D55-A0A5-FFEC087286F0}" dt="2023-03-22T12:44:56.143" v="125" actId="20577"/>
        <pc:sldMkLst>
          <pc:docMk/>
          <pc:sldMk cId="1810173867" sldId="288"/>
        </pc:sldMkLst>
        <pc:spChg chg="mod">
          <ac:chgData name="Shany-Jonathan Carle" userId="f3064aa4-0a6d-49b0-8370-fd088caafd1e" providerId="ADAL" clId="{CC591A9C-96B9-4D55-A0A5-FFEC087286F0}" dt="2023-03-22T12:44:51.672" v="124" actId="20577"/>
          <ac:spMkLst>
            <pc:docMk/>
            <pc:sldMk cId="1810173867" sldId="288"/>
            <ac:spMk id="2" creationId="{6BC9F8AF-D332-487D-B917-74BEA8E03E5B}"/>
          </ac:spMkLst>
        </pc:spChg>
        <pc:spChg chg="mod">
          <ac:chgData name="Shany-Jonathan Carle" userId="f3064aa4-0a6d-49b0-8370-fd088caafd1e" providerId="ADAL" clId="{CC591A9C-96B9-4D55-A0A5-FFEC087286F0}" dt="2023-03-22T12:44:56.143" v="125" actId="20577"/>
          <ac:spMkLst>
            <pc:docMk/>
            <pc:sldMk cId="1810173867" sldId="288"/>
            <ac:spMk id="3" creationId="{83AD89D4-F3CF-4099-ADDB-454A35E0992E}"/>
          </ac:spMkLst>
        </pc:spChg>
      </pc:sldChg>
      <pc:sldChg chg="del">
        <pc:chgData name="Shany-Jonathan Carle" userId="f3064aa4-0a6d-49b0-8370-fd088caafd1e" providerId="ADAL" clId="{CC591A9C-96B9-4D55-A0A5-FFEC087286F0}" dt="2023-03-22T12:44:37.261" v="95" actId="2696"/>
        <pc:sldMkLst>
          <pc:docMk/>
          <pc:sldMk cId="3075326254" sldId="288"/>
        </pc:sldMkLst>
      </pc:sldChg>
      <pc:sldChg chg="addSp modSp new mod">
        <pc:chgData name="Shany-Jonathan Carle" userId="f3064aa4-0a6d-49b0-8370-fd088caafd1e" providerId="ADAL" clId="{CC591A9C-96B9-4D55-A0A5-FFEC087286F0}" dt="2023-03-22T12:43:46.075" v="51" actId="20577"/>
        <pc:sldMkLst>
          <pc:docMk/>
          <pc:sldMk cId="2056082224" sldId="289"/>
        </pc:sldMkLst>
        <pc:spChg chg="mod">
          <ac:chgData name="Shany-Jonathan Carle" userId="f3064aa4-0a6d-49b0-8370-fd088caafd1e" providerId="ADAL" clId="{CC591A9C-96B9-4D55-A0A5-FFEC087286F0}" dt="2023-03-22T12:43:46.075" v="51" actId="20577"/>
          <ac:spMkLst>
            <pc:docMk/>
            <pc:sldMk cId="2056082224" sldId="289"/>
            <ac:spMk id="2" creationId="{D14A8EEB-C5C9-CEFA-C595-5979C5840CA5}"/>
          </ac:spMkLst>
        </pc:spChg>
        <pc:spChg chg="mod">
          <ac:chgData name="Shany-Jonathan Carle" userId="f3064aa4-0a6d-49b0-8370-fd088caafd1e" providerId="ADAL" clId="{CC591A9C-96B9-4D55-A0A5-FFEC087286F0}" dt="2023-03-22T12:43:25.141" v="21" actId="5793"/>
          <ac:spMkLst>
            <pc:docMk/>
            <pc:sldMk cId="2056082224" sldId="289"/>
            <ac:spMk id="3" creationId="{9B7DEA0D-AAC7-A9E6-C2C3-7403CD9D1919}"/>
          </ac:spMkLst>
        </pc:spChg>
        <pc:picChg chg="add mod">
          <ac:chgData name="Shany-Jonathan Carle" userId="f3064aa4-0a6d-49b0-8370-fd088caafd1e" providerId="ADAL" clId="{CC591A9C-96B9-4D55-A0A5-FFEC087286F0}" dt="2023-03-22T12:43:13.168" v="18" actId="1076"/>
          <ac:picMkLst>
            <pc:docMk/>
            <pc:sldMk cId="2056082224" sldId="289"/>
            <ac:picMk id="5" creationId="{B3E269FF-8945-0A5A-4342-3EAE498938AA}"/>
          </ac:picMkLst>
        </pc:picChg>
      </pc:sldChg>
      <pc:sldChg chg="modSp new del mod">
        <pc:chgData name="Shany-Jonathan Carle" userId="f3064aa4-0a6d-49b0-8370-fd088caafd1e" providerId="ADAL" clId="{CC591A9C-96B9-4D55-A0A5-FFEC087286F0}" dt="2023-03-22T12:44:44.812" v="97" actId="47"/>
        <pc:sldMkLst>
          <pc:docMk/>
          <pc:sldMk cId="529899333" sldId="290"/>
        </pc:sldMkLst>
        <pc:spChg chg="mod">
          <ac:chgData name="Shany-Jonathan Carle" userId="f3064aa4-0a6d-49b0-8370-fd088caafd1e" providerId="ADAL" clId="{CC591A9C-96B9-4D55-A0A5-FFEC087286F0}" dt="2023-03-22T12:44:19.531" v="94" actId="20577"/>
          <ac:spMkLst>
            <pc:docMk/>
            <pc:sldMk cId="529899333" sldId="290"/>
            <ac:spMk id="2" creationId="{268EEABD-821C-7595-993F-27358563CC7B}"/>
          </ac:spMkLst>
        </pc:spChg>
      </pc:sldChg>
      <pc:sldChg chg="addSp delSp modSp new mod">
        <pc:chgData name="Shany-Jonathan Carle" userId="f3064aa4-0a6d-49b0-8370-fd088caafd1e" providerId="ADAL" clId="{CC591A9C-96B9-4D55-A0A5-FFEC087286F0}" dt="2023-03-22T12:47:55.497" v="145" actId="14100"/>
        <pc:sldMkLst>
          <pc:docMk/>
          <pc:sldMk cId="3901518495" sldId="290"/>
        </pc:sldMkLst>
        <pc:spChg chg="del">
          <ac:chgData name="Shany-Jonathan Carle" userId="f3064aa4-0a6d-49b0-8370-fd088caafd1e" providerId="ADAL" clId="{CC591A9C-96B9-4D55-A0A5-FFEC087286F0}" dt="2023-03-22T12:46:26.812" v="128" actId="478"/>
          <ac:spMkLst>
            <pc:docMk/>
            <pc:sldMk cId="3901518495" sldId="290"/>
            <ac:spMk id="2" creationId="{E08B5BE2-5616-EB38-7159-9741B8BED008}"/>
          </ac:spMkLst>
        </pc:spChg>
        <pc:spChg chg="del">
          <ac:chgData name="Shany-Jonathan Carle" userId="f3064aa4-0a6d-49b0-8370-fd088caafd1e" providerId="ADAL" clId="{CC591A9C-96B9-4D55-A0A5-FFEC087286F0}" dt="2023-03-22T12:46:25.650" v="127" actId="478"/>
          <ac:spMkLst>
            <pc:docMk/>
            <pc:sldMk cId="3901518495" sldId="290"/>
            <ac:spMk id="3" creationId="{102B5829-5565-9FA7-4336-26AF6188724F}"/>
          </ac:spMkLst>
        </pc:spChg>
        <pc:spChg chg="add mod">
          <ac:chgData name="Shany-Jonathan Carle" userId="f3064aa4-0a6d-49b0-8370-fd088caafd1e" providerId="ADAL" clId="{CC591A9C-96B9-4D55-A0A5-FFEC087286F0}" dt="2023-03-22T12:46:59.359" v="135" actId="1582"/>
          <ac:spMkLst>
            <pc:docMk/>
            <pc:sldMk cId="3901518495" sldId="290"/>
            <ac:spMk id="6" creationId="{17AC9679-A41F-65D7-51DD-1230F27CCD04}"/>
          </ac:spMkLst>
        </pc:spChg>
        <pc:spChg chg="add mod">
          <ac:chgData name="Shany-Jonathan Carle" userId="f3064aa4-0a6d-49b0-8370-fd088caafd1e" providerId="ADAL" clId="{CC591A9C-96B9-4D55-A0A5-FFEC087286F0}" dt="2023-03-22T12:47:55.497" v="145" actId="14100"/>
          <ac:spMkLst>
            <pc:docMk/>
            <pc:sldMk cId="3901518495" sldId="290"/>
            <ac:spMk id="7" creationId="{497CF945-30EC-6E9A-18E0-BC15FEE41E64}"/>
          </ac:spMkLst>
        </pc:spChg>
        <pc:spChg chg="add mod">
          <ac:chgData name="Shany-Jonathan Carle" userId="f3064aa4-0a6d-49b0-8370-fd088caafd1e" providerId="ADAL" clId="{CC591A9C-96B9-4D55-A0A5-FFEC087286F0}" dt="2023-03-22T12:47:46.392" v="144" actId="14100"/>
          <ac:spMkLst>
            <pc:docMk/>
            <pc:sldMk cId="3901518495" sldId="290"/>
            <ac:spMk id="8" creationId="{FE1939C5-4EB6-CD4A-5AA8-0186FE762A16}"/>
          </ac:spMkLst>
        </pc:spChg>
        <pc:picChg chg="add del mod">
          <ac:chgData name="Shany-Jonathan Carle" userId="f3064aa4-0a6d-49b0-8370-fd088caafd1e" providerId="ADAL" clId="{CC591A9C-96B9-4D55-A0A5-FFEC087286F0}" dt="2023-03-22T12:47:38.034" v="142" actId="1076"/>
          <ac:picMkLst>
            <pc:docMk/>
            <pc:sldMk cId="3901518495" sldId="290"/>
            <ac:picMk id="5" creationId="{CBCFA730-172B-EBF9-BEF2-A8A328CE5310}"/>
          </ac:picMkLst>
        </pc:picChg>
      </pc:sldChg>
    </pc:docChg>
  </pc:docChgLst>
  <pc:docChgLst>
    <pc:chgData name="Shany-Jonathan Carle" userId="S::shany.jonathan.carle@cegeptr.qc.ca::f3064aa4-0a6d-49b0-8370-fd088caafd1e" providerId="AD" clId="Web-{B12EFA65-3016-6E1E-B0EA-E3332699ECE7}"/>
    <pc:docChg chg="addSld modSld">
      <pc:chgData name="Shany-Jonathan Carle" userId="S::shany.jonathan.carle@cegeptr.qc.ca::f3064aa4-0a6d-49b0-8370-fd088caafd1e" providerId="AD" clId="Web-{B12EFA65-3016-6E1E-B0EA-E3332699ECE7}" dt="2020-10-28T14:04:04.034" v="42" actId="1076"/>
      <pc:docMkLst>
        <pc:docMk/>
      </pc:docMkLst>
      <pc:sldChg chg="addSp delSp modSp new">
        <pc:chgData name="Shany-Jonathan Carle" userId="S::shany.jonathan.carle@cegeptr.qc.ca::f3064aa4-0a6d-49b0-8370-fd088caafd1e" providerId="AD" clId="Web-{B12EFA65-3016-6E1E-B0EA-E3332699ECE7}" dt="2020-10-28T14:04:04.034" v="42" actId="1076"/>
        <pc:sldMkLst>
          <pc:docMk/>
          <pc:sldMk cId="3445840710" sldId="286"/>
        </pc:sldMkLst>
        <pc:spChg chg="mod">
          <ac:chgData name="Shany-Jonathan Carle" userId="S::shany.jonathan.carle@cegeptr.qc.ca::f3064aa4-0a6d-49b0-8370-fd088caafd1e" providerId="AD" clId="Web-{B12EFA65-3016-6E1E-B0EA-E3332699ECE7}" dt="2020-10-28T14:03:50.581" v="34" actId="20577"/>
          <ac:spMkLst>
            <pc:docMk/>
            <pc:sldMk cId="3445840710" sldId="286"/>
            <ac:spMk id="2" creationId="{135A0272-C8D6-4350-9D39-9E8955A4A65E}"/>
          </ac:spMkLst>
        </pc:spChg>
        <pc:spChg chg="del">
          <ac:chgData name="Shany-Jonathan Carle" userId="S::shany.jonathan.carle@cegeptr.qc.ca::f3064aa4-0a6d-49b0-8370-fd088caafd1e" providerId="AD" clId="Web-{B12EFA65-3016-6E1E-B0EA-E3332699ECE7}" dt="2020-10-28T14:03:55.002" v="37"/>
          <ac:spMkLst>
            <pc:docMk/>
            <pc:sldMk cId="3445840710" sldId="286"/>
            <ac:spMk id="3" creationId="{73D580A9-AFB3-4A10-A31C-D54D872DB08C}"/>
          </ac:spMkLst>
        </pc:spChg>
        <pc:picChg chg="add mod">
          <ac:chgData name="Shany-Jonathan Carle" userId="S::shany.jonathan.carle@cegeptr.qc.ca::f3064aa4-0a6d-49b0-8370-fd088caafd1e" providerId="AD" clId="Web-{B12EFA65-3016-6E1E-B0EA-E3332699ECE7}" dt="2020-10-28T14:04:04.034" v="42" actId="1076"/>
          <ac:picMkLst>
            <pc:docMk/>
            <pc:sldMk cId="3445840710" sldId="286"/>
            <ac:picMk id="4" creationId="{E0C774BC-8FE4-4D40-B56C-9B9C8C1CF913}"/>
          </ac:picMkLst>
        </pc:picChg>
      </pc:sldChg>
    </pc:docChg>
  </pc:docChgLst>
  <pc:docChgLst>
    <pc:chgData name="Shany-Jonathan Carle" userId="S::shany.jonathan.carle@cegeptr.qc.ca::f3064aa4-0a6d-49b0-8370-fd088caafd1e" providerId="AD" clId="Web-{858BDB0D-71BE-41FC-8D12-465593B1144B}"/>
    <pc:docChg chg="addSld modSld">
      <pc:chgData name="Shany-Jonathan Carle" userId="S::shany.jonathan.carle@cegeptr.qc.ca::f3064aa4-0a6d-49b0-8370-fd088caafd1e" providerId="AD" clId="Web-{858BDB0D-71BE-41FC-8D12-465593B1144B}" dt="2020-10-26T13:27:57.122" v="1370" actId="20577"/>
      <pc:docMkLst>
        <pc:docMk/>
      </pc:docMkLst>
      <pc:sldChg chg="addSp delSp modSp mod setBg">
        <pc:chgData name="Shany-Jonathan Carle" userId="S::shany.jonathan.carle@cegeptr.qc.ca::f3064aa4-0a6d-49b0-8370-fd088caafd1e" providerId="AD" clId="Web-{858BDB0D-71BE-41FC-8D12-465593B1144B}" dt="2020-10-26T12:24:05.892" v="248"/>
        <pc:sldMkLst>
          <pc:docMk/>
          <pc:sldMk cId="954086509" sldId="256"/>
        </pc:sldMkLst>
        <pc:spChg chg="mod">
          <ac:chgData name="Shany-Jonathan Carle" userId="S::shany.jonathan.carle@cegeptr.qc.ca::f3064aa4-0a6d-49b0-8370-fd088caafd1e" providerId="AD" clId="Web-{858BDB0D-71BE-41FC-8D12-465593B1144B}" dt="2020-10-26T12:24:05.892" v="248"/>
          <ac:spMkLst>
            <pc:docMk/>
            <pc:sldMk cId="954086509" sldId="256"/>
            <ac:spMk id="2" creationId="{9EECDF2D-3639-4EE9-A4F1-0D9F3235A2AD}"/>
          </ac:spMkLst>
        </pc:spChg>
        <pc:spChg chg="del">
          <ac:chgData name="Shany-Jonathan Carle" userId="S::shany.jonathan.carle@cegeptr.qc.ca::f3064aa4-0a6d-49b0-8370-fd088caafd1e" providerId="AD" clId="Web-{858BDB0D-71BE-41FC-8D12-465593B1144B}" dt="2020-10-26T12:23:09.595" v="225"/>
          <ac:spMkLst>
            <pc:docMk/>
            <pc:sldMk cId="954086509" sldId="256"/>
            <ac:spMk id="3" creationId="{B95294D7-A045-4C14-9634-F249C2A7B843}"/>
          </ac:spMkLst>
        </pc:spChg>
        <pc:spChg chg="add">
          <ac:chgData name="Shany-Jonathan Carle" userId="S::shany.jonathan.carle@cegeptr.qc.ca::f3064aa4-0a6d-49b0-8370-fd088caafd1e" providerId="AD" clId="Web-{858BDB0D-71BE-41FC-8D12-465593B1144B}" dt="2020-10-26T12:24:05.892" v="248"/>
          <ac:spMkLst>
            <pc:docMk/>
            <pc:sldMk cId="954086509" sldId="256"/>
            <ac:spMk id="10" creationId="{74426AB7-D619-4515-962A-BC83909EC015}"/>
          </ac:spMkLst>
        </pc:spChg>
        <pc:spChg chg="add">
          <ac:chgData name="Shany-Jonathan Carle" userId="S::shany.jonathan.carle@cegeptr.qc.ca::f3064aa4-0a6d-49b0-8370-fd088caafd1e" providerId="AD" clId="Web-{858BDB0D-71BE-41FC-8D12-465593B1144B}" dt="2020-10-26T12:24:05.892" v="248"/>
          <ac:spMkLst>
            <pc:docMk/>
            <pc:sldMk cId="954086509" sldId="256"/>
            <ac:spMk id="12" creationId="{DE47DF98-723F-4AAC-ABCF-CACBC438F78F}"/>
          </ac:spMkLst>
        </pc:spChg>
        <pc:picChg chg="add del mod">
          <ac:chgData name="Shany-Jonathan Carle" userId="S::shany.jonathan.carle@cegeptr.qc.ca::f3064aa4-0a6d-49b0-8370-fd088caafd1e" providerId="AD" clId="Web-{858BDB0D-71BE-41FC-8D12-465593B1144B}" dt="2020-10-26T12:23:38.001" v="236"/>
          <ac:picMkLst>
            <pc:docMk/>
            <pc:sldMk cId="954086509" sldId="256"/>
            <ac:picMk id="4" creationId="{9EED1319-4437-40E2-AFE6-8CA44185A82E}"/>
          </ac:picMkLst>
        </pc:picChg>
        <pc:picChg chg="add mod">
          <ac:chgData name="Shany-Jonathan Carle" userId="S::shany.jonathan.carle@cegeptr.qc.ca::f3064aa4-0a6d-49b0-8370-fd088caafd1e" providerId="AD" clId="Web-{858BDB0D-71BE-41FC-8D12-465593B1144B}" dt="2020-10-26T12:24:05.892" v="248"/>
          <ac:picMkLst>
            <pc:docMk/>
            <pc:sldMk cId="954086509" sldId="256"/>
            <ac:picMk id="5" creationId="{E6FC3E26-A5EE-49F9-B942-76071162992D}"/>
          </ac:picMkLst>
        </pc:picChg>
        <pc:cxnChg chg="add">
          <ac:chgData name="Shany-Jonathan Carle" userId="S::shany.jonathan.carle@cegeptr.qc.ca::f3064aa4-0a6d-49b0-8370-fd088caafd1e" providerId="AD" clId="Web-{858BDB0D-71BE-41FC-8D12-465593B1144B}" dt="2020-10-26T12:24:05.892" v="248"/>
          <ac:cxnSpMkLst>
            <pc:docMk/>
            <pc:sldMk cId="954086509" sldId="256"/>
            <ac:cxnSpMk id="14" creationId="{EA29FC7C-9308-4FDE-8DCA-405668055B0F}"/>
          </ac:cxnSpMkLst>
        </pc:cxnChg>
      </pc:sldChg>
      <pc:sldChg chg="addSp delSp modSp new mod setBg">
        <pc:chgData name="Shany-Jonathan Carle" userId="S::shany.jonathan.carle@cegeptr.qc.ca::f3064aa4-0a6d-49b0-8370-fd088caafd1e" providerId="AD" clId="Web-{858BDB0D-71BE-41FC-8D12-465593B1144B}" dt="2020-10-26T12:22:52.892" v="198" actId="20577"/>
        <pc:sldMkLst>
          <pc:docMk/>
          <pc:sldMk cId="3835933747" sldId="257"/>
        </pc:sldMkLst>
        <pc:spChg chg="mod">
          <ac:chgData name="Shany-Jonathan Carle" userId="S::shany.jonathan.carle@cegeptr.qc.ca::f3064aa4-0a6d-49b0-8370-fd088caafd1e" providerId="AD" clId="Web-{858BDB0D-71BE-41FC-8D12-465593B1144B}" dt="2020-10-26T12:22:32.626" v="193"/>
          <ac:spMkLst>
            <pc:docMk/>
            <pc:sldMk cId="3835933747" sldId="257"/>
            <ac:spMk id="2" creationId="{54FF5CE0-4467-4A1D-AD15-13A3B59EA918}"/>
          </ac:spMkLst>
        </pc:spChg>
        <pc:spChg chg="mod ord">
          <ac:chgData name="Shany-Jonathan Carle" userId="S::shany.jonathan.carle@cegeptr.qc.ca::f3064aa4-0a6d-49b0-8370-fd088caafd1e" providerId="AD" clId="Web-{858BDB0D-71BE-41FC-8D12-465593B1144B}" dt="2020-10-26T12:22:52.892" v="198" actId="20577"/>
          <ac:spMkLst>
            <pc:docMk/>
            <pc:sldMk cId="3835933747" sldId="257"/>
            <ac:spMk id="3" creationId="{8587D3C8-22B6-4C6B-A0F4-A46FE2EA8458}"/>
          </ac:spMkLst>
        </pc:spChg>
        <pc:spChg chg="add">
          <ac:chgData name="Shany-Jonathan Carle" userId="S::shany.jonathan.carle@cegeptr.qc.ca::f3064aa4-0a6d-49b0-8370-fd088caafd1e" providerId="AD" clId="Web-{858BDB0D-71BE-41FC-8D12-465593B1144B}" dt="2020-10-26T12:22:32.626" v="193"/>
          <ac:spMkLst>
            <pc:docMk/>
            <pc:sldMk cId="3835933747" sldId="257"/>
            <ac:spMk id="6" creationId="{F4C0B10B-D2C4-4A54-AFAD-3D27DF88BB37}"/>
          </ac:spMkLst>
        </pc:spChg>
        <pc:spChg chg="add del">
          <ac:chgData name="Shany-Jonathan Carle" userId="S::shany.jonathan.carle@cegeptr.qc.ca::f3064aa4-0a6d-49b0-8370-fd088caafd1e" providerId="AD" clId="Web-{858BDB0D-71BE-41FC-8D12-465593B1144B}" dt="2020-10-26T12:22:32.610" v="192"/>
          <ac:spMkLst>
            <pc:docMk/>
            <pc:sldMk cId="3835933747" sldId="257"/>
            <ac:spMk id="9" creationId="{F56F5174-31D9-4DBB-AAB7-A1FD7BDB1352}"/>
          </ac:spMkLst>
        </pc:spChg>
        <pc:spChg chg="add del">
          <ac:chgData name="Shany-Jonathan Carle" userId="S::shany.jonathan.carle@cegeptr.qc.ca::f3064aa4-0a6d-49b0-8370-fd088caafd1e" providerId="AD" clId="Web-{858BDB0D-71BE-41FC-8D12-465593B1144B}" dt="2020-10-26T12:22:32.610" v="192"/>
          <ac:spMkLst>
            <pc:docMk/>
            <pc:sldMk cId="3835933747" sldId="257"/>
            <ac:spMk id="13" creationId="{F9A95BEE-6BB1-4A28-A8E6-A34B2E42EF87}"/>
          </ac:spMkLst>
        </pc:spChg>
        <pc:grpChg chg="add">
          <ac:chgData name="Shany-Jonathan Carle" userId="S::shany.jonathan.carle@cegeptr.qc.ca::f3064aa4-0a6d-49b0-8370-fd088caafd1e" providerId="AD" clId="Web-{858BDB0D-71BE-41FC-8D12-465593B1144B}" dt="2020-10-26T12:22:32.626" v="193"/>
          <ac:grpSpMkLst>
            <pc:docMk/>
            <pc:sldMk cId="3835933747" sldId="257"/>
            <ac:grpSpMk id="7" creationId="{B6BADB90-C74B-40D6-86DC-503F65FCE8DC}"/>
          </ac:grpSpMkLst>
        </pc:grpChg>
        <pc:picChg chg="add mod">
          <ac:chgData name="Shany-Jonathan Carle" userId="S::shany.jonathan.carle@cegeptr.qc.ca::f3064aa4-0a6d-49b0-8370-fd088caafd1e" providerId="AD" clId="Web-{858BDB0D-71BE-41FC-8D12-465593B1144B}" dt="2020-10-26T12:22:32.626" v="193"/>
          <ac:picMkLst>
            <pc:docMk/>
            <pc:sldMk cId="3835933747" sldId="257"/>
            <ac:picMk id="4" creationId="{3C2A5D13-7287-448F-8A28-A3F6DF3555FD}"/>
          </ac:picMkLst>
        </pc:picChg>
        <pc:picChg chg="add del">
          <ac:chgData name="Shany-Jonathan Carle" userId="S::shany.jonathan.carle@cegeptr.qc.ca::f3064aa4-0a6d-49b0-8370-fd088caafd1e" providerId="AD" clId="Web-{858BDB0D-71BE-41FC-8D12-465593B1144B}" dt="2020-10-26T12:22:32.610" v="192"/>
          <ac:picMkLst>
            <pc:docMk/>
            <pc:sldMk cId="3835933747" sldId="257"/>
            <ac:picMk id="11" creationId="{AE113210-7872-481A-ADE6-3A05CCAF5EB2}"/>
          </ac:picMkLst>
        </pc:picChg>
      </pc:sldChg>
      <pc:sldChg chg="addSp delSp modSp new">
        <pc:chgData name="Shany-Jonathan Carle" userId="S::shany.jonathan.carle@cegeptr.qc.ca::f3064aa4-0a6d-49b0-8370-fd088caafd1e" providerId="AD" clId="Web-{858BDB0D-71BE-41FC-8D12-465593B1144B}" dt="2020-10-26T12:21:50.079" v="181" actId="20577"/>
        <pc:sldMkLst>
          <pc:docMk/>
          <pc:sldMk cId="2458335151" sldId="258"/>
        </pc:sldMkLst>
        <pc:spChg chg="del">
          <ac:chgData name="Shany-Jonathan Carle" userId="S::shany.jonathan.carle@cegeptr.qc.ca::f3064aa4-0a6d-49b0-8370-fd088caafd1e" providerId="AD" clId="Web-{858BDB0D-71BE-41FC-8D12-465593B1144B}" dt="2020-10-26T12:19:35.720" v="23"/>
          <ac:spMkLst>
            <pc:docMk/>
            <pc:sldMk cId="2458335151" sldId="258"/>
            <ac:spMk id="2" creationId="{A80F6E9E-EC48-414F-A8A9-A2058D8302D0}"/>
          </ac:spMkLst>
        </pc:spChg>
        <pc:spChg chg="del">
          <ac:chgData name="Shany-Jonathan Carle" userId="S::shany.jonathan.carle@cegeptr.qc.ca::f3064aa4-0a6d-49b0-8370-fd088caafd1e" providerId="AD" clId="Web-{858BDB0D-71BE-41FC-8D12-465593B1144B}" dt="2020-10-26T12:19:36.970" v="24"/>
          <ac:spMkLst>
            <pc:docMk/>
            <pc:sldMk cId="2458335151" sldId="258"/>
            <ac:spMk id="3" creationId="{152FE0BD-1F26-46AB-9F92-4DC45D98B398}"/>
          </ac:spMkLst>
        </pc:spChg>
        <pc:spChg chg="add">
          <ac:chgData name="Shany-Jonathan Carle" userId="S::shany.jonathan.carle@cegeptr.qc.ca::f3064aa4-0a6d-49b0-8370-fd088caafd1e" providerId="AD" clId="Web-{858BDB0D-71BE-41FC-8D12-465593B1144B}" dt="2020-10-26T12:19:49.657" v="25"/>
          <ac:spMkLst>
            <pc:docMk/>
            <pc:sldMk cId="2458335151" sldId="258"/>
            <ac:spMk id="4" creationId="{D8B881AB-380A-4791-9AC9-915201BFDA8C}"/>
          </ac:spMkLst>
        </pc:spChg>
        <pc:spChg chg="add mod">
          <ac:chgData name="Shany-Jonathan Carle" userId="S::shany.jonathan.carle@cegeptr.qc.ca::f3064aa4-0a6d-49b0-8370-fd088caafd1e" providerId="AD" clId="Web-{858BDB0D-71BE-41FC-8D12-465593B1144B}" dt="2020-10-26T12:20:25.048" v="36"/>
          <ac:spMkLst>
            <pc:docMk/>
            <pc:sldMk cId="2458335151" sldId="258"/>
            <ac:spMk id="6" creationId="{0C5ABE34-071C-4279-8146-A93DC5714AC7}"/>
          </ac:spMkLst>
        </pc:spChg>
        <pc:spChg chg="add mod">
          <ac:chgData name="Shany-Jonathan Carle" userId="S::shany.jonathan.carle@cegeptr.qc.ca::f3064aa4-0a6d-49b0-8370-fd088caafd1e" providerId="AD" clId="Web-{858BDB0D-71BE-41FC-8D12-465593B1144B}" dt="2020-10-26T12:21:50.079" v="181" actId="20577"/>
          <ac:spMkLst>
            <pc:docMk/>
            <pc:sldMk cId="2458335151" sldId="258"/>
            <ac:spMk id="7" creationId="{A4624F95-8915-40C4-A611-C3A61F77BDED}"/>
          </ac:spMkLst>
        </pc:spChg>
        <pc:picChg chg="add mod">
          <ac:chgData name="Shany-Jonathan Carle" userId="S::shany.jonathan.carle@cegeptr.qc.ca::f3064aa4-0a6d-49b0-8370-fd088caafd1e" providerId="AD" clId="Web-{858BDB0D-71BE-41FC-8D12-465593B1144B}" dt="2020-10-26T12:20:00.126" v="29" actId="1076"/>
          <ac:picMkLst>
            <pc:docMk/>
            <pc:sldMk cId="2458335151" sldId="258"/>
            <ac:picMk id="5" creationId="{DAE2D889-2EEE-4042-95B6-A7814C97210F}"/>
          </ac:picMkLst>
        </pc:picChg>
      </pc:sldChg>
      <pc:sldChg chg="addSp modSp new">
        <pc:chgData name="Shany-Jonathan Carle" userId="S::shany.jonathan.carle@cegeptr.qc.ca::f3064aa4-0a6d-49b0-8370-fd088caafd1e" providerId="AD" clId="Web-{858BDB0D-71BE-41FC-8D12-465593B1144B}" dt="2020-10-26T12:43:26.720" v="628" actId="20577"/>
        <pc:sldMkLst>
          <pc:docMk/>
          <pc:sldMk cId="3557878285" sldId="259"/>
        </pc:sldMkLst>
        <pc:spChg chg="mod">
          <ac:chgData name="Shany-Jonathan Carle" userId="S::shany.jonathan.carle@cegeptr.qc.ca::f3064aa4-0a6d-49b0-8370-fd088caafd1e" providerId="AD" clId="Web-{858BDB0D-71BE-41FC-8D12-465593B1144B}" dt="2020-10-26T12:43:20.720" v="618" actId="20577"/>
          <ac:spMkLst>
            <pc:docMk/>
            <pc:sldMk cId="3557878285" sldId="259"/>
            <ac:spMk id="2" creationId="{EBFBF90B-7ACC-4F2E-A2C7-5AE5D09D9487}"/>
          </ac:spMkLst>
        </pc:spChg>
        <pc:spChg chg="mod">
          <ac:chgData name="Shany-Jonathan Carle" userId="S::shany.jonathan.carle@cegeptr.qc.ca::f3064aa4-0a6d-49b0-8370-fd088caafd1e" providerId="AD" clId="Web-{858BDB0D-71BE-41FC-8D12-465593B1144B}" dt="2020-10-26T12:43:26.720" v="628" actId="20577"/>
          <ac:spMkLst>
            <pc:docMk/>
            <pc:sldMk cId="3557878285" sldId="259"/>
            <ac:spMk id="3" creationId="{DB42B72D-8310-4167-90E7-4446C67D977A}"/>
          </ac:spMkLst>
        </pc:spChg>
        <pc:picChg chg="add mod">
          <ac:chgData name="Shany-Jonathan Carle" userId="S::shany.jonathan.carle@cegeptr.qc.ca::f3064aa4-0a6d-49b0-8370-fd088caafd1e" providerId="AD" clId="Web-{858BDB0D-71BE-41FC-8D12-465593B1144B}" dt="2020-10-26T12:36:26.657" v="396" actId="1076"/>
          <ac:picMkLst>
            <pc:docMk/>
            <pc:sldMk cId="3557878285" sldId="259"/>
            <ac:picMk id="4" creationId="{69123DCD-F9D6-44F6-9585-1497AE8C095F}"/>
          </ac:picMkLst>
        </pc:picChg>
      </pc:sldChg>
      <pc:sldChg chg="addSp modSp new">
        <pc:chgData name="Shany-Jonathan Carle" userId="S::shany.jonathan.carle@cegeptr.qc.ca::f3064aa4-0a6d-49b0-8370-fd088caafd1e" providerId="AD" clId="Web-{858BDB0D-71BE-41FC-8D12-465593B1144B}" dt="2020-10-26T12:46:14.126" v="837" actId="20577"/>
        <pc:sldMkLst>
          <pc:docMk/>
          <pc:sldMk cId="3292773715" sldId="260"/>
        </pc:sldMkLst>
        <pc:spChg chg="mod">
          <ac:chgData name="Shany-Jonathan Carle" userId="S::shany.jonathan.carle@cegeptr.qc.ca::f3064aa4-0a6d-49b0-8370-fd088caafd1e" providerId="AD" clId="Web-{858BDB0D-71BE-41FC-8D12-465593B1144B}" dt="2020-10-26T12:36:56.438" v="404" actId="20577"/>
          <ac:spMkLst>
            <pc:docMk/>
            <pc:sldMk cId="3292773715" sldId="260"/>
            <ac:spMk id="2" creationId="{751228F8-3BA7-4C10-AEF7-B21CDF2E3A9B}"/>
          </ac:spMkLst>
        </pc:spChg>
        <pc:spChg chg="mod">
          <ac:chgData name="Shany-Jonathan Carle" userId="S::shany.jonathan.carle@cegeptr.qc.ca::f3064aa4-0a6d-49b0-8370-fd088caafd1e" providerId="AD" clId="Web-{858BDB0D-71BE-41FC-8D12-465593B1144B}" dt="2020-10-26T12:46:14.126" v="837" actId="20577"/>
          <ac:spMkLst>
            <pc:docMk/>
            <pc:sldMk cId="3292773715" sldId="260"/>
            <ac:spMk id="3" creationId="{CA1A8AD3-3ABD-4E79-9DF7-04786743F950}"/>
          </ac:spMkLst>
        </pc:spChg>
        <pc:picChg chg="add mod">
          <ac:chgData name="Shany-Jonathan Carle" userId="S::shany.jonathan.carle@cegeptr.qc.ca::f3064aa4-0a6d-49b0-8370-fd088caafd1e" providerId="AD" clId="Web-{858BDB0D-71BE-41FC-8D12-465593B1144B}" dt="2020-10-26T12:37:44.845" v="597" actId="1076"/>
          <ac:picMkLst>
            <pc:docMk/>
            <pc:sldMk cId="3292773715" sldId="260"/>
            <ac:picMk id="4" creationId="{470240E4-56F4-4FC0-8878-8B7FF781A34C}"/>
          </ac:picMkLst>
        </pc:picChg>
      </pc:sldChg>
      <pc:sldChg chg="addSp modSp new">
        <pc:chgData name="Shany-Jonathan Carle" userId="S::shany.jonathan.carle@cegeptr.qc.ca::f3064aa4-0a6d-49b0-8370-fd088caafd1e" providerId="AD" clId="Web-{858BDB0D-71BE-41FC-8D12-465593B1144B}" dt="2020-10-26T12:45:11.891" v="738" actId="20577"/>
        <pc:sldMkLst>
          <pc:docMk/>
          <pc:sldMk cId="1169297545" sldId="261"/>
        </pc:sldMkLst>
        <pc:spChg chg="mod">
          <ac:chgData name="Shany-Jonathan Carle" userId="S::shany.jonathan.carle@cegeptr.qc.ca::f3064aa4-0a6d-49b0-8370-fd088caafd1e" providerId="AD" clId="Web-{858BDB0D-71BE-41FC-8D12-465593B1144B}" dt="2020-10-26T12:38:03.345" v="607" actId="20577"/>
          <ac:spMkLst>
            <pc:docMk/>
            <pc:sldMk cId="1169297545" sldId="261"/>
            <ac:spMk id="2" creationId="{19583C0C-13D0-46C9-B61C-8843A3EF1BA6}"/>
          </ac:spMkLst>
        </pc:spChg>
        <pc:spChg chg="mod">
          <ac:chgData name="Shany-Jonathan Carle" userId="S::shany.jonathan.carle@cegeptr.qc.ca::f3064aa4-0a6d-49b0-8370-fd088caafd1e" providerId="AD" clId="Web-{858BDB0D-71BE-41FC-8D12-465593B1144B}" dt="2020-10-26T12:45:11.891" v="738" actId="20577"/>
          <ac:spMkLst>
            <pc:docMk/>
            <pc:sldMk cId="1169297545" sldId="261"/>
            <ac:spMk id="3" creationId="{102CC845-4C2D-4520-84B6-3E022ADB8200}"/>
          </ac:spMkLst>
        </pc:spChg>
        <pc:picChg chg="add mod">
          <ac:chgData name="Shany-Jonathan Carle" userId="S::shany.jonathan.carle@cegeptr.qc.ca::f3064aa4-0a6d-49b0-8370-fd088caafd1e" providerId="AD" clId="Web-{858BDB0D-71BE-41FC-8D12-465593B1144B}" dt="2020-10-26T12:44:57.579" v="667" actId="1076"/>
          <ac:picMkLst>
            <pc:docMk/>
            <pc:sldMk cId="1169297545" sldId="261"/>
            <ac:picMk id="4" creationId="{D293D64F-59B7-4EC4-970B-1884B02F9D9F}"/>
          </ac:picMkLst>
        </pc:picChg>
      </pc:sldChg>
      <pc:sldChg chg="addSp delSp modSp new">
        <pc:chgData name="Shany-Jonathan Carle" userId="S::shany.jonathan.carle@cegeptr.qc.ca::f3064aa4-0a6d-49b0-8370-fd088caafd1e" providerId="AD" clId="Web-{858BDB0D-71BE-41FC-8D12-465593B1144B}" dt="2020-10-26T12:45:50.438" v="783" actId="1076"/>
        <pc:sldMkLst>
          <pc:docMk/>
          <pc:sldMk cId="1333468804" sldId="262"/>
        </pc:sldMkLst>
        <pc:spChg chg="mod">
          <ac:chgData name="Shany-Jonathan Carle" userId="S::shany.jonathan.carle@cegeptr.qc.ca::f3064aa4-0a6d-49b0-8370-fd088caafd1e" providerId="AD" clId="Web-{858BDB0D-71BE-41FC-8D12-465593B1144B}" dt="2020-10-26T12:45:41.454" v="777" actId="20577"/>
          <ac:spMkLst>
            <pc:docMk/>
            <pc:sldMk cId="1333468804" sldId="262"/>
            <ac:spMk id="2" creationId="{23888034-DDC6-412C-B6CF-3D8C83FB7B7A}"/>
          </ac:spMkLst>
        </pc:spChg>
        <pc:spChg chg="del">
          <ac:chgData name="Shany-Jonathan Carle" userId="S::shany.jonathan.carle@cegeptr.qc.ca::f3064aa4-0a6d-49b0-8370-fd088caafd1e" providerId="AD" clId="Web-{858BDB0D-71BE-41FC-8D12-465593B1144B}" dt="2020-10-26T12:45:42.470" v="779"/>
          <ac:spMkLst>
            <pc:docMk/>
            <pc:sldMk cId="1333468804" sldId="262"/>
            <ac:spMk id="3" creationId="{A9ED6985-5803-42F0-80C0-D966B2E8FAAB}"/>
          </ac:spMkLst>
        </pc:spChg>
        <pc:picChg chg="add mod ord">
          <ac:chgData name="Shany-Jonathan Carle" userId="S::shany.jonathan.carle@cegeptr.qc.ca::f3064aa4-0a6d-49b0-8370-fd088caafd1e" providerId="AD" clId="Web-{858BDB0D-71BE-41FC-8D12-465593B1144B}" dt="2020-10-26T12:45:50.438" v="783" actId="1076"/>
          <ac:picMkLst>
            <pc:docMk/>
            <pc:sldMk cId="1333468804" sldId="262"/>
            <ac:picMk id="4" creationId="{DF4F5D60-4446-4031-ADE0-2ACB18BD798B}"/>
          </ac:picMkLst>
        </pc:picChg>
      </pc:sldChg>
      <pc:sldChg chg="addSp delSp modSp new">
        <pc:chgData name="Shany-Jonathan Carle" userId="S::shany.jonathan.carle@cegeptr.qc.ca::f3064aa4-0a6d-49b0-8370-fd088caafd1e" providerId="AD" clId="Web-{858BDB0D-71BE-41FC-8D12-465593B1144B}" dt="2020-10-26T12:48:08.407" v="888" actId="14100"/>
        <pc:sldMkLst>
          <pc:docMk/>
          <pc:sldMk cId="1750119166" sldId="263"/>
        </pc:sldMkLst>
        <pc:spChg chg="mod">
          <ac:chgData name="Shany-Jonathan Carle" userId="S::shany.jonathan.carle@cegeptr.qc.ca::f3064aa4-0a6d-49b0-8370-fd088caafd1e" providerId="AD" clId="Web-{858BDB0D-71BE-41FC-8D12-465593B1144B}" dt="2020-10-26T12:46:33.095" v="870" actId="20577"/>
          <ac:spMkLst>
            <pc:docMk/>
            <pc:sldMk cId="1750119166" sldId="263"/>
            <ac:spMk id="2" creationId="{BECB2925-EBA0-4F49-8787-7E48376999A5}"/>
          </ac:spMkLst>
        </pc:spChg>
        <pc:spChg chg="del">
          <ac:chgData name="Shany-Jonathan Carle" userId="S::shany.jonathan.carle@cegeptr.qc.ca::f3064aa4-0a6d-49b0-8370-fd088caafd1e" providerId="AD" clId="Web-{858BDB0D-71BE-41FC-8D12-465593B1144B}" dt="2020-10-26T12:47:12.345" v="873"/>
          <ac:spMkLst>
            <pc:docMk/>
            <pc:sldMk cId="1750119166" sldId="263"/>
            <ac:spMk id="3" creationId="{D72C6FA9-A84F-4DAA-B6DA-AFDDBEA7CF2B}"/>
          </ac:spMkLst>
        </pc:spChg>
        <pc:spChg chg="add del">
          <ac:chgData name="Shany-Jonathan Carle" userId="S::shany.jonathan.carle@cegeptr.qc.ca::f3064aa4-0a6d-49b0-8370-fd088caafd1e" providerId="AD" clId="Web-{858BDB0D-71BE-41FC-8D12-465593B1144B}" dt="2020-10-26T12:47:42.735" v="881"/>
          <ac:spMkLst>
            <pc:docMk/>
            <pc:sldMk cId="1750119166" sldId="263"/>
            <ac:spMk id="5" creationId="{F8D31774-87DB-4601-8B2B-95A136059822}"/>
          </ac:spMkLst>
        </pc:spChg>
        <pc:spChg chg="add mod">
          <ac:chgData name="Shany-Jonathan Carle" userId="S::shany.jonathan.carle@cegeptr.qc.ca::f3064aa4-0a6d-49b0-8370-fd088caafd1e" providerId="AD" clId="Web-{858BDB0D-71BE-41FC-8D12-465593B1144B}" dt="2020-10-26T12:48:08.407" v="888" actId="14100"/>
          <ac:spMkLst>
            <pc:docMk/>
            <pc:sldMk cId="1750119166" sldId="263"/>
            <ac:spMk id="7" creationId="{DCEF43DD-F4B8-429A-9A28-F39DF6E76D73}"/>
          </ac:spMkLst>
        </pc:spChg>
        <pc:picChg chg="add mod ord">
          <ac:chgData name="Shany-Jonathan Carle" userId="S::shany.jonathan.carle@cegeptr.qc.ca::f3064aa4-0a6d-49b0-8370-fd088caafd1e" providerId="AD" clId="Web-{858BDB0D-71BE-41FC-8D12-465593B1144B}" dt="2020-10-26T12:47:50.610" v="883" actId="14100"/>
          <ac:picMkLst>
            <pc:docMk/>
            <pc:sldMk cId="1750119166" sldId="263"/>
            <ac:picMk id="4" creationId="{325ECED7-DFAD-4F12-B2D8-E59E6DD13493}"/>
          </ac:picMkLst>
        </pc:picChg>
        <pc:picChg chg="add mod">
          <ac:chgData name="Shany-Jonathan Carle" userId="S::shany.jonathan.carle@cegeptr.qc.ca::f3064aa4-0a6d-49b0-8370-fd088caafd1e" providerId="AD" clId="Web-{858BDB0D-71BE-41FC-8D12-465593B1144B}" dt="2020-10-26T12:47:57.220" v="885" actId="14100"/>
          <ac:picMkLst>
            <pc:docMk/>
            <pc:sldMk cId="1750119166" sldId="263"/>
            <ac:picMk id="6" creationId="{8F44D264-1928-4FA6-B66E-70EF7CF5639D}"/>
          </ac:picMkLst>
        </pc:picChg>
      </pc:sldChg>
      <pc:sldChg chg="addSp modSp new mod setBg">
        <pc:chgData name="Shany-Jonathan Carle" userId="S::shany.jonathan.carle@cegeptr.qc.ca::f3064aa4-0a6d-49b0-8370-fd088caafd1e" providerId="AD" clId="Web-{858BDB0D-71BE-41FC-8D12-465593B1144B}" dt="2020-10-26T13:10:49.308" v="999" actId="20577"/>
        <pc:sldMkLst>
          <pc:docMk/>
          <pc:sldMk cId="4001135650" sldId="264"/>
        </pc:sldMkLst>
        <pc:spChg chg="mod">
          <ac:chgData name="Shany-Jonathan Carle" userId="S::shany.jonathan.carle@cegeptr.qc.ca::f3064aa4-0a6d-49b0-8370-fd088caafd1e" providerId="AD" clId="Web-{858BDB0D-71BE-41FC-8D12-465593B1144B}" dt="2020-10-26T13:07:56.969" v="925"/>
          <ac:spMkLst>
            <pc:docMk/>
            <pc:sldMk cId="4001135650" sldId="264"/>
            <ac:spMk id="2" creationId="{F4D8A067-0739-40FF-8E6C-06CD777382B0}"/>
          </ac:spMkLst>
        </pc:spChg>
        <pc:spChg chg="mod">
          <ac:chgData name="Shany-Jonathan Carle" userId="S::shany.jonathan.carle@cegeptr.qc.ca::f3064aa4-0a6d-49b0-8370-fd088caafd1e" providerId="AD" clId="Web-{858BDB0D-71BE-41FC-8D12-465593B1144B}" dt="2020-10-26T13:08:30.831" v="942" actId="20577"/>
          <ac:spMkLst>
            <pc:docMk/>
            <pc:sldMk cId="4001135650" sldId="264"/>
            <ac:spMk id="3" creationId="{309CDC1B-6F86-4707-AC5A-DCF51E8785E8}"/>
          </ac:spMkLst>
        </pc:spChg>
        <pc:spChg chg="add mod">
          <ac:chgData name="Shany-Jonathan Carle" userId="S::shany.jonathan.carle@cegeptr.qc.ca::f3064aa4-0a6d-49b0-8370-fd088caafd1e" providerId="AD" clId="Web-{858BDB0D-71BE-41FC-8D12-465593B1144B}" dt="2020-10-26T13:09:29.209" v="979" actId="1076"/>
          <ac:spMkLst>
            <pc:docMk/>
            <pc:sldMk cId="4001135650" sldId="264"/>
            <ac:spMk id="5" creationId="{29591AF9-5A08-4406-9AF0-5D6360D073B4}"/>
          </ac:spMkLst>
        </pc:spChg>
        <pc:spChg chg="add mod">
          <ac:chgData name="Shany-Jonathan Carle" userId="S::shany.jonathan.carle@cegeptr.qc.ca::f3064aa4-0a6d-49b0-8370-fd088caafd1e" providerId="AD" clId="Web-{858BDB0D-71BE-41FC-8D12-465593B1144B}" dt="2020-10-26T13:10:22.697" v="985" actId="1076"/>
          <ac:spMkLst>
            <pc:docMk/>
            <pc:sldMk cId="4001135650" sldId="264"/>
            <ac:spMk id="6" creationId="{EB48F953-EFF6-420C-A286-6F9095683DDC}"/>
          </ac:spMkLst>
        </pc:spChg>
        <pc:spChg chg="add mod">
          <ac:chgData name="Shany-Jonathan Carle" userId="S::shany.jonathan.carle@cegeptr.qc.ca::f3064aa4-0a6d-49b0-8370-fd088caafd1e" providerId="AD" clId="Web-{858BDB0D-71BE-41FC-8D12-465593B1144B}" dt="2020-10-26T13:10:49.308" v="999" actId="20577"/>
          <ac:spMkLst>
            <pc:docMk/>
            <pc:sldMk cId="4001135650" sldId="264"/>
            <ac:spMk id="7" creationId="{9639D841-8236-491A-A8D1-9636395A8834}"/>
          </ac:spMkLst>
        </pc:spChg>
        <pc:spChg chg="add">
          <ac:chgData name="Shany-Jonathan Carle" userId="S::shany.jonathan.carle@cegeptr.qc.ca::f3064aa4-0a6d-49b0-8370-fd088caafd1e" providerId="AD" clId="Web-{858BDB0D-71BE-41FC-8D12-465593B1144B}" dt="2020-10-26T13:07:56.969" v="925"/>
          <ac:spMkLst>
            <pc:docMk/>
            <pc:sldMk cId="4001135650" sldId="264"/>
            <ac:spMk id="9" creationId="{F4C0B10B-D2C4-4A54-AFAD-3D27DF88BB37}"/>
          </ac:spMkLst>
        </pc:spChg>
        <pc:grpChg chg="add">
          <ac:chgData name="Shany-Jonathan Carle" userId="S::shany.jonathan.carle@cegeptr.qc.ca::f3064aa4-0a6d-49b0-8370-fd088caafd1e" providerId="AD" clId="Web-{858BDB0D-71BE-41FC-8D12-465593B1144B}" dt="2020-10-26T13:07:56.969" v="925"/>
          <ac:grpSpMkLst>
            <pc:docMk/>
            <pc:sldMk cId="4001135650" sldId="264"/>
            <ac:grpSpMk id="11" creationId="{B6BADB90-C74B-40D6-86DC-503F65FCE8DC}"/>
          </ac:grpSpMkLst>
        </pc:grpChg>
        <pc:picChg chg="add mod">
          <ac:chgData name="Shany-Jonathan Carle" userId="S::shany.jonathan.carle@cegeptr.qc.ca::f3064aa4-0a6d-49b0-8370-fd088caafd1e" providerId="AD" clId="Web-{858BDB0D-71BE-41FC-8D12-465593B1144B}" dt="2020-10-26T13:08:11.455" v="932" actId="1076"/>
          <ac:picMkLst>
            <pc:docMk/>
            <pc:sldMk cId="4001135650" sldId="264"/>
            <ac:picMk id="4" creationId="{D5E6BB32-300B-414A-A951-B60770726C8E}"/>
          </ac:picMkLst>
        </pc:picChg>
      </pc:sldChg>
      <pc:sldChg chg="addSp modSp new mod setBg">
        <pc:chgData name="Shany-Jonathan Carle" userId="S::shany.jonathan.carle@cegeptr.qc.ca::f3064aa4-0a6d-49b0-8370-fd088caafd1e" providerId="AD" clId="Web-{858BDB0D-71BE-41FC-8D12-465593B1144B}" dt="2020-10-26T13:27:57.122" v="1370" actId="20577"/>
        <pc:sldMkLst>
          <pc:docMk/>
          <pc:sldMk cId="2756504299" sldId="265"/>
        </pc:sldMkLst>
        <pc:spChg chg="mod">
          <ac:chgData name="Shany-Jonathan Carle" userId="S::shany.jonathan.carle@cegeptr.qc.ca::f3064aa4-0a6d-49b0-8370-fd088caafd1e" providerId="AD" clId="Web-{858BDB0D-71BE-41FC-8D12-465593B1144B}" dt="2020-10-26T13:26:02.693" v="1238"/>
          <ac:spMkLst>
            <pc:docMk/>
            <pc:sldMk cId="2756504299" sldId="265"/>
            <ac:spMk id="2" creationId="{900932D8-51A8-4D19-993B-C95A3073BE59}"/>
          </ac:spMkLst>
        </pc:spChg>
        <pc:spChg chg="mod">
          <ac:chgData name="Shany-Jonathan Carle" userId="S::shany.jonathan.carle@cegeptr.qc.ca::f3064aa4-0a6d-49b0-8370-fd088caafd1e" providerId="AD" clId="Web-{858BDB0D-71BE-41FC-8D12-465593B1144B}" dt="2020-10-26T13:27:57.122" v="1370" actId="20577"/>
          <ac:spMkLst>
            <pc:docMk/>
            <pc:sldMk cId="2756504299" sldId="265"/>
            <ac:spMk id="3" creationId="{951A43EE-3C9E-4218-9B39-BFB39DB330B6}"/>
          </ac:spMkLst>
        </pc:spChg>
        <pc:spChg chg="add">
          <ac:chgData name="Shany-Jonathan Carle" userId="S::shany.jonathan.carle@cegeptr.qc.ca::f3064aa4-0a6d-49b0-8370-fd088caafd1e" providerId="AD" clId="Web-{858BDB0D-71BE-41FC-8D12-465593B1144B}" dt="2020-10-26T13:26:02.693" v="1238"/>
          <ac:spMkLst>
            <pc:docMk/>
            <pc:sldMk cId="2756504299" sldId="265"/>
            <ac:spMk id="9" creationId="{1ECAB1E8-8195-4748-BE71-FF806D86892E}"/>
          </ac:spMkLst>
        </pc:spChg>
        <pc:spChg chg="add">
          <ac:chgData name="Shany-Jonathan Carle" userId="S::shany.jonathan.carle@cegeptr.qc.ca::f3064aa4-0a6d-49b0-8370-fd088caafd1e" providerId="AD" clId="Web-{858BDB0D-71BE-41FC-8D12-465593B1144B}" dt="2020-10-26T13:26:02.693" v="1238"/>
          <ac:spMkLst>
            <pc:docMk/>
            <pc:sldMk cId="2756504299" sldId="265"/>
            <ac:spMk id="11" creationId="{57F6BDD4-E066-4008-8011-6CC31AEB4556}"/>
          </ac:spMkLst>
        </pc:spChg>
        <pc:spChg chg="add">
          <ac:chgData name="Shany-Jonathan Carle" userId="S::shany.jonathan.carle@cegeptr.qc.ca::f3064aa4-0a6d-49b0-8370-fd088caafd1e" providerId="AD" clId="Web-{858BDB0D-71BE-41FC-8D12-465593B1144B}" dt="2020-10-26T13:26:02.693" v="1238"/>
          <ac:spMkLst>
            <pc:docMk/>
            <pc:sldMk cId="2756504299" sldId="265"/>
            <ac:spMk id="13" creationId="{2711A8FB-68FC-45FC-B01E-38F809E2D439}"/>
          </ac:spMkLst>
        </pc:spChg>
        <pc:spChg chg="add">
          <ac:chgData name="Shany-Jonathan Carle" userId="S::shany.jonathan.carle@cegeptr.qc.ca::f3064aa4-0a6d-49b0-8370-fd088caafd1e" providerId="AD" clId="Web-{858BDB0D-71BE-41FC-8D12-465593B1144B}" dt="2020-10-26T13:26:02.693" v="1238"/>
          <ac:spMkLst>
            <pc:docMk/>
            <pc:sldMk cId="2756504299" sldId="265"/>
            <ac:spMk id="15" creationId="{2A865FE3-5FC9-4049-87CF-30019C46C0F5}"/>
          </ac:spMkLst>
        </pc:spChg>
        <pc:picChg chg="add mod">
          <ac:chgData name="Shany-Jonathan Carle" userId="S::shany.jonathan.carle@cegeptr.qc.ca::f3064aa4-0a6d-49b0-8370-fd088caafd1e" providerId="AD" clId="Web-{858BDB0D-71BE-41FC-8D12-465593B1144B}" dt="2020-10-26T13:26:02.693" v="1238"/>
          <ac:picMkLst>
            <pc:docMk/>
            <pc:sldMk cId="2756504299" sldId="265"/>
            <ac:picMk id="4" creationId="{AFF2C910-7B7A-49CA-ADA8-0E32DA5C6BBE}"/>
          </ac:picMkLst>
        </pc:picChg>
      </pc:sldChg>
    </pc:docChg>
  </pc:docChgLst>
  <pc:docChgLst>
    <pc:chgData name="Shany-Jonathan Carle" userId="S::shany.jonathan.carle@cegeptr.qc.ca::f3064aa4-0a6d-49b0-8370-fd088caafd1e" providerId="AD" clId="Web-{6F44E5D0-8479-E820-636F-FB9248AB5F8F}"/>
    <pc:docChg chg="addSld modSld">
      <pc:chgData name="Shany-Jonathan Carle" userId="S::shany.jonathan.carle@cegeptr.qc.ca::f3064aa4-0a6d-49b0-8370-fd088caafd1e" providerId="AD" clId="Web-{6F44E5D0-8479-E820-636F-FB9248AB5F8F}" dt="2020-10-26T13:34:07.359" v="45" actId="20577"/>
      <pc:docMkLst>
        <pc:docMk/>
      </pc:docMkLst>
      <pc:sldChg chg="addSp delSp modSp new mod setBg">
        <pc:chgData name="Shany-Jonathan Carle" userId="S::shany.jonathan.carle@cegeptr.qc.ca::f3064aa4-0a6d-49b0-8370-fd088caafd1e" providerId="AD" clId="Web-{6F44E5D0-8479-E820-636F-FB9248AB5F8F}" dt="2020-10-26T13:34:07.359" v="44" actId="20577"/>
        <pc:sldMkLst>
          <pc:docMk/>
          <pc:sldMk cId="2630603282" sldId="266"/>
        </pc:sldMkLst>
        <pc:spChg chg="mod">
          <ac:chgData name="Shany-Jonathan Carle" userId="S::shany.jonathan.carle@cegeptr.qc.ca::f3064aa4-0a6d-49b0-8370-fd088caafd1e" providerId="AD" clId="Web-{6F44E5D0-8479-E820-636F-FB9248AB5F8F}" dt="2020-10-26T13:33:33.890" v="31"/>
          <ac:spMkLst>
            <pc:docMk/>
            <pc:sldMk cId="2630603282" sldId="266"/>
            <ac:spMk id="2" creationId="{2897DD7C-3D88-4358-8965-937864419072}"/>
          </ac:spMkLst>
        </pc:spChg>
        <pc:spChg chg="del mod">
          <ac:chgData name="Shany-Jonathan Carle" userId="S::shany.jonathan.carle@cegeptr.qc.ca::f3064aa4-0a6d-49b0-8370-fd088caafd1e" providerId="AD" clId="Web-{6F44E5D0-8479-E820-636F-FB9248AB5F8F}" dt="2020-10-26T13:33:15.922" v="28"/>
          <ac:spMkLst>
            <pc:docMk/>
            <pc:sldMk cId="2630603282" sldId="266"/>
            <ac:spMk id="3" creationId="{0D03B71E-C050-4F94-80BD-7981272E07C5}"/>
          </ac:spMkLst>
        </pc:spChg>
        <pc:spChg chg="add mod">
          <ac:chgData name="Shany-Jonathan Carle" userId="S::shany.jonathan.carle@cegeptr.qc.ca::f3064aa4-0a6d-49b0-8370-fd088caafd1e" providerId="AD" clId="Web-{6F44E5D0-8479-E820-636F-FB9248AB5F8F}" dt="2020-10-26T13:34:07.359" v="44" actId="20577"/>
          <ac:spMkLst>
            <pc:docMk/>
            <pc:sldMk cId="2630603282" sldId="266"/>
            <ac:spMk id="5" creationId="{8C8CB082-75D0-42F4-9035-4509478AD957}"/>
          </ac:spMkLst>
        </pc:spChg>
        <pc:spChg chg="add">
          <ac:chgData name="Shany-Jonathan Carle" userId="S::shany.jonathan.carle@cegeptr.qc.ca::f3064aa4-0a6d-49b0-8370-fd088caafd1e" providerId="AD" clId="Web-{6F44E5D0-8479-E820-636F-FB9248AB5F8F}" dt="2020-10-26T13:33:33.890" v="31"/>
          <ac:spMkLst>
            <pc:docMk/>
            <pc:sldMk cId="2630603282" sldId="266"/>
            <ac:spMk id="10" creationId="{201CC55D-ED54-4C5C-95E6-10947BD1103B}"/>
          </ac:spMkLst>
        </pc:spChg>
        <pc:spChg chg="add">
          <ac:chgData name="Shany-Jonathan Carle" userId="S::shany.jonathan.carle@cegeptr.qc.ca::f3064aa4-0a6d-49b0-8370-fd088caafd1e" providerId="AD" clId="Web-{6F44E5D0-8479-E820-636F-FB9248AB5F8F}" dt="2020-10-26T13:33:33.890" v="31"/>
          <ac:spMkLst>
            <pc:docMk/>
            <pc:sldMk cId="2630603282" sldId="266"/>
            <ac:spMk id="16" creationId="{3873B707-463F-40B0-8227-E8CC6C67EB25}"/>
          </ac:spMkLst>
        </pc:spChg>
        <pc:spChg chg="add">
          <ac:chgData name="Shany-Jonathan Carle" userId="S::shany.jonathan.carle@cegeptr.qc.ca::f3064aa4-0a6d-49b0-8370-fd088caafd1e" providerId="AD" clId="Web-{6F44E5D0-8479-E820-636F-FB9248AB5F8F}" dt="2020-10-26T13:33:33.890" v="31"/>
          <ac:spMkLst>
            <pc:docMk/>
            <pc:sldMk cId="2630603282" sldId="266"/>
            <ac:spMk id="18" creationId="{C13237C8-E62C-4F0D-A318-BD6FB6C2D138}"/>
          </ac:spMkLst>
        </pc:spChg>
        <pc:spChg chg="add">
          <ac:chgData name="Shany-Jonathan Carle" userId="S::shany.jonathan.carle@cegeptr.qc.ca::f3064aa4-0a6d-49b0-8370-fd088caafd1e" providerId="AD" clId="Web-{6F44E5D0-8479-E820-636F-FB9248AB5F8F}" dt="2020-10-26T13:33:33.890" v="31"/>
          <ac:spMkLst>
            <pc:docMk/>
            <pc:sldMk cId="2630603282" sldId="266"/>
            <ac:spMk id="20" creationId="{19C9EAEA-39D0-4B0E-A0EB-51E7B26740B1}"/>
          </ac:spMkLst>
        </pc:spChg>
        <pc:grpChg chg="add">
          <ac:chgData name="Shany-Jonathan Carle" userId="S::shany.jonathan.carle@cegeptr.qc.ca::f3064aa4-0a6d-49b0-8370-fd088caafd1e" providerId="AD" clId="Web-{6F44E5D0-8479-E820-636F-FB9248AB5F8F}" dt="2020-10-26T13:33:33.890" v="31"/>
          <ac:grpSpMkLst>
            <pc:docMk/>
            <pc:sldMk cId="2630603282" sldId="266"/>
            <ac:grpSpMk id="12" creationId="{1DE889C7-FAD6-4397-98E2-05D503484459}"/>
          </ac:grpSpMkLst>
        </pc:grpChg>
        <pc:picChg chg="add mod ord">
          <ac:chgData name="Shany-Jonathan Carle" userId="S::shany.jonathan.carle@cegeptr.qc.ca::f3064aa4-0a6d-49b0-8370-fd088caafd1e" providerId="AD" clId="Web-{6F44E5D0-8479-E820-636F-FB9248AB5F8F}" dt="2020-10-26T13:33:33.890" v="31"/>
          <ac:picMkLst>
            <pc:docMk/>
            <pc:sldMk cId="2630603282" sldId="266"/>
            <ac:picMk id="4" creationId="{68E27E4E-6568-4DCB-93BB-9C5E78AA2CF0}"/>
          </ac:picMkLst>
        </pc:picChg>
      </pc:sldChg>
    </pc:docChg>
  </pc:docChgLst>
  <pc:docChgLst>
    <pc:chgData name="Alexis Lécuyer" userId="S::alexis.lecuyer.01@edu.cegeptr.qc.ca::aa2c85d2-4e35-4e52-bad0-230cc94ffe06" providerId="AD" clId="Web-{EFC85BC1-07E9-4461-8E27-2FCE37F971A0}"/>
    <pc:docChg chg="modSld">
      <pc:chgData name="Alexis Lécuyer" userId="S::alexis.lecuyer.01@edu.cegeptr.qc.ca::aa2c85d2-4e35-4e52-bad0-230cc94ffe06" providerId="AD" clId="Web-{EFC85BC1-07E9-4461-8E27-2FCE37F971A0}" dt="2021-01-21T23:46:18.587" v="3" actId="20577"/>
      <pc:docMkLst>
        <pc:docMk/>
      </pc:docMkLst>
      <pc:sldChg chg="modSp">
        <pc:chgData name="Alexis Lécuyer" userId="S::alexis.lecuyer.01@edu.cegeptr.qc.ca::aa2c85d2-4e35-4e52-bad0-230cc94ffe06" providerId="AD" clId="Web-{EFC85BC1-07E9-4461-8E27-2FCE37F971A0}" dt="2021-01-21T23:46:18.587" v="3" actId="20577"/>
        <pc:sldMkLst>
          <pc:docMk/>
          <pc:sldMk cId="2395264783" sldId="282"/>
        </pc:sldMkLst>
        <pc:spChg chg="mod">
          <ac:chgData name="Alexis Lécuyer" userId="S::alexis.lecuyer.01@edu.cegeptr.qc.ca::aa2c85d2-4e35-4e52-bad0-230cc94ffe06" providerId="AD" clId="Web-{EFC85BC1-07E9-4461-8E27-2FCE37F971A0}" dt="2021-01-21T23:46:18.587" v="3" actId="20577"/>
          <ac:spMkLst>
            <pc:docMk/>
            <pc:sldMk cId="2395264783" sldId="282"/>
            <ac:spMk id="3" creationId="{EC42D326-FD99-4C79-8A31-001A325818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4A8DC-C4AF-4652-AC32-ADFAD173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7FE07-1509-4618-BFDD-2F2A07A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3199F-26E1-4DB1-9CA8-7E8CED47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2023-03-22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972CB-BD9A-4995-92F2-5CC190B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CFE87-B16B-4990-9241-968139C6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3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405F9-9DFF-4742-9857-F192A45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7E0B7C-2D83-463E-8FBF-B5C18968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AF828-D8A2-445A-9F05-B6C6E20E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2023-03-22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58E7C-83BF-4AD8-9C5D-C611998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92182-C482-4E0F-B08D-1366FDD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969EE-D58A-4102-801C-5E0126DD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73470-3533-4D82-9B78-D347A794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58D78-E782-4B90-BA62-E390635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2023-03-22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80A4C-292A-49BF-8242-23B985F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678AC-A9FC-4025-A2BA-C102B4D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4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0A43-A785-43F0-8AA7-AC17391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5E074-1D09-47C4-A46B-064D1B3C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95-E024-4ACF-95D4-78E3288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2023-03-22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43D00-AD54-43BB-8A14-13A12C3F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67E55-6C86-4043-BBFB-E556A28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3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D82C-E584-4782-931A-D51D73EA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7DEC-569E-438D-9D27-57F5BA6D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A6EAB-7978-428A-BCCC-2035D00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2023-03-22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8126A-EF0E-41E0-8629-D6C6B7CB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CED88-001B-4D14-BB72-1D848781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0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8DA14-A54C-4B6C-8BFD-6480D44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BBF4F-1C1D-4B75-BCF6-827B12EBB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D5836-D4AE-4771-B4E8-FA427937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A8E883-F68A-46FF-A17F-BE87158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2023-03-22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726C6-D85A-4303-B69F-95C4374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0E401-FF19-4C9C-938F-2387499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ED65-165B-4F21-9346-DEEA150F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55C23-F218-4028-82D4-26506EB7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AA1FE5-6935-46E4-BAB5-F2102BA9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925E6B-CC53-42AE-ABD6-24F6728E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A9E9DA-B1D6-4260-82D4-5DD51912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F37AF-B11E-4861-8F3F-E7167F1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2023-03-22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1A84F1-A5F7-4393-BD31-E7FFCC7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911845-779A-4E9B-AA29-E6688FD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97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417A0-29EC-4C25-ACD7-F57E45B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55530-F545-40DA-B995-C8736F6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2023-03-22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A9854-DB18-4952-8D69-4FC903BB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A72ACA-943A-4870-9C84-070A007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45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89C7BD-AC20-46EB-8178-4A794AE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2023-03-22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8B409C-04DE-40E9-8ED8-0A88D3CF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B2809-9912-4EE7-B2BA-A1B8F25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1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CFBE-0450-4DCB-A2A4-3353026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87E0F-6A58-4F4B-8701-85A38AF3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D191F1-2C4A-4163-9CFC-9E355CBB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4F01F-3C8D-4081-A8D6-1080982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2023-03-22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FC714-3204-4BCF-BE19-1C5F41D3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48F61-7DCD-44C1-B55E-46842A4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6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A1516-2FDA-4214-AD7B-304867B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B3FAF-630F-42F3-ACC3-86572AF5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50950-C105-41DC-AE5B-8FD1234C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19FC2-C928-42DD-8C06-688C404B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2023-03-22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5B4E9-BA30-4571-AB97-93CF700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A017F-EFBE-433E-A23D-28DB829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239FE0-7C23-49D6-9493-47D4D11F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32DBC-96EA-4E25-A233-66395E3D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42B95-01A5-48D3-BC5F-4DF713F26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F41A-0AC9-46AE-80E5-213A985D2FBC}" type="datetimeFigureOut">
              <a:rPr lang="fr-CA" smtClean="0"/>
              <a:t>2023-03-22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9C65C-841D-41BE-BA1A-DCEA6F77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1C6A3-3E42-4155-8258-05F0292F3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70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ical.xyz/fiches/vous_avez_dit_laravel/Qu_est-ce_que_Larave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br>
              <a:rPr lang="fr-CA" sz="1500">
                <a:solidFill>
                  <a:schemeClr val="accent1"/>
                </a:solidFill>
                <a:cs typeface="Calibri Light"/>
              </a:rPr>
            </a:br>
            <a:br>
              <a:rPr lang="fr-CA" sz="1500">
                <a:solidFill>
                  <a:schemeClr val="accent1"/>
                </a:solidFill>
                <a:cs typeface="Calibri Light"/>
              </a:rPr>
            </a:br>
            <a:br>
              <a:rPr lang="fr-CA" sz="1500">
                <a:solidFill>
                  <a:schemeClr val="accent1"/>
                </a:solidFill>
                <a:cs typeface="Calibri Light"/>
              </a:rPr>
            </a:br>
            <a:br>
              <a:rPr lang="fr-CA" sz="1500">
                <a:solidFill>
                  <a:schemeClr val="accent1"/>
                </a:solidFill>
                <a:cs typeface="Calibri Light"/>
              </a:rPr>
            </a:br>
            <a:br>
              <a:rPr lang="fr-CA" sz="1500">
                <a:solidFill>
                  <a:schemeClr val="accent1"/>
                </a:solidFill>
                <a:cs typeface="Calibri Light"/>
              </a:rPr>
            </a:br>
            <a:r>
              <a:rPr lang="fr-CA" sz="1500">
                <a:solidFill>
                  <a:schemeClr val="accent1"/>
                </a:solidFill>
                <a:cs typeface="Calibri Light"/>
              </a:rPr>
              <a:t>Installation de Laravel</a:t>
            </a:r>
            <a:br>
              <a:rPr lang="fr-CA" sz="1500">
                <a:solidFill>
                  <a:schemeClr val="accent1"/>
                </a:solidFill>
                <a:cs typeface="Calibri Light"/>
              </a:rPr>
            </a:br>
            <a:r>
              <a:rPr lang="fr-CA" sz="1500">
                <a:solidFill>
                  <a:schemeClr val="accent1"/>
                </a:solidFill>
                <a:ea typeface="+mj-lt"/>
                <a:cs typeface="+mj-lt"/>
              </a:rPr>
              <a:t>https://laravel.com/docs/8.x/installation</a:t>
            </a:r>
            <a:endParaRPr lang="fr-CA" sz="1500">
              <a:solidFill>
                <a:schemeClr val="accent1"/>
              </a:solidFill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6FC3E26-A5EE-49F9-B942-760711629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6" b="7113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BCFA730-172B-EBF9-BEF2-A8A328CE5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88" y="337784"/>
            <a:ext cx="6530739" cy="61824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C9679-A41F-65D7-51DD-1230F27CCD04}"/>
              </a:ext>
            </a:extLst>
          </p:cNvPr>
          <p:cNvSpPr/>
          <p:nvPr/>
        </p:nvSpPr>
        <p:spPr>
          <a:xfrm>
            <a:off x="2642616" y="4023360"/>
            <a:ext cx="1554480" cy="246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CF945-30EC-6E9A-18E0-BC15FEE41E64}"/>
              </a:ext>
            </a:extLst>
          </p:cNvPr>
          <p:cNvSpPr/>
          <p:nvPr/>
        </p:nvSpPr>
        <p:spPr>
          <a:xfrm>
            <a:off x="2642616" y="5024900"/>
            <a:ext cx="1819656" cy="246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1939C5-4EB6-CD4A-5AA8-0186FE762A16}"/>
              </a:ext>
            </a:extLst>
          </p:cNvPr>
          <p:cNvSpPr/>
          <p:nvPr/>
        </p:nvSpPr>
        <p:spPr>
          <a:xfrm>
            <a:off x="2642616" y="2290300"/>
            <a:ext cx="1737360" cy="246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51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BF90B-7ACC-4F2E-A2C7-5AE5D09D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Installation du </a:t>
            </a:r>
            <a:r>
              <a:rPr lang="fr-CA" err="1">
                <a:cs typeface="Calibri Light"/>
              </a:rPr>
              <a:t>framework</a:t>
            </a:r>
            <a:r>
              <a:rPr lang="fr-CA">
                <a:cs typeface="Calibri Light"/>
              </a:rPr>
              <a:t> </a:t>
            </a:r>
            <a:r>
              <a:rPr lang="fr-CA" err="1">
                <a:cs typeface="Calibri Light"/>
              </a:rPr>
              <a:t>Laravel</a:t>
            </a:r>
            <a:r>
              <a:rPr lang="fr-CA">
                <a:cs typeface="Calibri Light"/>
              </a:rPr>
              <a:t> et du projet</a:t>
            </a:r>
            <a:endParaRPr lang="fr-CA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2B72D-8310-4167-90E7-4446C67D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cs typeface="Calibri"/>
              </a:rPr>
              <a:t>Ouvrir l'invite de commandes</a:t>
            </a:r>
          </a:p>
          <a:p>
            <a:r>
              <a:rPr lang="fr-CA" dirty="0">
                <a:cs typeface="Calibri"/>
              </a:rPr>
              <a:t>Déplacez-vous dans le dossier Documents</a:t>
            </a:r>
          </a:p>
          <a:p>
            <a:r>
              <a:rPr lang="fr-CA" dirty="0">
                <a:cs typeface="Calibri"/>
              </a:rPr>
              <a:t>Appelez la commande Composer :</a:t>
            </a:r>
          </a:p>
          <a:p>
            <a:pPr lvl="1"/>
            <a:r>
              <a:rPr lang="fr-CA" dirty="0">
                <a:ea typeface="+mn-lt"/>
                <a:cs typeface="+mn-lt"/>
              </a:rPr>
              <a:t>composer </a:t>
            </a:r>
            <a:r>
              <a:rPr lang="fr-CA" dirty="0" err="1">
                <a:ea typeface="+mn-lt"/>
                <a:cs typeface="+mn-lt"/>
              </a:rPr>
              <a:t>create-project</a:t>
            </a:r>
            <a:r>
              <a:rPr lang="fr-CA" dirty="0">
                <a:ea typeface="+mn-lt"/>
                <a:cs typeface="+mn-lt"/>
              </a:rPr>
              <a:t> --</a:t>
            </a:r>
            <a:r>
              <a:rPr lang="fr-CA" dirty="0" err="1">
                <a:ea typeface="+mn-lt"/>
                <a:cs typeface="+mn-lt"/>
              </a:rPr>
              <a:t>prefer-dist</a:t>
            </a:r>
            <a:r>
              <a:rPr lang="fr-CA" dirty="0">
                <a:ea typeface="+mn-lt"/>
                <a:cs typeface="+mn-lt"/>
              </a:rPr>
              <a:t> </a:t>
            </a:r>
            <a:r>
              <a:rPr lang="fr-CA" dirty="0" err="1">
                <a:ea typeface="+mn-lt"/>
                <a:cs typeface="+mn-lt"/>
              </a:rPr>
              <a:t>laravel</a:t>
            </a:r>
            <a:r>
              <a:rPr lang="fr-CA" dirty="0">
                <a:ea typeface="+mn-lt"/>
                <a:cs typeface="+mn-lt"/>
              </a:rPr>
              <a:t>/</a:t>
            </a:r>
            <a:r>
              <a:rPr lang="fr-CA" dirty="0" err="1">
                <a:ea typeface="+mn-lt"/>
                <a:cs typeface="+mn-lt"/>
              </a:rPr>
              <a:t>laravel</a:t>
            </a:r>
            <a:r>
              <a:rPr lang="fr-CA" dirty="0">
                <a:ea typeface="+mn-lt"/>
                <a:cs typeface="+mn-lt"/>
              </a:rPr>
              <a:t> </a:t>
            </a:r>
            <a:r>
              <a:rPr lang="fr-CA" dirty="0" err="1">
                <a:ea typeface="+mn-lt"/>
                <a:cs typeface="+mn-lt"/>
              </a:rPr>
              <a:t>nomDuProjet</a:t>
            </a:r>
            <a:endParaRPr lang="fr-CA" dirty="0">
              <a:cs typeface="Calibri"/>
            </a:endParaRPr>
          </a:p>
          <a:p>
            <a:pPr lvl="1"/>
            <a:endParaRPr lang="fr-CA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9123DCD-F9D6-44F6-9585-1497AE8C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86" y="4453599"/>
            <a:ext cx="11078736" cy="11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7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228F8-3BA7-4C10-AEF7-B21CDF2E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Installation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A8AD3-3ABD-4E79-9DF7-04786743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>
                <a:cs typeface="Calibri"/>
              </a:rPr>
              <a:t>L'installation peut prendre plusieurs minutes.</a:t>
            </a:r>
          </a:p>
          <a:p>
            <a:r>
              <a:rPr lang="fr-CA">
                <a:cs typeface="Calibri"/>
              </a:rPr>
              <a:t>On doit utiliser cette commande lors de TOUS les nouveaux projets.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70240E4-56F4-4FC0-8878-8B7FF781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6" y="3665388"/>
            <a:ext cx="11273882" cy="22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83C0C-13D0-46C9-B61C-8843A3EF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Tester l'installation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CC845-4C2D-4520-84B6-3E022ADB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>
                <a:cs typeface="Calibri"/>
              </a:rPr>
              <a:t>Démarrer le serveur de développement</a:t>
            </a:r>
          </a:p>
          <a:p>
            <a:pPr lvl="1"/>
            <a:r>
              <a:rPr lang="fr-CA">
                <a:cs typeface="Calibri"/>
              </a:rPr>
              <a:t>Dans le dossier de votre projet : </a:t>
            </a:r>
            <a:r>
              <a:rPr lang="fr-CA" err="1">
                <a:cs typeface="Calibri"/>
              </a:rPr>
              <a:t>php</a:t>
            </a:r>
            <a:r>
              <a:rPr lang="fr-CA">
                <a:cs typeface="Calibri"/>
              </a:rPr>
              <a:t> artisan serve</a:t>
            </a:r>
          </a:p>
          <a:p>
            <a:endParaRPr lang="fr-CA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293D64F-59B7-4EC4-970B-1884B02F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47" y="2773005"/>
            <a:ext cx="10428248" cy="21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9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88034-DDC6-412C-B6CF-3D8C83FB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Visiter le site 127.0.0.1:8000</a:t>
            </a:r>
            <a:endParaRPr lang="fr-CA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F4F5D60-4446-4031-ADE0-2ACB18BD7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115" y="1323821"/>
            <a:ext cx="10621062" cy="5485044"/>
          </a:xfrm>
        </p:spPr>
      </p:pic>
    </p:spTree>
    <p:extLst>
      <p:ext uri="{BB962C8B-B14F-4D97-AF65-F5344CB8AC3E}">
        <p14:creationId xmlns:p14="http://schemas.microsoft.com/office/powerpoint/2010/main" val="133346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B2925-EBA0-4F49-8787-7E483769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Qu'est-ce qui s'affiche?</a:t>
            </a:r>
            <a:endParaRPr lang="fr-CA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25ECED7-DFAD-4F12-B2D8-E59E6DD13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54" y="1667650"/>
            <a:ext cx="4722160" cy="5020411"/>
          </a:xfr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8F44D264-1928-4FA6-B66E-70EF7CF5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255" y="1671684"/>
            <a:ext cx="6014224" cy="2808387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CEF43DD-F4B8-429A-9A28-F39DF6E76D73}"/>
              </a:ext>
            </a:extLst>
          </p:cNvPr>
          <p:cNvSpPr/>
          <p:nvPr/>
        </p:nvSpPr>
        <p:spPr>
          <a:xfrm>
            <a:off x="7533866" y="2892802"/>
            <a:ext cx="2332462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011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97DD7C-3D88-4358-8965-93786441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index.php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8CB082-75D0-42F4-9035-4509478AD957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Les sites Web </a:t>
            </a:r>
            <a:r>
              <a:rPr lang="en-US" sz="1400" err="1"/>
              <a:t>bâtis</a:t>
            </a:r>
            <a:r>
              <a:rPr lang="en-US" sz="1400"/>
              <a:t> avec le patron de conception MVC </a:t>
            </a:r>
            <a:r>
              <a:rPr lang="en-US" sz="1400" err="1"/>
              <a:t>obéissent</a:t>
            </a:r>
            <a:r>
              <a:rPr lang="en-US" sz="1400"/>
              <a:t> aux </a:t>
            </a:r>
            <a:r>
              <a:rPr lang="en-US" sz="1400" err="1"/>
              <a:t>mêmes</a:t>
            </a:r>
            <a:r>
              <a:rPr lang="en-US" sz="1400"/>
              <a:t> </a:t>
            </a:r>
            <a:r>
              <a:rPr lang="en-US" sz="1400" err="1"/>
              <a:t>règles</a:t>
            </a:r>
            <a:r>
              <a:rPr lang="en-US" sz="1400"/>
              <a:t> sur le </a:t>
            </a:r>
            <a:r>
              <a:rPr lang="en-US" sz="1400" err="1"/>
              <a:t>serveur</a:t>
            </a:r>
            <a:r>
              <a:rPr lang="en-US" sz="1400"/>
              <a:t> HTTP que les </a:t>
            </a:r>
            <a:r>
              <a:rPr lang="en-US" sz="1400" err="1"/>
              <a:t>autres</a:t>
            </a:r>
            <a:r>
              <a:rPr lang="en-US" sz="1400"/>
              <a:t> sites Web. </a:t>
            </a:r>
            <a:endParaRPr lang="fr-FR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err="1"/>
              <a:t>Ainsi</a:t>
            </a:r>
            <a:r>
              <a:rPr lang="en-US" sz="1400"/>
              <a:t>, </a:t>
            </a:r>
            <a:r>
              <a:rPr lang="en-US" sz="1400" err="1"/>
              <a:t>si</a:t>
            </a:r>
            <a:r>
              <a:rPr lang="en-US" sz="1400"/>
              <a:t> le </a:t>
            </a:r>
            <a:r>
              <a:rPr lang="en-US" sz="1400" err="1"/>
              <a:t>serveur</a:t>
            </a:r>
            <a:r>
              <a:rPr lang="en-US" sz="1400"/>
              <a:t> </a:t>
            </a:r>
            <a:r>
              <a:rPr lang="en-US" sz="1400" err="1"/>
              <a:t>est</a:t>
            </a:r>
            <a:r>
              <a:rPr lang="en-US" sz="1400"/>
              <a:t> </a:t>
            </a:r>
            <a:r>
              <a:rPr lang="en-US" sz="1400" err="1"/>
              <a:t>configuré</a:t>
            </a:r>
            <a:r>
              <a:rPr lang="en-US" sz="1400"/>
              <a:t> pour que </a:t>
            </a:r>
            <a:r>
              <a:rPr lang="en-US" sz="1400" err="1"/>
              <a:t>ce</a:t>
            </a:r>
            <a:r>
              <a:rPr lang="en-US" sz="1400"/>
              <a:t> </a:t>
            </a:r>
            <a:r>
              <a:rPr lang="en-US" sz="1400" err="1"/>
              <a:t>soit</a:t>
            </a:r>
            <a:r>
              <a:rPr lang="en-US" sz="1400"/>
              <a:t> le </a:t>
            </a:r>
            <a:r>
              <a:rPr lang="en-US" sz="1400" err="1"/>
              <a:t>fichier</a:t>
            </a:r>
            <a:r>
              <a:rPr lang="en-US" sz="1400"/>
              <a:t> </a:t>
            </a:r>
            <a:r>
              <a:rPr lang="en-US" sz="1400" err="1"/>
              <a:t>index.php</a:t>
            </a:r>
            <a:r>
              <a:rPr lang="en-US" sz="1400"/>
              <a:t> qui </a:t>
            </a:r>
            <a:r>
              <a:rPr lang="en-US" sz="1400" err="1"/>
              <a:t>soit</a:t>
            </a:r>
            <a:r>
              <a:rPr lang="en-US" sz="1400"/>
              <a:t> </a:t>
            </a:r>
            <a:r>
              <a:rPr lang="en-US" sz="1400" err="1"/>
              <a:t>lancé</a:t>
            </a:r>
            <a:r>
              <a:rPr lang="en-US" sz="1400"/>
              <a:t> par </a:t>
            </a:r>
            <a:r>
              <a:rPr lang="en-US" sz="1400" err="1"/>
              <a:t>défaut</a:t>
            </a:r>
            <a:r>
              <a:rPr lang="en-US" sz="1400"/>
              <a:t>, il le sera </a:t>
            </a:r>
            <a:r>
              <a:rPr lang="en-US" sz="1400" err="1"/>
              <a:t>aussi</a:t>
            </a:r>
            <a:r>
              <a:rPr lang="en-US" sz="1400"/>
              <a:t> avec un site Laravel. La </a:t>
            </a:r>
            <a:r>
              <a:rPr lang="en-US" sz="1400" err="1"/>
              <a:t>différence</a:t>
            </a:r>
            <a:r>
              <a:rPr lang="en-US" sz="1400"/>
              <a:t> avec MVC, </a:t>
            </a:r>
            <a:r>
              <a:rPr lang="en-US" sz="1400" err="1"/>
              <a:t>c'est</a:t>
            </a:r>
            <a:r>
              <a:rPr lang="en-US" sz="1400"/>
              <a:t> que le </a:t>
            </a:r>
            <a:r>
              <a:rPr lang="en-US" sz="1400" err="1"/>
              <a:t>fichier</a:t>
            </a:r>
            <a:r>
              <a:rPr lang="en-US" sz="1400"/>
              <a:t> </a:t>
            </a:r>
            <a:r>
              <a:rPr lang="en-US" sz="1400" err="1"/>
              <a:t>index.php</a:t>
            </a:r>
            <a:r>
              <a:rPr lang="en-US" sz="1400"/>
              <a:t> </a:t>
            </a:r>
            <a:r>
              <a:rPr lang="en-US" sz="1400" err="1"/>
              <a:t>contient</a:t>
            </a:r>
            <a:r>
              <a:rPr lang="en-US" sz="1400"/>
              <a:t> du code pour lancer </a:t>
            </a:r>
            <a:r>
              <a:rPr lang="en-US" sz="1400" err="1"/>
              <a:t>toutes</a:t>
            </a:r>
            <a:r>
              <a:rPr lang="en-US" sz="1400"/>
              <a:t> les </a:t>
            </a:r>
            <a:r>
              <a:rPr lang="en-US" sz="1400" err="1"/>
              <a:t>composantes</a:t>
            </a:r>
            <a:r>
              <a:rPr lang="en-US" sz="1400"/>
              <a:t> </a:t>
            </a:r>
            <a:r>
              <a:rPr lang="en-US" sz="1400" err="1"/>
              <a:t>nécessaires</a:t>
            </a:r>
            <a:r>
              <a:rPr lang="en-US" sz="1400"/>
              <a:t> pour faire </a:t>
            </a:r>
            <a:r>
              <a:rPr lang="en-US" sz="1400" err="1"/>
              <a:t>fonctionner</a:t>
            </a:r>
            <a:r>
              <a:rPr lang="en-US" sz="1400"/>
              <a:t> MVC. </a:t>
            </a:r>
            <a:endParaRPr lang="fr-FR" err="1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Sous Laravel, par </a:t>
            </a:r>
            <a:r>
              <a:rPr lang="en-US" sz="1400" err="1"/>
              <a:t>exemple</a:t>
            </a:r>
            <a:r>
              <a:rPr lang="en-US" sz="1400"/>
              <a:t>, le </a:t>
            </a:r>
            <a:r>
              <a:rPr lang="en-US" sz="1400" err="1"/>
              <a:t>fichier</a:t>
            </a:r>
            <a:r>
              <a:rPr lang="en-US" sz="1400"/>
              <a:t> public/</a:t>
            </a:r>
            <a:r>
              <a:rPr lang="en-US" sz="1400" err="1"/>
              <a:t>index.php</a:t>
            </a:r>
            <a:r>
              <a:rPr lang="en-US" sz="1400"/>
              <a:t> </a:t>
            </a:r>
            <a:r>
              <a:rPr lang="en-US" sz="1400" err="1"/>
              <a:t>fera</a:t>
            </a:r>
            <a:r>
              <a:rPr lang="en-US" sz="1400"/>
              <a:t> </a:t>
            </a:r>
            <a:r>
              <a:rPr lang="en-US" sz="1400" err="1"/>
              <a:t>appel</a:t>
            </a:r>
            <a:r>
              <a:rPr lang="en-US" sz="1400"/>
              <a:t> à bootstrap/</a:t>
            </a:r>
            <a:r>
              <a:rPr lang="en-US" sz="1400" err="1"/>
              <a:t>autoload.php</a:t>
            </a:r>
            <a:r>
              <a:rPr lang="en-US" sz="1400"/>
              <a:t> et à bootstrap/</a:t>
            </a:r>
            <a:r>
              <a:rPr lang="en-US" sz="1400" err="1"/>
              <a:t>app.php</a:t>
            </a:r>
            <a:r>
              <a:rPr lang="en-US" sz="1400"/>
              <a:t>, </a:t>
            </a:r>
            <a:r>
              <a:rPr lang="en-US" sz="1400" err="1"/>
              <a:t>créera</a:t>
            </a:r>
            <a:r>
              <a:rPr lang="en-US" sz="1400"/>
              <a:t> le </a:t>
            </a:r>
            <a:r>
              <a:rPr lang="en-US" sz="1400" err="1"/>
              <a:t>noyeau</a:t>
            </a:r>
            <a:r>
              <a:rPr lang="en-US" sz="1400"/>
              <a:t> de </a:t>
            </a:r>
            <a:r>
              <a:rPr lang="en-US" sz="1400" err="1"/>
              <a:t>l'application</a:t>
            </a:r>
            <a:r>
              <a:rPr lang="en-US" sz="1400"/>
              <a:t> (kernel),</a:t>
            </a:r>
            <a:r>
              <a:rPr lang="en-US" sz="1400" err="1"/>
              <a:t>gèrera</a:t>
            </a:r>
            <a:r>
              <a:rPr lang="en-US" sz="1400"/>
              <a:t> les </a:t>
            </a:r>
            <a:r>
              <a:rPr lang="en-US" sz="1400" err="1"/>
              <a:t>requêtes</a:t>
            </a:r>
            <a:r>
              <a:rPr lang="en-US" sz="1400"/>
              <a:t> HTTP, etc. Avec un patron de conception MVC, il ne faut pas modifier le </a:t>
            </a:r>
            <a:r>
              <a:rPr lang="en-US" sz="1400" err="1"/>
              <a:t>fichier</a:t>
            </a:r>
            <a:r>
              <a:rPr lang="en-US" sz="1400"/>
              <a:t> </a:t>
            </a:r>
            <a:r>
              <a:rPr lang="en-US" sz="1400" err="1"/>
              <a:t>index.php</a:t>
            </a:r>
            <a:r>
              <a:rPr lang="en-US" sz="1400"/>
              <a:t>. </a:t>
            </a:r>
            <a:endParaRPr lang="fr-FR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Si </a:t>
            </a:r>
            <a:r>
              <a:rPr lang="en-US" sz="1400" err="1"/>
              <a:t>vous</a:t>
            </a:r>
            <a:r>
              <a:rPr lang="en-US" sz="1400"/>
              <a:t> le </a:t>
            </a:r>
            <a:r>
              <a:rPr lang="en-US" sz="1400" err="1"/>
              <a:t>faites</a:t>
            </a:r>
            <a:r>
              <a:rPr lang="en-US" sz="1400"/>
              <a:t>, </a:t>
            </a:r>
            <a:r>
              <a:rPr lang="en-US" sz="1400" err="1"/>
              <a:t>vous</a:t>
            </a:r>
            <a:r>
              <a:rPr lang="en-US" sz="1400"/>
              <a:t> </a:t>
            </a:r>
            <a:r>
              <a:rPr lang="en-US" sz="1400" err="1"/>
              <a:t>risquez</a:t>
            </a:r>
            <a:r>
              <a:rPr lang="en-US" sz="1400"/>
              <a:t> de </a:t>
            </a:r>
            <a:r>
              <a:rPr lang="en-US" sz="1400" err="1"/>
              <a:t>briser</a:t>
            </a:r>
            <a:r>
              <a:rPr lang="en-US" sz="1400"/>
              <a:t> le </a:t>
            </a:r>
            <a:r>
              <a:rPr lang="en-US" sz="1400" err="1"/>
              <a:t>fonctionnement</a:t>
            </a:r>
            <a:r>
              <a:rPr lang="en-US" sz="1400"/>
              <a:t> de MVC. </a:t>
            </a:r>
            <a:endParaRPr lang="fr-FR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Le code que </a:t>
            </a:r>
            <a:r>
              <a:rPr lang="en-US" sz="1400" err="1"/>
              <a:t>vous</a:t>
            </a:r>
            <a:r>
              <a:rPr lang="en-US" sz="1400"/>
              <a:t> </a:t>
            </a:r>
            <a:r>
              <a:rPr lang="en-US" sz="1400" err="1"/>
              <a:t>ajouterez</a:t>
            </a:r>
            <a:r>
              <a:rPr lang="en-US" sz="1400"/>
              <a:t> à </a:t>
            </a:r>
            <a:r>
              <a:rPr lang="en-US" sz="1400" err="1"/>
              <a:t>votre</a:t>
            </a:r>
            <a:r>
              <a:rPr lang="en-US" sz="1400"/>
              <a:t> application sera </a:t>
            </a:r>
            <a:r>
              <a:rPr lang="en-US" sz="1400" err="1"/>
              <a:t>placé</a:t>
            </a:r>
            <a:r>
              <a:rPr lang="en-US" sz="1400"/>
              <a:t> dans des </a:t>
            </a:r>
            <a:r>
              <a:rPr lang="en-US" sz="1400" err="1"/>
              <a:t>fichiers</a:t>
            </a:r>
            <a:r>
              <a:rPr lang="en-US" sz="1400"/>
              <a:t> </a:t>
            </a:r>
            <a:r>
              <a:rPr lang="en-US" sz="1400" err="1"/>
              <a:t>spécifiques</a:t>
            </a:r>
            <a:r>
              <a:rPr lang="en-US" sz="1400"/>
              <a:t> qui, </a:t>
            </a:r>
            <a:r>
              <a:rPr lang="en-US" sz="1400" err="1"/>
              <a:t>eux</a:t>
            </a:r>
            <a:r>
              <a:rPr lang="en-US" sz="1400"/>
              <a:t>, </a:t>
            </a:r>
            <a:r>
              <a:rPr lang="en-US" sz="1400" err="1"/>
              <a:t>seront</a:t>
            </a:r>
            <a:r>
              <a:rPr lang="en-US" sz="1400"/>
              <a:t> </a:t>
            </a:r>
            <a:r>
              <a:rPr lang="en-US" sz="1400" err="1"/>
              <a:t>appelés</a:t>
            </a:r>
            <a:r>
              <a:rPr lang="en-US" sz="1400"/>
              <a:t> par </a:t>
            </a:r>
            <a:r>
              <a:rPr lang="en-US" sz="1400" err="1"/>
              <a:t>l'une</a:t>
            </a:r>
            <a:r>
              <a:rPr lang="en-US" sz="1400"/>
              <a:t> </a:t>
            </a:r>
            <a:r>
              <a:rPr lang="en-US" sz="1400" err="1"/>
              <a:t>ou</a:t>
            </a:r>
            <a:r>
              <a:rPr lang="en-US" sz="1400"/>
              <a:t> </a:t>
            </a:r>
            <a:r>
              <a:rPr lang="en-US" sz="1400" err="1"/>
              <a:t>l'autre</a:t>
            </a:r>
            <a:r>
              <a:rPr lang="en-US" sz="1400"/>
              <a:t> des </a:t>
            </a:r>
            <a:r>
              <a:rPr lang="en-US" sz="1400" err="1"/>
              <a:t>composantes</a:t>
            </a:r>
            <a:r>
              <a:rPr lang="en-US" sz="1400"/>
              <a:t> </a:t>
            </a:r>
            <a:r>
              <a:rPr lang="en-US" sz="1400" err="1"/>
              <a:t>lancées</a:t>
            </a:r>
            <a:r>
              <a:rPr lang="en-US" sz="1400"/>
              <a:t> par </a:t>
            </a:r>
            <a:r>
              <a:rPr lang="en-US" sz="1400" err="1"/>
              <a:t>index.php</a:t>
            </a:r>
            <a:endParaRPr lang="fr-FR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8E27E4E-6568-4DCB-93BB-9C5E78AA2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85" r="-2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0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4D8A067-0739-40FF-8E6C-06CD7773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CA" sz="4000">
                <a:solidFill>
                  <a:srgbClr val="FFFFFF"/>
                </a:solidFill>
                <a:cs typeface="Calibri Light"/>
              </a:rPr>
              <a:t>PATRON MVC</a:t>
            </a:r>
            <a:endParaRPr lang="fr-CA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9CDC1B-6F86-4707-AC5A-DCF51E87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09" y="2494450"/>
            <a:ext cx="4927057" cy="418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fr-CA" sz="2000">
                <a:ea typeface="+mn-lt"/>
                <a:cs typeface="+mn-lt"/>
              </a:rPr>
              <a:t>MVC est un patron de conception permettant de séparer une application Web en différentes couches : le Modèle, la Vue et le Contrôleur. </a:t>
            </a:r>
          </a:p>
          <a:p>
            <a:pPr marL="0" indent="0" algn="just">
              <a:buNone/>
            </a:pPr>
            <a:endParaRPr lang="fr-CA" sz="200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fr-CA" sz="2000">
                <a:ea typeface="+mn-lt"/>
                <a:cs typeface="+mn-lt"/>
              </a:rPr>
              <a:t>De nombreux cadres d'application utilisent le patron MVC. Laravel est l'un de ceux-là.</a:t>
            </a:r>
            <a:endParaRPr lang="fr-CA" sz="200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5E6BB32-300B-414A-A951-B60770726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" r="9174"/>
          <a:stretch/>
        </p:blipFill>
        <p:spPr>
          <a:xfrm>
            <a:off x="6154648" y="2715400"/>
            <a:ext cx="5638744" cy="356337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9591AF9-5A08-4406-9AF0-5D6360D073B4}"/>
              </a:ext>
            </a:extLst>
          </p:cNvPr>
          <p:cNvSpPr txBox="1"/>
          <p:nvPr/>
        </p:nvSpPr>
        <p:spPr>
          <a:xfrm>
            <a:off x="7828156" y="2345474"/>
            <a:ext cx="3105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/>
              <a:t>Une classe par table de la BD</a:t>
            </a:r>
            <a:endParaRPr lang="fr-CA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48F953-EFF6-420C-A286-6F9095683DDC}"/>
              </a:ext>
            </a:extLst>
          </p:cNvPr>
          <p:cNvSpPr txBox="1"/>
          <p:nvPr/>
        </p:nvSpPr>
        <p:spPr>
          <a:xfrm>
            <a:off x="6642177" y="61868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/>
              <a:t>HTML</a:t>
            </a:r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39D841-8236-491A-A8D1-9636395A8834}"/>
              </a:ext>
            </a:extLst>
          </p:cNvPr>
          <p:cNvSpPr txBox="1"/>
          <p:nvPr/>
        </p:nvSpPr>
        <p:spPr>
          <a:xfrm>
            <a:off x="10502126" y="61903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/>
              <a:t>Traitement</a:t>
            </a:r>
            <a:endParaRPr lang="fr-CA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113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53A63-C3BF-4E45-9E30-28E73008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Les routes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C27DF-F475-4F98-9A24-D66077D0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>
                <a:cs typeface="Calibri"/>
              </a:rPr>
              <a:t>TOUT PART DES ROUTES</a:t>
            </a:r>
          </a:p>
          <a:p>
            <a:endParaRPr lang="fr-CA">
              <a:cs typeface="Calibri"/>
            </a:endParaRPr>
          </a:p>
          <a:p>
            <a:pPr algn="just"/>
            <a:r>
              <a:rPr lang="fr-CA">
                <a:ea typeface="+mn-lt"/>
                <a:cs typeface="+mn-lt"/>
              </a:rPr>
              <a:t>Lorsqu'on affiche une page Web Laravel dans le navigateur, l'URL ne se terminera pas par le nom d'un fichier .html ni .php. </a:t>
            </a:r>
          </a:p>
          <a:p>
            <a:pPr algn="just"/>
            <a:endParaRPr lang="fr-CA">
              <a:ea typeface="+mn-lt"/>
              <a:cs typeface="+mn-lt"/>
            </a:endParaRPr>
          </a:p>
          <a:p>
            <a:pPr algn="just"/>
            <a:r>
              <a:rPr lang="fr-CA">
                <a:ea typeface="+mn-lt"/>
                <a:cs typeface="+mn-lt"/>
              </a:rPr>
              <a:t>Plutôt, il s'agira d'une suite de mots ressemblant à des dossiers et sous-dossiers, comme par exemple: </a:t>
            </a:r>
          </a:p>
          <a:p>
            <a:pPr algn="just"/>
            <a:endParaRPr lang="fr-CA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fr-CA">
                <a:ea typeface="+mn-lt"/>
                <a:cs typeface="+mn-lt"/>
              </a:rPr>
              <a:t> http://mondomaine.com/produits/creation. </a:t>
            </a:r>
            <a:endParaRPr lang="fr-CA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911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B910-EB39-42D2-8833-10917981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Les routes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4EBC0-264B-4EDC-8F73-3F56820E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>
                <a:ea typeface="+mn-lt"/>
                <a:cs typeface="+mn-lt"/>
              </a:rPr>
              <a:t>Les routes utilisées sont définies dans le fichier routes\web.php.</a:t>
            </a:r>
            <a:endParaRPr lang="fr-CA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CF83AE9-8B52-42F7-B3EF-BA9BF00F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13" y="2573088"/>
            <a:ext cx="7956394" cy="37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89A98D-650F-4F64-925D-3E29144E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Retour sur le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PHP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MagPi: Build A Raspberry Pi Telephone Exchange – Graves On SOHO  Technology">
            <a:extLst>
              <a:ext uri="{FF2B5EF4-FFF2-40B4-BE49-F238E27FC236}">
                <a16:creationId xmlns:a16="http://schemas.microsoft.com/office/drawing/2014/main" id="{ED2F6659-C2EB-4E93-B7FA-C47EA1C2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3492" y="666728"/>
            <a:ext cx="4154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78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D956C-B970-4799-92FC-C4EA1A97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2" y="-6582"/>
            <a:ext cx="10515600" cy="1325563"/>
          </a:xfrm>
        </p:spPr>
        <p:txBody>
          <a:bodyPr/>
          <a:lstStyle/>
          <a:p>
            <a:r>
              <a:rPr lang="fr-CA">
                <a:cs typeface="Calibri Light"/>
              </a:rPr>
              <a:t>Création d'une route en 2 étapes</a:t>
            </a:r>
            <a:endParaRPr lang="fr-CA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9B873E0-437C-45F4-8A5A-2532BBAE7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312" y="1323821"/>
            <a:ext cx="7630669" cy="5401410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6D7F5E1-EB17-4786-B76C-AD49AEA16C77}"/>
              </a:ext>
            </a:extLst>
          </p:cNvPr>
          <p:cNvSpPr txBox="1"/>
          <p:nvPr/>
        </p:nvSpPr>
        <p:spPr>
          <a:xfrm>
            <a:off x="6694449" y="2456985"/>
            <a:ext cx="3802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solidFill>
                  <a:srgbClr val="FF0000"/>
                </a:solidFill>
              </a:rPr>
              <a:t>1 – Importer le controller</a:t>
            </a:r>
            <a:endParaRPr lang="fr-CA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AD694E-203A-494B-8EA8-5265E342749E}"/>
              </a:ext>
            </a:extLst>
          </p:cNvPr>
          <p:cNvSpPr txBox="1"/>
          <p:nvPr/>
        </p:nvSpPr>
        <p:spPr>
          <a:xfrm>
            <a:off x="8379909" y="6279763"/>
            <a:ext cx="3560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solidFill>
                  <a:srgbClr val="FF0000"/>
                </a:solidFill>
              </a:rPr>
              <a:t>2 – Ajouter la route</a:t>
            </a:r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3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49572-ED2F-4BD2-8DA7-D3FF15A4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3 paramètres</a:t>
            </a:r>
            <a:endParaRPr lang="fr-CA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542D20E-EE72-48D7-A8C6-07A1B17E9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18" y="1647109"/>
            <a:ext cx="11033666" cy="1530272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492886-13C6-4FEA-B4C8-574661DBE1F2}"/>
              </a:ext>
            </a:extLst>
          </p:cNvPr>
          <p:cNvSpPr txBox="1"/>
          <p:nvPr/>
        </p:nvSpPr>
        <p:spPr>
          <a:xfrm>
            <a:off x="2930912" y="14533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sz="2800">
                <a:solidFill>
                  <a:srgbClr val="FF0000"/>
                </a:solidFill>
              </a:rPr>
              <a:t>1</a:t>
            </a:r>
            <a:endParaRPr lang="fr-FR" sz="2800">
              <a:solidFill>
                <a:srgbClr val="FF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A3E1D3-6FA4-43CE-8BB7-0748C6A74A87}"/>
              </a:ext>
            </a:extLst>
          </p:cNvPr>
          <p:cNvSpPr txBox="1"/>
          <p:nvPr/>
        </p:nvSpPr>
        <p:spPr>
          <a:xfrm>
            <a:off x="8794595" y="188083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sz="2800">
                <a:solidFill>
                  <a:srgbClr val="FF0000"/>
                </a:solidFill>
              </a:rPr>
              <a:t>3</a:t>
            </a:r>
            <a:endParaRPr lang="fr-CA" sz="28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4A9D91-18C9-4E37-BB20-D632708D4949}"/>
              </a:ext>
            </a:extLst>
          </p:cNvPr>
          <p:cNvSpPr txBox="1"/>
          <p:nvPr/>
        </p:nvSpPr>
        <p:spPr>
          <a:xfrm>
            <a:off x="2893741" y="263354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sz="2800">
                <a:solidFill>
                  <a:srgbClr val="FF0000"/>
                </a:solidFill>
              </a:rPr>
              <a:t>2</a:t>
            </a:r>
            <a:endParaRPr lang="fr-CA" sz="2800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2902B9-B4F3-49E2-BD26-8E8D2FA62A27}"/>
              </a:ext>
            </a:extLst>
          </p:cNvPr>
          <p:cNvSpPr txBox="1"/>
          <p:nvPr/>
        </p:nvSpPr>
        <p:spPr>
          <a:xfrm>
            <a:off x="425373" y="3510543"/>
            <a:ext cx="1156195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2000"/>
              <a:t>1- </a:t>
            </a:r>
            <a:r>
              <a:rPr lang="fr-CA" sz="2000">
                <a:solidFill>
                  <a:srgbClr val="FF0000"/>
                </a:solidFill>
              </a:rPr>
              <a:t>produits </a:t>
            </a:r>
            <a:r>
              <a:rPr lang="fr-CA" sz="2000"/>
              <a:t>représente l'URL pour accéder à la route ex: shanycarle.com/</a:t>
            </a:r>
            <a:r>
              <a:rPr lang="fr-CA" sz="2000">
                <a:solidFill>
                  <a:srgbClr val="FF0000"/>
                </a:solidFill>
              </a:rPr>
              <a:t>produits</a:t>
            </a:r>
            <a:endParaRPr lang="fr-CA" sz="2000">
              <a:solidFill>
                <a:srgbClr val="FF0000"/>
              </a:solidFill>
              <a:cs typeface="Calibri"/>
            </a:endParaRPr>
          </a:p>
          <a:p>
            <a:endParaRPr lang="fr-CA" sz="2000">
              <a:solidFill>
                <a:srgbClr val="FF0000"/>
              </a:solidFill>
              <a:cs typeface="Calibri"/>
            </a:endParaRPr>
          </a:p>
          <a:p>
            <a:endParaRPr lang="fr-CA" sz="2000">
              <a:solidFill>
                <a:srgbClr val="FF0000"/>
              </a:solidFill>
              <a:cs typeface="Calibri"/>
            </a:endParaRPr>
          </a:p>
          <a:p>
            <a:r>
              <a:rPr lang="fr-CA" sz="2000">
                <a:cs typeface="Calibri"/>
              </a:rPr>
              <a:t>2- </a:t>
            </a:r>
            <a:r>
              <a:rPr lang="fr-CA" sz="2000">
                <a:solidFill>
                  <a:srgbClr val="FF0000"/>
                </a:solidFill>
                <a:cs typeface="Calibri"/>
              </a:rPr>
              <a:t>ProduitsController::class, 'index'</a:t>
            </a:r>
            <a:r>
              <a:rPr lang="fr-CA" sz="2000">
                <a:cs typeface="Calibri"/>
              </a:rPr>
              <a:t> signifie qu'on appelle la méthode </a:t>
            </a:r>
            <a:r>
              <a:rPr lang="fr-CA" sz="2000">
                <a:solidFill>
                  <a:srgbClr val="FF0000"/>
                </a:solidFill>
                <a:cs typeface="Calibri"/>
              </a:rPr>
              <a:t>index </a:t>
            </a:r>
            <a:r>
              <a:rPr lang="fr-CA" sz="2000">
                <a:cs typeface="Calibri"/>
              </a:rPr>
              <a:t>du controller </a:t>
            </a:r>
            <a:r>
              <a:rPr lang="fr-CA" sz="2000">
                <a:solidFill>
                  <a:srgbClr val="FF0000"/>
                </a:solidFill>
                <a:cs typeface="Calibri"/>
              </a:rPr>
              <a:t>ProduitsController</a:t>
            </a:r>
          </a:p>
          <a:p>
            <a:endParaRPr lang="fr-CA" sz="2000">
              <a:solidFill>
                <a:srgbClr val="FF0000"/>
              </a:solidFill>
              <a:cs typeface="Calibri"/>
            </a:endParaRPr>
          </a:p>
          <a:p>
            <a:endParaRPr lang="fr-CA" sz="2000">
              <a:cs typeface="Calibri"/>
            </a:endParaRPr>
          </a:p>
          <a:p>
            <a:r>
              <a:rPr lang="fr-CA" sz="2000">
                <a:cs typeface="Calibri"/>
              </a:rPr>
              <a:t>3- </a:t>
            </a:r>
            <a:r>
              <a:rPr lang="fr-CA" sz="2000">
                <a:solidFill>
                  <a:srgbClr val="FF0000"/>
                </a:solidFill>
                <a:cs typeface="Calibri"/>
              </a:rPr>
              <a:t>produits.index</a:t>
            </a:r>
            <a:r>
              <a:rPr lang="fr-CA" sz="2000">
                <a:cs typeface="Calibri"/>
              </a:rPr>
              <a:t> est le raccourci qu'on pourra utiliser dans le controller ou dans une vue pour appeler cette route.</a:t>
            </a:r>
          </a:p>
        </p:txBody>
      </p:sp>
    </p:spTree>
    <p:extLst>
      <p:ext uri="{BB962C8B-B14F-4D97-AF65-F5344CB8AC3E}">
        <p14:creationId xmlns:p14="http://schemas.microsoft.com/office/powerpoint/2010/main" val="393488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12E40-3613-403B-9F8F-894793EB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Les routes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8BD5D-787B-40CC-8DC3-EF3A1534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>
                <a:cs typeface="Calibri"/>
              </a:rPr>
              <a:t>Toutes les pages de votre site devront avoir une route. </a:t>
            </a:r>
          </a:p>
          <a:p>
            <a:endParaRPr lang="fr-CA">
              <a:cs typeface="Calibri"/>
            </a:endParaRPr>
          </a:p>
          <a:p>
            <a:r>
              <a:rPr lang="fr-CA">
                <a:cs typeface="Calibri"/>
              </a:rPr>
              <a:t>Ce fichier sera long!</a:t>
            </a:r>
          </a:p>
        </p:txBody>
      </p:sp>
    </p:spTree>
    <p:extLst>
      <p:ext uri="{BB962C8B-B14F-4D97-AF65-F5344CB8AC3E}">
        <p14:creationId xmlns:p14="http://schemas.microsoft.com/office/powerpoint/2010/main" val="1204671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F555E-6172-4F1C-9EBB-D0446356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Le contrôleur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85EB2-A567-4403-8933-2699CF93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CA">
                <a:ea typeface="+mn-lt"/>
                <a:cs typeface="+mn-lt"/>
              </a:rPr>
              <a:t>Un site Laravel ne pourrait pratiquement rien faire sans un contrôleur. </a:t>
            </a:r>
          </a:p>
          <a:p>
            <a:pPr marL="0" indent="0">
              <a:buNone/>
            </a:pPr>
            <a:endParaRPr lang="fr-CA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fr-CA">
                <a:ea typeface="+mn-lt"/>
                <a:cs typeface="+mn-lt"/>
              </a:rPr>
              <a:t>En effet, c'est le contrôleur qui est en charge d'effectuer les traitements en plus de faire le lien entre le modèle et la vue. </a:t>
            </a:r>
            <a:endParaRPr lang="fr-CA">
              <a:cs typeface="Calibri" panose="020F0502020204030204"/>
            </a:endParaRPr>
          </a:p>
          <a:p>
            <a:pPr marL="0" indent="0">
              <a:buNone/>
            </a:pPr>
            <a:endParaRPr lang="fr-CA">
              <a:ea typeface="+mn-lt"/>
              <a:cs typeface="+mn-lt"/>
            </a:endParaRPr>
          </a:p>
          <a:p>
            <a:pPr marL="0" indent="0">
              <a:buNone/>
            </a:pPr>
            <a:r>
              <a:rPr lang="fr-CA">
                <a:ea typeface="+mn-lt"/>
                <a:cs typeface="+mn-lt"/>
              </a:rPr>
              <a:t>La grande majorité des actions qu'un utilisateur enclenche mènera à l'appel d'une méthode d'un contrôleur. </a:t>
            </a:r>
          </a:p>
          <a:p>
            <a:pPr marL="0" indent="0">
              <a:buNone/>
            </a:pPr>
            <a:endParaRPr lang="fr-CA">
              <a:ea typeface="+mn-lt"/>
              <a:cs typeface="+mn-lt"/>
            </a:endParaRPr>
          </a:p>
          <a:p>
            <a:pPr marL="0" indent="0">
              <a:buNone/>
            </a:pPr>
            <a:r>
              <a:rPr lang="fr-CA">
                <a:ea typeface="+mn-lt"/>
                <a:cs typeface="+mn-lt"/>
              </a:rPr>
              <a:t>Laravel vous offre un petit utilitaire de ligne de commande nommé artisan. Il est très utile pour effectuer une foule de tâches, dont la création d'un squelette pour un contrôleur. </a:t>
            </a:r>
            <a:endParaRPr lang="fr-CA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7677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CF73F-AA16-4D06-924A-57C2E548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Création du contrôleur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66C02-1748-478E-9902-83E2B4BE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CA" b="1" dirty="0" err="1">
                <a:ea typeface="+mn-lt"/>
                <a:cs typeface="+mn-lt"/>
              </a:rPr>
              <a:t>php</a:t>
            </a:r>
            <a:r>
              <a:rPr lang="fr-CA" b="1" dirty="0">
                <a:ea typeface="+mn-lt"/>
                <a:cs typeface="+mn-lt"/>
              </a:rPr>
              <a:t> artisan </a:t>
            </a:r>
            <a:r>
              <a:rPr lang="fr-CA" b="1" dirty="0" err="1">
                <a:ea typeface="+mn-lt"/>
                <a:cs typeface="+mn-lt"/>
              </a:rPr>
              <a:t>make:controller</a:t>
            </a:r>
            <a:r>
              <a:rPr lang="fr-CA" b="1" dirty="0">
                <a:ea typeface="+mn-lt"/>
                <a:cs typeface="+mn-lt"/>
              </a:rPr>
              <a:t> </a:t>
            </a:r>
            <a:r>
              <a:rPr lang="fr-CA" b="1" dirty="0" err="1">
                <a:ea typeface="+mn-lt"/>
                <a:cs typeface="+mn-lt"/>
              </a:rPr>
              <a:t>ProduitsController</a:t>
            </a:r>
            <a:r>
              <a:rPr lang="fr-CA" b="1" dirty="0">
                <a:ea typeface="+mn-lt"/>
                <a:cs typeface="+mn-lt"/>
              </a:rPr>
              <a:t> --</a:t>
            </a:r>
            <a:r>
              <a:rPr lang="fr-CA" b="1" dirty="0" err="1">
                <a:ea typeface="+mn-lt"/>
                <a:cs typeface="+mn-lt"/>
              </a:rPr>
              <a:t>resource</a:t>
            </a:r>
            <a:endParaRPr lang="fr-F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On termine toujours le nom d'un contrôleur par </a:t>
            </a:r>
            <a:r>
              <a:rPr lang="fr-FR" b="1" dirty="0">
                <a:ea typeface="+mn-lt"/>
                <a:cs typeface="+mn-lt"/>
              </a:rPr>
              <a:t>Controller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On met le nom au pluriel (Produit</a:t>
            </a:r>
            <a:r>
              <a:rPr lang="fr-FR" b="1" dirty="0">
                <a:ea typeface="+mn-lt"/>
                <a:cs typeface="+mn-lt"/>
              </a:rPr>
              <a:t>s</a:t>
            </a:r>
            <a:r>
              <a:rPr lang="fr-FR" dirty="0">
                <a:ea typeface="+mn-lt"/>
                <a:cs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2000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71EE3-7899-4B73-BBA2-3371A6B5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Le contrôleur avec –resource (crud vide)</a:t>
            </a:r>
            <a:endParaRPr lang="fr-CA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A6166BB-3694-4EB0-B646-9CE9AA3AF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937" y="1379577"/>
            <a:ext cx="5538833" cy="5568678"/>
          </a:xfrm>
        </p:spPr>
      </p:pic>
    </p:spTree>
    <p:extLst>
      <p:ext uri="{BB962C8B-B14F-4D97-AF65-F5344CB8AC3E}">
        <p14:creationId xmlns:p14="http://schemas.microsoft.com/office/powerpoint/2010/main" val="2032124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A89FA-45CB-4465-99E9-24ABA2C8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881"/>
          </a:xfrm>
        </p:spPr>
        <p:txBody>
          <a:bodyPr/>
          <a:lstStyle/>
          <a:p>
            <a:r>
              <a:rPr lang="fr-CA">
                <a:cs typeface="Calibri Light"/>
              </a:rPr>
              <a:t>La vue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958E98-1000-4BD5-8401-9DE575B58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747"/>
            <a:ext cx="10515600" cy="47602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fr-CA">
                <a:ea typeface="+mn-lt"/>
                <a:cs typeface="+mn-lt"/>
              </a:rPr>
              <a:t>Sous Laravel, pour afficher correctement une page Web dans le navigateur, il faut utiliser une vue. C'est la vue qui est en charge de générer le code HTML. </a:t>
            </a:r>
          </a:p>
          <a:p>
            <a:pPr algn="just"/>
            <a:endParaRPr lang="fr-CA">
              <a:ea typeface="+mn-lt"/>
              <a:cs typeface="+mn-lt"/>
            </a:endParaRPr>
          </a:p>
          <a:p>
            <a:pPr algn="just"/>
            <a:r>
              <a:rPr lang="fr-CA">
                <a:ea typeface="+mn-lt"/>
                <a:cs typeface="+mn-lt"/>
              </a:rPr>
              <a:t>Elle utilisera pour cela, en plus des balises HTML, des directives et instructions que le moteur d'affichage Blade met à sa disposition. </a:t>
            </a:r>
            <a:endParaRPr lang="fr-CA"/>
          </a:p>
          <a:p>
            <a:pPr algn="just"/>
            <a:endParaRPr lang="fr-CA">
              <a:ea typeface="+mn-lt"/>
              <a:cs typeface="+mn-lt"/>
            </a:endParaRPr>
          </a:p>
          <a:p>
            <a:pPr algn="just"/>
            <a:r>
              <a:rPr lang="fr-CA">
                <a:ea typeface="+mn-lt"/>
                <a:cs typeface="+mn-lt"/>
              </a:rPr>
              <a:t>Contrairement aux modèles et aux contrôleurs, il n'y a pas de commande artisan, livrée avec Laravel, permettant de créer le squelette d'une vue. </a:t>
            </a:r>
          </a:p>
          <a:p>
            <a:pPr algn="just"/>
            <a:endParaRPr lang="fr-CA">
              <a:ea typeface="+mn-lt"/>
              <a:cs typeface="+mn-lt"/>
            </a:endParaRPr>
          </a:p>
          <a:p>
            <a:pPr algn="just"/>
            <a:r>
              <a:rPr lang="fr-CA">
                <a:ea typeface="+mn-lt"/>
                <a:cs typeface="+mn-lt"/>
              </a:rPr>
              <a:t>Les vues sous Laravel sont placées dans le dossier </a:t>
            </a:r>
            <a:r>
              <a:rPr lang="fr-CA" b="1">
                <a:ea typeface="+mn-lt"/>
                <a:cs typeface="+mn-lt"/>
              </a:rPr>
              <a:t>resources\views</a:t>
            </a:r>
            <a:r>
              <a:rPr lang="fr-CA">
                <a:ea typeface="+mn-lt"/>
                <a:cs typeface="+mn-lt"/>
              </a:rPr>
              <a:t>. </a:t>
            </a:r>
            <a:endParaRPr lang="fr-CA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780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4A306-B2BE-4AF5-BAD3-60874AB9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Les standards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3BA25-35AA-4FDD-9D58-A2C07E18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fr-CA">
                <a:ea typeface="+mn-lt"/>
                <a:cs typeface="+mn-lt"/>
              </a:rPr>
              <a:t>Les bonnes pratiques veulent </a:t>
            </a:r>
            <a:r>
              <a:rPr lang="fr-CA" b="1">
                <a:ea typeface="+mn-lt"/>
                <a:cs typeface="+mn-lt"/>
              </a:rPr>
              <a:t>qu'on crée un sous-dossier pour les vues de chacun des contrôleurs</a:t>
            </a:r>
            <a:r>
              <a:rPr lang="fr-CA">
                <a:ea typeface="+mn-lt"/>
                <a:cs typeface="+mn-lt"/>
              </a:rPr>
              <a:t>. </a:t>
            </a:r>
          </a:p>
          <a:p>
            <a:pPr algn="just"/>
            <a:endParaRPr lang="fr-CA">
              <a:ea typeface="+mn-lt"/>
              <a:cs typeface="+mn-lt"/>
            </a:endParaRPr>
          </a:p>
          <a:p>
            <a:pPr algn="just"/>
            <a:r>
              <a:rPr lang="fr-CA">
                <a:ea typeface="+mn-lt"/>
                <a:cs typeface="+mn-lt"/>
              </a:rPr>
              <a:t>Le nom du sousdossier correspondra à la première partie du nom du contrôleur, tout en minuscules (ex : pour les vues utilisées par ProduitsController : </a:t>
            </a:r>
            <a:r>
              <a:rPr lang="fr-CA" b="1">
                <a:ea typeface="+mn-lt"/>
                <a:cs typeface="+mn-lt"/>
              </a:rPr>
              <a:t>resources\views\produits</a:t>
            </a:r>
            <a:r>
              <a:rPr lang="fr-CA">
                <a:ea typeface="+mn-lt"/>
                <a:cs typeface="+mn-lt"/>
              </a:rPr>
              <a:t>). </a:t>
            </a:r>
          </a:p>
          <a:p>
            <a:pPr algn="just"/>
            <a:endParaRPr lang="fr-CA">
              <a:ea typeface="+mn-lt"/>
              <a:cs typeface="+mn-lt"/>
            </a:endParaRPr>
          </a:p>
          <a:p>
            <a:pPr algn="just"/>
            <a:r>
              <a:rPr lang="fr-CA">
                <a:ea typeface="+mn-lt"/>
                <a:cs typeface="+mn-lt"/>
              </a:rPr>
              <a:t>Le nom de la vue, quant à lui, correspondra généralement au nom de la méthode d'action à laquelle la vue est associée et se terminera par .blade.php (ex : </a:t>
            </a:r>
            <a:r>
              <a:rPr lang="fr-CA" b="1">
                <a:ea typeface="+mn-lt"/>
                <a:cs typeface="+mn-lt"/>
              </a:rPr>
              <a:t>index.blade.php</a:t>
            </a:r>
            <a:r>
              <a:rPr lang="fr-CA">
                <a:ea typeface="+mn-lt"/>
                <a:cs typeface="+mn-lt"/>
              </a:rPr>
              <a:t>, create.blade.php, edit.blade.php). </a:t>
            </a:r>
            <a:endParaRPr lang="fr-CA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79056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A5369-BE9A-4A5D-8DB1-4684DCD5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Création de la vue</a:t>
            </a:r>
            <a:endParaRPr lang="fr-CA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1E32699-B3D9-408F-BE26-27D1E7374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532" y="1915435"/>
            <a:ext cx="8832230" cy="4506254"/>
          </a:xfrm>
        </p:spPr>
      </p:pic>
    </p:spTree>
    <p:extLst>
      <p:ext uri="{BB962C8B-B14F-4D97-AF65-F5344CB8AC3E}">
        <p14:creationId xmlns:p14="http://schemas.microsoft.com/office/powerpoint/2010/main" val="1833206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C5AB0-BADD-4A27-ADF9-7EBDF8FF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Où placer les fichiers statiques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1640D0-AA08-4AC5-9F1C-49CB5A2C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cs typeface="Calibri"/>
              </a:rPr>
              <a:t>Tous les fichiers doivent se trouver dans le dossier </a:t>
            </a:r>
            <a:r>
              <a:rPr lang="fr-CA" b="1" dirty="0">
                <a:cs typeface="Calibri"/>
              </a:rPr>
              <a:t>public</a:t>
            </a:r>
            <a:r>
              <a:rPr lang="fr-CA" dirty="0">
                <a:cs typeface="Calibri"/>
              </a:rPr>
              <a:t>.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  <a:p>
            <a:r>
              <a:rPr lang="fr-CA" dirty="0">
                <a:cs typeface="Calibri"/>
              </a:rPr>
              <a:t>Ainsi, le dossier public doit contenir les dossiers </a:t>
            </a:r>
            <a:r>
              <a:rPr lang="fr-CA" dirty="0" err="1">
                <a:cs typeface="Calibri"/>
              </a:rPr>
              <a:t>css</a:t>
            </a:r>
            <a:r>
              <a:rPr lang="fr-CA" dirty="0">
                <a:cs typeface="Calibri"/>
              </a:rPr>
              <a:t>, </a:t>
            </a:r>
            <a:r>
              <a:rPr lang="fr-CA" dirty="0" err="1">
                <a:cs typeface="Calibri"/>
              </a:rPr>
              <a:t>img</a:t>
            </a:r>
            <a:r>
              <a:rPr lang="fr-CA" dirty="0">
                <a:cs typeface="Calibri"/>
              </a:rPr>
              <a:t>, </a:t>
            </a:r>
            <a:r>
              <a:rPr lang="fr-CA" dirty="0" err="1">
                <a:cs typeface="Calibri"/>
              </a:rPr>
              <a:t>js</a:t>
            </a:r>
            <a:r>
              <a:rPr lang="fr-CA" dirty="0">
                <a:cs typeface="Calibri"/>
              </a:rPr>
              <a:t>, etc.</a:t>
            </a:r>
          </a:p>
          <a:p>
            <a:endParaRPr lang="fr-CA" dirty="0">
              <a:cs typeface="Calibri"/>
            </a:endParaRPr>
          </a:p>
          <a:p>
            <a:r>
              <a:rPr lang="fr-CA" dirty="0">
                <a:cs typeface="Calibri"/>
              </a:rPr>
              <a:t>Dans le html, il faut remplacer les importations normales par des importations </a:t>
            </a:r>
            <a:r>
              <a:rPr lang="fr-CA" dirty="0" err="1">
                <a:cs typeface="Calibri"/>
              </a:rPr>
              <a:t>blade</a:t>
            </a:r>
            <a:r>
              <a:rPr lang="fr-CA" dirty="0">
                <a:cs typeface="Calibri"/>
              </a:rPr>
              <a:t> partout :</a:t>
            </a:r>
          </a:p>
          <a:p>
            <a:endParaRPr lang="fr-CA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CA" sz="2000" dirty="0">
                <a:ea typeface="+mn-lt"/>
                <a:cs typeface="+mn-lt"/>
              </a:rPr>
              <a:t>&lt;</a:t>
            </a:r>
            <a:r>
              <a:rPr lang="fr-CA" sz="2000" dirty="0" err="1">
                <a:ea typeface="+mn-lt"/>
                <a:cs typeface="+mn-lt"/>
              </a:rPr>
              <a:t>img</a:t>
            </a:r>
            <a:r>
              <a:rPr lang="fr-CA" sz="2000" dirty="0">
                <a:ea typeface="+mn-lt"/>
                <a:cs typeface="+mn-lt"/>
              </a:rPr>
              <a:t> src="</a:t>
            </a:r>
            <a:r>
              <a:rPr lang="fr-CA" sz="2000" b="1" dirty="0">
                <a:ea typeface="+mn-lt"/>
                <a:cs typeface="+mn-lt"/>
              </a:rPr>
              <a:t>{{ </a:t>
            </a:r>
            <a:r>
              <a:rPr lang="fr-CA" sz="2000" b="1">
                <a:ea typeface="+mn-lt"/>
                <a:cs typeface="+mn-lt"/>
              </a:rPr>
              <a:t>asset('img</a:t>
            </a:r>
            <a:r>
              <a:rPr lang="fr-CA" sz="2000" b="1" dirty="0">
                <a:ea typeface="+mn-lt"/>
                <a:cs typeface="+mn-lt"/>
              </a:rPr>
              <a:t>/Logo.png') }}</a:t>
            </a:r>
            <a:r>
              <a:rPr lang="fr-CA" sz="2000" dirty="0">
                <a:ea typeface="+mn-lt"/>
                <a:cs typeface="+mn-lt"/>
              </a:rPr>
              <a:t>" alt="Mon entreprise Inc." </a:t>
            </a:r>
            <a:r>
              <a:rPr lang="fr-CA" sz="2000" dirty="0" err="1">
                <a:ea typeface="+mn-lt"/>
                <a:cs typeface="+mn-lt"/>
              </a:rPr>
              <a:t>title</a:t>
            </a:r>
            <a:r>
              <a:rPr lang="fr-CA" sz="2000" dirty="0">
                <a:ea typeface="+mn-lt"/>
                <a:cs typeface="+mn-lt"/>
              </a:rPr>
              <a:t>="Mon entreprise Inc."&gt;</a:t>
            </a:r>
            <a:endParaRPr lang="fr-CA" sz="2000" dirty="0">
              <a:cs typeface="Calibri" panose="020F0502020204030204"/>
            </a:endParaRPr>
          </a:p>
          <a:p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5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44AD1-77B8-4581-B30C-FABA89E8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Présentation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DA18C-8CDE-4215-8DFF-6028B0BC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>
                <a:hlinkClick r:id="rId2"/>
              </a:rPr>
              <a:t>Qu'est-ce que Laravel ?</a:t>
            </a:r>
            <a:endParaRPr lang="fr-CA">
              <a:cs typeface="Calibri" panose="020F0502020204030204"/>
            </a:endParaRPr>
          </a:p>
          <a:p>
            <a:r>
              <a:rPr lang="fr-CA">
                <a:ea typeface="+mn-lt"/>
                <a:cs typeface="+mn-lt"/>
              </a:rPr>
              <a:t>Laravel est un framework PHP Open Source (je devrais plutôt dire un cadre d'application PHP à code source ouvert) qui utilise le patron de conception MVC.</a:t>
            </a:r>
            <a:endParaRPr lang="fr-CA"/>
          </a:p>
          <a:p>
            <a:r>
              <a:rPr lang="fr-CA">
                <a:ea typeface="+mn-lt"/>
                <a:cs typeface="+mn-lt"/>
              </a:rPr>
              <a:t>Créé en 2011, il regroupe les meilleures pratiques de développement.</a:t>
            </a:r>
            <a:endParaRPr lang="fr-CA"/>
          </a:p>
          <a:p>
            <a:pPr marL="0" indent="0">
              <a:buNone/>
            </a:pPr>
            <a:endParaRPr lang="fr-CA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2146B6C-6AA7-422E-A365-5B68E8CE5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07" y="4250066"/>
            <a:ext cx="10288858" cy="228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39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9C78A-0AA0-4A5A-B65E-C0B948F5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Afficher une vue dans un contrôleur</a:t>
            </a:r>
            <a:endParaRPr lang="fr-CA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FAFB400-0F11-46C6-A73E-BA21CD861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1611"/>
            <a:ext cx="5841380" cy="5737534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40463CF-9C60-4450-BC19-4C18A222EBA7}"/>
              </a:ext>
            </a:extLst>
          </p:cNvPr>
          <p:cNvSpPr txBox="1"/>
          <p:nvPr/>
        </p:nvSpPr>
        <p:spPr>
          <a:xfrm>
            <a:off x="4018156" y="2717180"/>
            <a:ext cx="3709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solidFill>
                  <a:srgbClr val="FF0000"/>
                </a:solidFill>
              </a:rPr>
              <a:t>1- Importer la librairie de vues.</a:t>
            </a:r>
            <a:endParaRPr lang="fr-CA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12FE5B-DA54-45FC-8ED3-C28FFAFD8633}"/>
              </a:ext>
            </a:extLst>
          </p:cNvPr>
          <p:cNvSpPr txBox="1"/>
          <p:nvPr/>
        </p:nvSpPr>
        <p:spPr>
          <a:xfrm>
            <a:off x="5551448" y="4780155"/>
            <a:ext cx="3709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solidFill>
                  <a:srgbClr val="FF0000"/>
                </a:solidFill>
              </a:rPr>
              <a:t>2- Changer la valeur de retour</a:t>
            </a:r>
            <a:endParaRPr lang="fr-CA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AF7AF4-E371-48BE-871A-8923C59627F4}"/>
              </a:ext>
            </a:extLst>
          </p:cNvPr>
          <p:cNvSpPr txBox="1"/>
          <p:nvPr/>
        </p:nvSpPr>
        <p:spPr>
          <a:xfrm>
            <a:off x="5625790" y="5895277"/>
            <a:ext cx="3709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solidFill>
                  <a:srgbClr val="FF0000"/>
                </a:solidFill>
              </a:rPr>
              <a:t>3- Appeler la vue</a:t>
            </a:r>
            <a:endParaRPr lang="fr-CA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64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A2307-6A02-4EDF-ACCE-EE66C31F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Résumé de la logique MVC</a:t>
            </a:r>
            <a:endParaRPr lang="fr-CA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E4BF4BA-3C74-4B29-9CEE-06793D72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83" y="1379568"/>
            <a:ext cx="9545444" cy="54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58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6B660-9511-4FCC-A709-FF83E751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322" y="39881"/>
            <a:ext cx="10515600" cy="777295"/>
          </a:xfrm>
        </p:spPr>
        <p:txBody>
          <a:bodyPr/>
          <a:lstStyle/>
          <a:p>
            <a:r>
              <a:rPr lang="fr-CA">
                <a:cs typeface="Calibri Light"/>
              </a:rPr>
              <a:t>Résumé des chemins</a:t>
            </a:r>
            <a:endParaRPr lang="fr-CA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1F60851-2D27-402C-8B46-993D5AC86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0" y="41430"/>
            <a:ext cx="2031864" cy="6414313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8F4AF7A-3773-4EBC-B080-87190A30192A}"/>
              </a:ext>
            </a:extLst>
          </p:cNvPr>
          <p:cNvSpPr txBox="1"/>
          <p:nvPr/>
        </p:nvSpPr>
        <p:spPr>
          <a:xfrm>
            <a:off x="2085278" y="858644"/>
            <a:ext cx="3681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solidFill>
                  <a:srgbClr val="FF0000"/>
                </a:solidFill>
              </a:rPr>
              <a:t>Controller : app/Http/Controllers</a:t>
            </a:r>
            <a:endParaRPr lang="fr-CA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02E49BC-946F-4C45-9931-45E94AFDA694}"/>
              </a:ext>
            </a:extLst>
          </p:cNvPr>
          <p:cNvSpPr txBox="1"/>
          <p:nvPr/>
        </p:nvSpPr>
        <p:spPr>
          <a:xfrm>
            <a:off x="2085278" y="2577790"/>
            <a:ext cx="3681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solidFill>
                  <a:srgbClr val="FF0000"/>
                </a:solidFill>
              </a:rPr>
              <a:t>Importations (css, js, img) : public</a:t>
            </a:r>
            <a:endParaRPr lang="fr-CA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D8B3BF-83D2-4194-9868-8DF9A23A197E}"/>
              </a:ext>
            </a:extLst>
          </p:cNvPr>
          <p:cNvSpPr txBox="1"/>
          <p:nvPr/>
        </p:nvSpPr>
        <p:spPr>
          <a:xfrm>
            <a:off x="2038814" y="4798741"/>
            <a:ext cx="3681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solidFill>
                  <a:srgbClr val="FF0000"/>
                </a:solidFill>
              </a:rPr>
              <a:t>Vues  : resources/views/</a:t>
            </a:r>
            <a:endParaRPr lang="fr-CA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E6BD9C-3E52-4AEA-AE39-1FD9A2B55509}"/>
              </a:ext>
            </a:extLst>
          </p:cNvPr>
          <p:cNvSpPr txBox="1"/>
          <p:nvPr/>
        </p:nvSpPr>
        <p:spPr>
          <a:xfrm>
            <a:off x="2038814" y="5523570"/>
            <a:ext cx="3681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solidFill>
                  <a:srgbClr val="FF0000"/>
                </a:solidFill>
              </a:rPr>
              <a:t>Routes: routes/web.php/</a:t>
            </a:r>
            <a:endParaRPr lang="fr-CA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31EC4A-D721-4DEA-807F-96010AF5DF18}"/>
              </a:ext>
            </a:extLst>
          </p:cNvPr>
          <p:cNvSpPr txBox="1"/>
          <p:nvPr/>
        </p:nvSpPr>
        <p:spPr>
          <a:xfrm>
            <a:off x="2085277" y="1713570"/>
            <a:ext cx="3681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solidFill>
                  <a:srgbClr val="FF0000"/>
                </a:solidFill>
              </a:rPr>
              <a:t>Models: app/Models/ (à venir...)</a:t>
            </a:r>
            <a:endParaRPr lang="fr-CA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502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06E27-CBEC-4F8D-9B4E-1980C702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02" y="-211021"/>
            <a:ext cx="10515600" cy="1325563"/>
          </a:xfrm>
        </p:spPr>
        <p:txBody>
          <a:bodyPr/>
          <a:lstStyle/>
          <a:p>
            <a:r>
              <a:rPr lang="fr-CA">
                <a:cs typeface="Calibri Light"/>
              </a:rPr>
              <a:t>Exercices (2 cours tout compte!)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2D326-FD99-4C79-8A31-001A3258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162"/>
            <a:ext cx="10515600" cy="513192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fr-CA" dirty="0">
                <a:cs typeface="Calibri"/>
              </a:rPr>
              <a:t>1- Créez un projet </a:t>
            </a:r>
            <a:r>
              <a:rPr lang="fr-CA" dirty="0" err="1">
                <a:cs typeface="Calibri"/>
              </a:rPr>
              <a:t>Laravel</a:t>
            </a:r>
            <a:r>
              <a:rPr lang="fr-CA" dirty="0">
                <a:cs typeface="Calibri"/>
              </a:rPr>
              <a:t> nommé Netflix dans votre dossier Documents.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  <a:p>
            <a:pPr marL="0" indent="0">
              <a:buNone/>
            </a:pPr>
            <a:r>
              <a:rPr lang="fr-CA" dirty="0">
                <a:cs typeface="Calibri"/>
              </a:rPr>
              <a:t>2- Trouvez une maquette pour votre projet. Votre projet doit afficher une liste de films à la Netflix.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  <a:p>
            <a:pPr marL="0" indent="0">
              <a:buNone/>
            </a:pPr>
            <a:r>
              <a:rPr lang="fr-CA" dirty="0">
                <a:cs typeface="Calibri"/>
              </a:rPr>
              <a:t>3- Téléchargez la maquette et faites le nécessaire pour que la page d'accueil s'affiche.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  <a:p>
            <a:pPr marL="0" indent="0">
              <a:buNone/>
            </a:pPr>
            <a:r>
              <a:rPr lang="fr-CA" dirty="0">
                <a:cs typeface="Calibri"/>
              </a:rPr>
              <a:t>4- Renommez index.html de votre maquette pour </a:t>
            </a:r>
            <a:r>
              <a:rPr lang="fr-CA" dirty="0" err="1">
                <a:cs typeface="Calibri"/>
              </a:rPr>
              <a:t>accueil.blade.php</a:t>
            </a:r>
            <a:endParaRPr lang="fr-CA" dirty="0">
              <a:cs typeface="Calibri"/>
            </a:endParaRPr>
          </a:p>
          <a:p>
            <a:pPr marL="0" indent="0">
              <a:buNone/>
            </a:pPr>
            <a:endParaRPr lang="fr-CA" dirty="0">
              <a:cs typeface="Calibri"/>
            </a:endParaRPr>
          </a:p>
          <a:p>
            <a:pPr marL="0" indent="0">
              <a:buNone/>
            </a:pPr>
            <a:r>
              <a:rPr lang="fr-CA" dirty="0">
                <a:cs typeface="Calibri"/>
              </a:rPr>
              <a:t>5- créez la route, le </a:t>
            </a:r>
            <a:r>
              <a:rPr lang="fr-CA" dirty="0" err="1">
                <a:cs typeface="Calibri"/>
              </a:rPr>
              <a:t>controller</a:t>
            </a:r>
            <a:r>
              <a:rPr lang="fr-CA" dirty="0">
                <a:cs typeface="Calibri"/>
              </a:rPr>
              <a:t> et la vue.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  <a:p>
            <a:pPr marL="0" indent="0">
              <a:buNone/>
            </a:pPr>
            <a:r>
              <a:rPr lang="fr-CA" dirty="0">
                <a:cs typeface="Calibri"/>
              </a:rPr>
              <a:t>6- Créez les dossiers dans public et déplacez les fichiers.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  <a:p>
            <a:pPr marL="0" indent="0">
              <a:buNone/>
            </a:pPr>
            <a:r>
              <a:rPr lang="fr-CA" dirty="0">
                <a:cs typeface="Calibri"/>
              </a:rPr>
              <a:t>7- Renommez toutes les importations!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  <a:p>
            <a:pPr marL="0" indent="0">
              <a:buNone/>
            </a:pPr>
            <a:r>
              <a:rPr lang="fr-CA" dirty="0">
                <a:cs typeface="Calibri"/>
              </a:rPr>
              <a:t>8- Ajoutez une autre page statique à votre site</a:t>
            </a:r>
          </a:p>
        </p:txBody>
      </p:sp>
    </p:spTree>
    <p:extLst>
      <p:ext uri="{BB962C8B-B14F-4D97-AF65-F5344CB8AC3E}">
        <p14:creationId xmlns:p14="http://schemas.microsoft.com/office/powerpoint/2010/main" val="239526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FA91A-490F-4AB6-9A4C-2828207D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Calibri Light"/>
              </a:rPr>
              <a:t>Présentation</a:t>
            </a:r>
            <a:endParaRPr lang="fr-CA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411B925-7ED8-4C88-AFD5-4A16986A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36" y="1451149"/>
            <a:ext cx="11980126" cy="3009435"/>
          </a:xfrm>
        </p:spPr>
      </p:pic>
    </p:spTree>
    <p:extLst>
      <p:ext uri="{BB962C8B-B14F-4D97-AF65-F5344CB8AC3E}">
        <p14:creationId xmlns:p14="http://schemas.microsoft.com/office/powerpoint/2010/main" val="134052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A8EEB-C5C9-CEFA-C595-5979C58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fr-CA" dirty="0"/>
              <a:t>Installer PHP dans téléchargement ou autre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DEA0D-AAC7-A9E6-C2C3-7403CD9D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3"/>
            <a:ext cx="10515600" cy="61582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https://windows.php.net/download#php-8.2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E269FF-8945-0A5A-4342-3EAE4989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6385"/>
            <a:ext cx="8305800" cy="40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8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4FF5CE0-4467-4A1D-AD15-13A3B59E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CA" sz="4000">
                <a:solidFill>
                  <a:srgbClr val="FFFFFF"/>
                </a:solidFill>
                <a:cs typeface="Calibri Light"/>
              </a:rPr>
              <a:t>Composer</a:t>
            </a:r>
            <a:endParaRPr lang="fr-CA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87D3C8-22B6-4C6B-A0F4-A46FE2EA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09" y="2494450"/>
            <a:ext cx="5150081" cy="3563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sz="2400">
                <a:cs typeface="Calibri"/>
              </a:rPr>
              <a:t>Installer Composer</a:t>
            </a:r>
          </a:p>
          <a:p>
            <a:r>
              <a:rPr lang="fr-CA" sz="2400">
                <a:ea typeface="+mn-lt"/>
                <a:cs typeface="+mn-lt"/>
                <a:hlinkClick r:id="rId2"/>
              </a:rPr>
              <a:t>https://getcomposer.org/download/</a:t>
            </a:r>
            <a:endParaRPr lang="fr-CA" sz="240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C2A5D13-7287-448F-8A28-A3F6DF3555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67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3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8B881AB-380A-4791-9AC9-915201BFDA8C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/>
              <a:t>Cliquez pour ajouter du texte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DAE2D889-2EEE-4042-95B6-A7814C97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713074"/>
            <a:ext cx="11645589" cy="51995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5ABE34-071C-4279-8146-A93DC5714AC7}"/>
              </a:ext>
            </a:extLst>
          </p:cNvPr>
          <p:cNvSpPr/>
          <p:nvPr/>
        </p:nvSpPr>
        <p:spPr>
          <a:xfrm>
            <a:off x="3997480" y="3365577"/>
            <a:ext cx="1458950" cy="4832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624F95-8915-40C4-A611-C3A61F77BDED}"/>
              </a:ext>
            </a:extLst>
          </p:cNvPr>
          <p:cNvSpPr txBox="1"/>
          <p:nvPr/>
        </p:nvSpPr>
        <p:spPr>
          <a:xfrm>
            <a:off x="215126" y="5995174"/>
            <a:ext cx="113203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/>
              <a:t>Installez Composer pour tous les utilisateurs. </a:t>
            </a:r>
            <a:endParaRPr lang="fr-FR"/>
          </a:p>
          <a:p>
            <a:r>
              <a:rPr lang="fr-CA"/>
              <a:t>Cochez pour ajouter php.exe au Path.</a:t>
            </a:r>
            <a:endParaRPr lang="fr-FR"/>
          </a:p>
          <a:p>
            <a:r>
              <a:rPr lang="fr-CA"/>
              <a:t>N'utilisez pas de Proxy.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833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A0272-C8D6-4350-9D39-9E8955A4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Sélectionnez le bon PHP!!! (version 8)</a:t>
            </a:r>
            <a:endParaRPr lang="fr-CA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0C774BC-8FE4-4D40-B56C-9B9C8C1CF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70" y="1485866"/>
            <a:ext cx="7008540" cy="51651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BDAB816-0CCC-413F-B649-0E4DD4C75A06}"/>
              </a:ext>
            </a:extLst>
          </p:cNvPr>
          <p:cNvSpPr txBox="1"/>
          <p:nvPr/>
        </p:nvSpPr>
        <p:spPr>
          <a:xfrm>
            <a:off x="9392575" y="1589103"/>
            <a:ext cx="2210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Minimum PHP 7.4</a:t>
            </a:r>
            <a:br>
              <a:rPr lang="fr-CA" dirty="0"/>
            </a:br>
            <a:br>
              <a:rPr lang="fr-CA" dirty="0"/>
            </a:br>
            <a:r>
              <a:rPr lang="fr-CA" dirty="0"/>
              <a:t>Si PHP 7.4 n’est pas installé, il faut le télécharger au format .zip.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584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9F8AF-D332-487D-B917-74BEA8E0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Modifier le fichier php.ini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AD89D4-F3CF-4099-ADDB-454A35E09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9137"/>
            <a:ext cx="10515600" cy="1977825"/>
          </a:xfrm>
        </p:spPr>
        <p:txBody>
          <a:bodyPr/>
          <a:lstStyle/>
          <a:p>
            <a:r>
              <a:rPr lang="fr-CA" dirty="0"/>
              <a:t>Il faut ouvrir le fichier php.ini et enlever le ; qui commente la ligne </a:t>
            </a:r>
            <a:r>
              <a:rPr lang="fr-CA" dirty="0" err="1"/>
              <a:t>fileinfo</a:t>
            </a:r>
            <a:r>
              <a:rPr lang="fr-CA" dirty="0"/>
              <a:t>.</a:t>
            </a:r>
          </a:p>
          <a:p>
            <a:endParaRPr lang="en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BA5F47-7AE0-47D3-BC88-088A004D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177"/>
            <a:ext cx="10259857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38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1254</Words>
  <Application>Microsoft Office PowerPoint</Application>
  <PresentationFormat>Grand écran</PresentationFormat>
  <Paragraphs>139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     Installation de Laravel https://laravel.com/docs/8.x/installation</vt:lpstr>
      <vt:lpstr>Retour sur le projet PHP</vt:lpstr>
      <vt:lpstr>Présentation</vt:lpstr>
      <vt:lpstr>Présentation</vt:lpstr>
      <vt:lpstr>Installer PHP dans téléchargement ou autre</vt:lpstr>
      <vt:lpstr>Composer</vt:lpstr>
      <vt:lpstr>Présentation PowerPoint</vt:lpstr>
      <vt:lpstr>Sélectionnez le bon PHP!!! (version 8)</vt:lpstr>
      <vt:lpstr>Modifier le fichier php.ini</vt:lpstr>
      <vt:lpstr>Présentation PowerPoint</vt:lpstr>
      <vt:lpstr>Installation du framework Laravel et du projet</vt:lpstr>
      <vt:lpstr>Installation</vt:lpstr>
      <vt:lpstr>Tester l'installation</vt:lpstr>
      <vt:lpstr>Visiter le site 127.0.0.1:8000</vt:lpstr>
      <vt:lpstr>Qu'est-ce qui s'affiche?</vt:lpstr>
      <vt:lpstr>index.php</vt:lpstr>
      <vt:lpstr>PATRON MVC</vt:lpstr>
      <vt:lpstr>Les routes</vt:lpstr>
      <vt:lpstr>Les routes</vt:lpstr>
      <vt:lpstr>Création d'une route en 2 étapes</vt:lpstr>
      <vt:lpstr>3 paramètres</vt:lpstr>
      <vt:lpstr>Les routes</vt:lpstr>
      <vt:lpstr>Le contrôleur</vt:lpstr>
      <vt:lpstr>Création du contrôleur</vt:lpstr>
      <vt:lpstr>Le contrôleur avec –resource (crud vide)</vt:lpstr>
      <vt:lpstr>La vue</vt:lpstr>
      <vt:lpstr>Les standards</vt:lpstr>
      <vt:lpstr>Création de la vue</vt:lpstr>
      <vt:lpstr>Où placer les fichiers statiques</vt:lpstr>
      <vt:lpstr>Afficher une vue dans un contrôleur</vt:lpstr>
      <vt:lpstr>Résumé de la logique MVC</vt:lpstr>
      <vt:lpstr>Résumé des chemins</vt:lpstr>
      <vt:lpstr>Exercices (2 cours tout compte!)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Shany Carle</cp:lastModifiedBy>
  <cp:revision>1</cp:revision>
  <dcterms:created xsi:type="dcterms:W3CDTF">2020-10-26T12:16:50Z</dcterms:created>
  <dcterms:modified xsi:type="dcterms:W3CDTF">2023-03-22T12:50:43Z</dcterms:modified>
</cp:coreProperties>
</file>