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7" r:id="rId7"/>
    <p:sldId id="262" r:id="rId8"/>
    <p:sldId id="263" r:id="rId9"/>
    <p:sldId id="264" r:id="rId10"/>
    <p:sldId id="265" r:id="rId11"/>
    <p:sldId id="276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D42C43-7416-4CC0-AAE6-AE0194CDD399}" v="1" dt="2022-10-19T20:37:04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y-Jonathan Carle" userId="f3064aa4-0a6d-49b0-8370-fd088caafd1e" providerId="ADAL" clId="{D1C07A3F-FFF9-49FD-9ACC-244D347FB8D8}"/>
    <pc:docChg chg="modSld">
      <pc:chgData name="Shany-Jonathan Carle" userId="f3064aa4-0a6d-49b0-8370-fd088caafd1e" providerId="ADAL" clId="{D1C07A3F-FFF9-49FD-9ACC-244D347FB8D8}" dt="2022-10-19T17:36:20.663" v="1" actId="20577"/>
      <pc:docMkLst>
        <pc:docMk/>
      </pc:docMkLst>
      <pc:sldChg chg="modSp mod">
        <pc:chgData name="Shany-Jonathan Carle" userId="f3064aa4-0a6d-49b0-8370-fd088caafd1e" providerId="ADAL" clId="{D1C07A3F-FFF9-49FD-9ACC-244D347FB8D8}" dt="2022-10-19T17:36:20.663" v="1" actId="20577"/>
        <pc:sldMkLst>
          <pc:docMk/>
          <pc:sldMk cId="1940066614" sldId="262"/>
        </pc:sldMkLst>
        <pc:spChg chg="mod">
          <ac:chgData name="Shany-Jonathan Carle" userId="f3064aa4-0a6d-49b0-8370-fd088caafd1e" providerId="ADAL" clId="{D1C07A3F-FFF9-49FD-9ACC-244D347FB8D8}" dt="2022-10-19T17:36:20.663" v="1" actId="20577"/>
          <ac:spMkLst>
            <pc:docMk/>
            <pc:sldMk cId="1940066614" sldId="262"/>
            <ac:spMk id="3" creationId="{33A599EE-D40F-4B13-B746-75C7B553F6B5}"/>
          </ac:spMkLst>
        </pc:spChg>
      </pc:sldChg>
    </pc:docChg>
  </pc:docChgLst>
  <pc:docChgLst>
    <pc:chgData name="Shany-Jonathan" userId="f3064aa4-0a6d-49b0-8370-fd088caafd1e" providerId="ADAL" clId="{82A47CF3-337F-4CC2-834F-F706F6673252}"/>
    <pc:docChg chg="undo custSel addSld delSld modSld">
      <pc:chgData name="Shany-Jonathan" userId="f3064aa4-0a6d-49b0-8370-fd088caafd1e" providerId="ADAL" clId="{82A47CF3-337F-4CC2-834F-F706F6673252}" dt="2021-11-22T13:59:23.187" v="195" actId="21"/>
      <pc:docMkLst>
        <pc:docMk/>
      </pc:docMkLst>
      <pc:sldChg chg="del">
        <pc:chgData name="Shany-Jonathan" userId="f3064aa4-0a6d-49b0-8370-fd088caafd1e" providerId="ADAL" clId="{82A47CF3-337F-4CC2-834F-F706F6673252}" dt="2021-10-28T20:36:16.858" v="44" actId="47"/>
        <pc:sldMkLst>
          <pc:docMk/>
          <pc:sldMk cId="4121709817" sldId="259"/>
        </pc:sldMkLst>
      </pc:sldChg>
      <pc:sldChg chg="modSp mod">
        <pc:chgData name="Shany-Jonathan" userId="f3064aa4-0a6d-49b0-8370-fd088caafd1e" providerId="ADAL" clId="{82A47CF3-337F-4CC2-834F-F706F6673252}" dt="2021-11-22T13:59:23.187" v="195" actId="21"/>
        <pc:sldMkLst>
          <pc:docMk/>
          <pc:sldMk cId="2451681619" sldId="263"/>
        </pc:sldMkLst>
        <pc:spChg chg="mod">
          <ac:chgData name="Shany-Jonathan" userId="f3064aa4-0a6d-49b0-8370-fd088caafd1e" providerId="ADAL" clId="{82A47CF3-337F-4CC2-834F-F706F6673252}" dt="2021-11-22T13:59:23.187" v="195" actId="21"/>
          <ac:spMkLst>
            <pc:docMk/>
            <pc:sldMk cId="2451681619" sldId="263"/>
            <ac:spMk id="3" creationId="{E7B74A98-B965-4021-9E07-D80452846196}"/>
          </ac:spMkLst>
        </pc:spChg>
      </pc:sldChg>
      <pc:sldChg chg="addSp modSp mod">
        <pc:chgData name="Shany-Jonathan" userId="f3064aa4-0a6d-49b0-8370-fd088caafd1e" providerId="ADAL" clId="{82A47CF3-337F-4CC2-834F-F706F6673252}" dt="2021-10-26T20:18:28.351" v="31" actId="113"/>
        <pc:sldMkLst>
          <pc:docMk/>
          <pc:sldMk cId="3824382000" sldId="265"/>
        </pc:sldMkLst>
        <pc:spChg chg="add mod">
          <ac:chgData name="Shany-Jonathan" userId="f3064aa4-0a6d-49b0-8370-fd088caafd1e" providerId="ADAL" clId="{82A47CF3-337F-4CC2-834F-F706F6673252}" dt="2021-10-26T20:18:28.351" v="31" actId="113"/>
          <ac:spMkLst>
            <pc:docMk/>
            <pc:sldMk cId="3824382000" sldId="265"/>
            <ac:spMk id="5" creationId="{76F6213D-4B5A-462D-9D64-A457F9E75C4F}"/>
          </ac:spMkLst>
        </pc:spChg>
      </pc:sldChg>
      <pc:sldChg chg="del">
        <pc:chgData name="Shany-Jonathan" userId="f3064aa4-0a6d-49b0-8370-fd088caafd1e" providerId="ADAL" clId="{82A47CF3-337F-4CC2-834F-F706F6673252}" dt="2021-10-28T20:36:36.474" v="45" actId="47"/>
        <pc:sldMkLst>
          <pc:docMk/>
          <pc:sldMk cId="3338514344" sldId="268"/>
        </pc:sldMkLst>
      </pc:sldChg>
      <pc:sldChg chg="modSp mod">
        <pc:chgData name="Shany-Jonathan" userId="f3064aa4-0a6d-49b0-8370-fd088caafd1e" providerId="ADAL" clId="{82A47CF3-337F-4CC2-834F-F706F6673252}" dt="2021-10-28T20:37:42.707" v="90" actId="20577"/>
        <pc:sldMkLst>
          <pc:docMk/>
          <pc:sldMk cId="2420470528" sldId="270"/>
        </pc:sldMkLst>
        <pc:spChg chg="mod">
          <ac:chgData name="Shany-Jonathan" userId="f3064aa4-0a6d-49b0-8370-fd088caafd1e" providerId="ADAL" clId="{82A47CF3-337F-4CC2-834F-F706F6673252}" dt="2021-10-28T20:37:42.707" v="90" actId="20577"/>
          <ac:spMkLst>
            <pc:docMk/>
            <pc:sldMk cId="2420470528" sldId="270"/>
            <ac:spMk id="3" creationId="{51FB97B2-0149-4EB1-BA46-3CFB453C1602}"/>
          </ac:spMkLst>
        </pc:spChg>
      </pc:sldChg>
      <pc:sldChg chg="modSp mod">
        <pc:chgData name="Shany-Jonathan" userId="f3064aa4-0a6d-49b0-8370-fd088caafd1e" providerId="ADAL" clId="{82A47CF3-337F-4CC2-834F-F706F6673252}" dt="2021-10-28T20:36:11.536" v="43" actId="20577"/>
        <pc:sldMkLst>
          <pc:docMk/>
          <pc:sldMk cId="172969037" sldId="271"/>
        </pc:sldMkLst>
        <pc:spChg chg="mod">
          <ac:chgData name="Shany-Jonathan" userId="f3064aa4-0a6d-49b0-8370-fd088caafd1e" providerId="ADAL" clId="{82A47CF3-337F-4CC2-834F-F706F6673252}" dt="2021-10-28T20:36:11.536" v="43" actId="20577"/>
          <ac:spMkLst>
            <pc:docMk/>
            <pc:sldMk cId="172969037" sldId="271"/>
            <ac:spMk id="2" creationId="{BB1956BF-F5CA-44B1-9BEE-41F763900238}"/>
          </ac:spMkLst>
        </pc:spChg>
        <pc:spChg chg="mod">
          <ac:chgData name="Shany-Jonathan" userId="f3064aa4-0a6d-49b0-8370-fd088caafd1e" providerId="ADAL" clId="{82A47CF3-337F-4CC2-834F-F706F6673252}" dt="2021-10-25T13:01:07.142" v="9" actId="403"/>
          <ac:spMkLst>
            <pc:docMk/>
            <pc:sldMk cId="172969037" sldId="271"/>
            <ac:spMk id="3" creationId="{52DC17F3-4B86-430C-A44C-4F8CE02712C3}"/>
          </ac:spMkLst>
        </pc:spChg>
      </pc:sldChg>
      <pc:sldChg chg="modSp mod">
        <pc:chgData name="Shany-Jonathan" userId="f3064aa4-0a6d-49b0-8370-fd088caafd1e" providerId="ADAL" clId="{82A47CF3-337F-4CC2-834F-F706F6673252}" dt="2021-10-28T20:38:03.835" v="91" actId="113"/>
        <pc:sldMkLst>
          <pc:docMk/>
          <pc:sldMk cId="2728180565" sldId="272"/>
        </pc:sldMkLst>
        <pc:spChg chg="mod">
          <ac:chgData name="Shany-Jonathan" userId="f3064aa4-0a6d-49b0-8370-fd088caafd1e" providerId="ADAL" clId="{82A47CF3-337F-4CC2-834F-F706F6673252}" dt="2021-10-28T20:38:03.835" v="91" actId="113"/>
          <ac:spMkLst>
            <pc:docMk/>
            <pc:sldMk cId="2728180565" sldId="272"/>
            <ac:spMk id="3" creationId="{20CF1D05-B618-4A2E-8CCD-D15E14B1AEE4}"/>
          </ac:spMkLst>
        </pc:spChg>
      </pc:sldChg>
      <pc:sldChg chg="modSp mod">
        <pc:chgData name="Shany-Jonathan" userId="f3064aa4-0a6d-49b0-8370-fd088caafd1e" providerId="ADAL" clId="{82A47CF3-337F-4CC2-834F-F706F6673252}" dt="2021-10-25T13:01:49.891" v="28" actId="20577"/>
        <pc:sldMkLst>
          <pc:docMk/>
          <pc:sldMk cId="74413934" sldId="273"/>
        </pc:sldMkLst>
        <pc:spChg chg="mod">
          <ac:chgData name="Shany-Jonathan" userId="f3064aa4-0a6d-49b0-8370-fd088caafd1e" providerId="ADAL" clId="{82A47CF3-337F-4CC2-834F-F706F6673252}" dt="2021-10-25T13:01:49.891" v="28" actId="20577"/>
          <ac:spMkLst>
            <pc:docMk/>
            <pc:sldMk cId="74413934" sldId="273"/>
            <ac:spMk id="3" creationId="{F8D08B86-FE8E-47DB-91DD-3EFAAA801650}"/>
          </ac:spMkLst>
        </pc:spChg>
      </pc:sldChg>
      <pc:sldChg chg="addSp delSp modSp new mod">
        <pc:chgData name="Shany-Jonathan" userId="f3064aa4-0a6d-49b0-8370-fd088caafd1e" providerId="ADAL" clId="{82A47CF3-337F-4CC2-834F-F706F6673252}" dt="2021-10-26T20:19:04.904" v="41" actId="1076"/>
        <pc:sldMkLst>
          <pc:docMk/>
          <pc:sldMk cId="2515809241" sldId="274"/>
        </pc:sldMkLst>
        <pc:spChg chg="mod">
          <ac:chgData name="Shany-Jonathan" userId="f3064aa4-0a6d-49b0-8370-fd088caafd1e" providerId="ADAL" clId="{82A47CF3-337F-4CC2-834F-F706F6673252}" dt="2021-10-26T20:18:36.712" v="37" actId="20577"/>
          <ac:spMkLst>
            <pc:docMk/>
            <pc:sldMk cId="2515809241" sldId="274"/>
            <ac:spMk id="2" creationId="{8F0BDDA3-5DD5-4F95-B144-09B83F022F93}"/>
          </ac:spMkLst>
        </pc:spChg>
        <pc:spChg chg="del">
          <ac:chgData name="Shany-Jonathan" userId="f3064aa4-0a6d-49b0-8370-fd088caafd1e" providerId="ADAL" clId="{82A47CF3-337F-4CC2-834F-F706F6673252}" dt="2021-10-26T20:18:38.943" v="38" actId="478"/>
          <ac:spMkLst>
            <pc:docMk/>
            <pc:sldMk cId="2515809241" sldId="274"/>
            <ac:spMk id="3" creationId="{319929B3-D793-4A65-9667-73997141E02E}"/>
          </ac:spMkLst>
        </pc:spChg>
        <pc:picChg chg="add mod">
          <ac:chgData name="Shany-Jonathan" userId="f3064aa4-0a6d-49b0-8370-fd088caafd1e" providerId="ADAL" clId="{82A47CF3-337F-4CC2-834F-F706F6673252}" dt="2021-10-26T20:19:04.904" v="41" actId="1076"/>
          <ac:picMkLst>
            <pc:docMk/>
            <pc:sldMk cId="2515809241" sldId="274"/>
            <ac:picMk id="5" creationId="{B1FD7143-9E1B-47EF-BFB5-9F3BAFEDB234}"/>
          </ac:picMkLst>
        </pc:picChg>
      </pc:sldChg>
      <pc:sldChg chg="addSp delSp modSp new mod">
        <pc:chgData name="Shany-Jonathan" userId="f3064aa4-0a6d-49b0-8370-fd088caafd1e" providerId="ADAL" clId="{82A47CF3-337F-4CC2-834F-F706F6673252}" dt="2021-10-28T20:40:03.679" v="192" actId="20577"/>
        <pc:sldMkLst>
          <pc:docMk/>
          <pc:sldMk cId="1241104941" sldId="275"/>
        </pc:sldMkLst>
        <pc:spChg chg="del">
          <ac:chgData name="Shany-Jonathan" userId="f3064aa4-0a6d-49b0-8370-fd088caafd1e" providerId="ADAL" clId="{82A47CF3-337F-4CC2-834F-F706F6673252}" dt="2021-10-28T20:39:11.327" v="93" actId="478"/>
          <ac:spMkLst>
            <pc:docMk/>
            <pc:sldMk cId="1241104941" sldId="275"/>
            <ac:spMk id="2" creationId="{1ABE6890-5845-463C-B1F1-1ECCAB9188B1}"/>
          </ac:spMkLst>
        </pc:spChg>
        <pc:spChg chg="mod">
          <ac:chgData name="Shany-Jonathan" userId="f3064aa4-0a6d-49b0-8370-fd088caafd1e" providerId="ADAL" clId="{82A47CF3-337F-4CC2-834F-F706F6673252}" dt="2021-10-28T20:40:03.679" v="192" actId="20577"/>
          <ac:spMkLst>
            <pc:docMk/>
            <pc:sldMk cId="1241104941" sldId="275"/>
            <ac:spMk id="3" creationId="{AD54AFDE-557F-4968-8AE5-4C8DB97CE376}"/>
          </ac:spMkLst>
        </pc:spChg>
        <pc:picChg chg="add mod">
          <ac:chgData name="Shany-Jonathan" userId="f3064aa4-0a6d-49b0-8370-fd088caafd1e" providerId="ADAL" clId="{82A47CF3-337F-4CC2-834F-F706F6673252}" dt="2021-10-28T20:39:19.221" v="96" actId="1076"/>
          <ac:picMkLst>
            <pc:docMk/>
            <pc:sldMk cId="1241104941" sldId="275"/>
            <ac:picMk id="5" creationId="{702F99BC-69A9-4AA3-B47F-486BC9D09217}"/>
          </ac:picMkLst>
        </pc:picChg>
      </pc:sldChg>
    </pc:docChg>
  </pc:docChgLst>
  <pc:docChgLst>
    <pc:chgData name="Shany-Jonathan Carle" userId="f3064aa4-0a6d-49b0-8370-fd088caafd1e" providerId="ADAL" clId="{FB9E05DA-9795-4103-82B9-98A92BD8A12B}"/>
    <pc:docChg chg="modSld">
      <pc:chgData name="Shany-Jonathan Carle" userId="f3064aa4-0a6d-49b0-8370-fd088caafd1e" providerId="ADAL" clId="{FB9E05DA-9795-4103-82B9-98A92BD8A12B}" dt="2022-10-19T12:14:32.064" v="9" actId="20577"/>
      <pc:docMkLst>
        <pc:docMk/>
      </pc:docMkLst>
      <pc:sldChg chg="modSp mod">
        <pc:chgData name="Shany-Jonathan Carle" userId="f3064aa4-0a6d-49b0-8370-fd088caafd1e" providerId="ADAL" clId="{FB9E05DA-9795-4103-82B9-98A92BD8A12B}" dt="2022-10-19T12:14:32.064" v="9" actId="20577"/>
        <pc:sldMkLst>
          <pc:docMk/>
          <pc:sldMk cId="1940066614" sldId="262"/>
        </pc:sldMkLst>
        <pc:spChg chg="mod">
          <ac:chgData name="Shany-Jonathan Carle" userId="f3064aa4-0a6d-49b0-8370-fd088caafd1e" providerId="ADAL" clId="{FB9E05DA-9795-4103-82B9-98A92BD8A12B}" dt="2022-10-19T12:14:32.064" v="9" actId="20577"/>
          <ac:spMkLst>
            <pc:docMk/>
            <pc:sldMk cId="1940066614" sldId="262"/>
            <ac:spMk id="3" creationId="{33A599EE-D40F-4B13-B746-75C7B553F6B5}"/>
          </ac:spMkLst>
        </pc:spChg>
      </pc:sldChg>
    </pc:docChg>
  </pc:docChgLst>
  <pc:docChgLst>
    <pc:chgData name="Shany-Jonathan Carle" userId="S::shany.jonathan.carle@cegeptr.qc.ca::f3064aa4-0a6d-49b0-8370-fd088caafd1e" providerId="AD" clId="Web-{BE2C6F0B-56BD-278A-6FC8-76634F88B70D}"/>
    <pc:docChg chg="modSld">
      <pc:chgData name="Shany-Jonathan Carle" userId="S::shany.jonathan.carle@cegeptr.qc.ca::f3064aa4-0a6d-49b0-8370-fd088caafd1e" providerId="AD" clId="Web-{BE2C6F0B-56BD-278A-6FC8-76634F88B70D}" dt="2020-11-04T14:45:45.538" v="21" actId="20577"/>
      <pc:docMkLst>
        <pc:docMk/>
      </pc:docMkLst>
      <pc:sldChg chg="modSp">
        <pc:chgData name="Shany-Jonathan Carle" userId="S::shany.jonathan.carle@cegeptr.qc.ca::f3064aa4-0a6d-49b0-8370-fd088caafd1e" providerId="AD" clId="Web-{BE2C6F0B-56BD-278A-6FC8-76634F88B70D}" dt="2020-11-04T14:45:45.538" v="20" actId="20577"/>
        <pc:sldMkLst>
          <pc:docMk/>
          <pc:sldMk cId="172969037" sldId="271"/>
        </pc:sldMkLst>
        <pc:spChg chg="mod">
          <ac:chgData name="Shany-Jonathan Carle" userId="S::shany.jonathan.carle@cegeptr.qc.ca::f3064aa4-0a6d-49b0-8370-fd088caafd1e" providerId="AD" clId="Web-{BE2C6F0B-56BD-278A-6FC8-76634F88B70D}" dt="2020-11-04T14:45:45.538" v="20" actId="20577"/>
          <ac:spMkLst>
            <pc:docMk/>
            <pc:sldMk cId="172969037" sldId="271"/>
            <ac:spMk id="3" creationId="{52DC17F3-4B86-430C-A44C-4F8CE02712C3}"/>
          </ac:spMkLst>
        </pc:spChg>
        <pc:spChg chg="mod">
          <ac:chgData name="Shany-Jonathan Carle" userId="S::shany.jonathan.carle@cegeptr.qc.ca::f3064aa4-0a6d-49b0-8370-fd088caafd1e" providerId="AD" clId="Web-{BE2C6F0B-56BD-278A-6FC8-76634F88B70D}" dt="2020-11-04T14:45:34.319" v="0" actId="1076"/>
          <ac:spMkLst>
            <pc:docMk/>
            <pc:sldMk cId="172969037" sldId="271"/>
            <ac:spMk id="4" creationId="{38F5E6B6-17E9-44CA-BF9B-BF304FD938A2}"/>
          </ac:spMkLst>
        </pc:spChg>
      </pc:sldChg>
    </pc:docChg>
  </pc:docChgLst>
  <pc:docChgLst>
    <pc:chgData name="Shany-Jonathan Carle" userId="S::shany.jonathan.carle@cegeptr.qc.ca::f3064aa4-0a6d-49b0-8370-fd088caafd1e" providerId="AD" clId="Web-{33D81CD3-5BA2-4869-A6A2-F2893B0FB4B9}"/>
    <pc:docChg chg="addSld delSld modSld">
      <pc:chgData name="Shany-Jonathan Carle" userId="S::shany.jonathan.carle@cegeptr.qc.ca::f3064aa4-0a6d-49b0-8370-fd088caafd1e" providerId="AD" clId="Web-{33D81CD3-5BA2-4869-A6A2-F2893B0FB4B9}" dt="2020-11-02T15:23:53.325" v="1863" actId="1076"/>
      <pc:docMkLst>
        <pc:docMk/>
      </pc:docMkLst>
      <pc:sldChg chg="addSp delSp modSp mod setBg setClrOvrMap">
        <pc:chgData name="Shany-Jonathan Carle" userId="S::shany.jonathan.carle@cegeptr.qc.ca::f3064aa4-0a6d-49b0-8370-fd088caafd1e" providerId="AD" clId="Web-{33D81CD3-5BA2-4869-A6A2-F2893B0FB4B9}" dt="2020-11-02T13:43:38.278" v="33"/>
        <pc:sldMkLst>
          <pc:docMk/>
          <pc:sldMk cId="954086509" sldId="256"/>
        </pc:sldMkLst>
        <pc:spChg chg="mod">
          <ac:chgData name="Shany-Jonathan Carle" userId="S::shany.jonathan.carle@cegeptr.qc.ca::f3064aa4-0a6d-49b0-8370-fd088caafd1e" providerId="AD" clId="Web-{33D81CD3-5BA2-4869-A6A2-F2893B0FB4B9}" dt="2020-11-02T13:43:30.605" v="29" actId="20577"/>
          <ac:spMkLst>
            <pc:docMk/>
            <pc:sldMk cId="954086509" sldId="256"/>
            <ac:spMk id="2" creationId="{9EECDF2D-3639-4EE9-A4F1-0D9F3235A2AD}"/>
          </ac:spMkLst>
        </pc:spChg>
        <pc:spChg chg="del mod ord">
          <ac:chgData name="Shany-Jonathan Carle" userId="S::shany.jonathan.carle@cegeptr.qc.ca::f3064aa4-0a6d-49b0-8370-fd088caafd1e" providerId="AD" clId="Web-{33D81CD3-5BA2-4869-A6A2-F2893B0FB4B9}" dt="2020-11-02T13:43:33.292" v="32"/>
          <ac:spMkLst>
            <pc:docMk/>
            <pc:sldMk cId="954086509" sldId="256"/>
            <ac:spMk id="3" creationId="{B95294D7-A045-4C14-9634-F249C2A7B843}"/>
          </ac:spMkLst>
        </pc:spChg>
        <pc:spChg chg="add">
          <ac:chgData name="Shany-Jonathan Carle" userId="S::shany.jonathan.carle@cegeptr.qc.ca::f3064aa4-0a6d-49b0-8370-fd088caafd1e" providerId="AD" clId="Web-{33D81CD3-5BA2-4869-A6A2-F2893B0FB4B9}" dt="2020-11-02T13:43:23.667" v="18"/>
          <ac:spMkLst>
            <pc:docMk/>
            <pc:sldMk cId="954086509" sldId="256"/>
            <ac:spMk id="6" creationId="{870A1295-61BC-4214-AA3E-D396673024D0}"/>
          </ac:spMkLst>
        </pc:spChg>
        <pc:spChg chg="add del mod">
          <ac:chgData name="Shany-Jonathan Carle" userId="S::shany.jonathan.carle@cegeptr.qc.ca::f3064aa4-0a6d-49b0-8370-fd088caafd1e" providerId="AD" clId="Web-{33D81CD3-5BA2-4869-A6A2-F2893B0FB4B9}" dt="2020-11-02T13:43:38.278" v="33"/>
          <ac:spMkLst>
            <pc:docMk/>
            <pc:sldMk cId="954086509" sldId="256"/>
            <ac:spMk id="8" creationId="{A75015CD-741C-4DE4-9427-0DA8E3491802}"/>
          </ac:spMkLst>
        </pc:spChg>
        <pc:spChg chg="add del">
          <ac:chgData name="Shany-Jonathan Carle" userId="S::shany.jonathan.carle@cegeptr.qc.ca::f3064aa4-0a6d-49b0-8370-fd088caafd1e" providerId="AD" clId="Web-{33D81CD3-5BA2-4869-A6A2-F2893B0FB4B9}" dt="2020-11-02T13:43:23.652" v="17"/>
          <ac:spMkLst>
            <pc:docMk/>
            <pc:sldMk cId="954086509" sldId="256"/>
            <ac:spMk id="9" creationId="{D38A241E-0395-41E5-8607-BAA2799A4374}"/>
          </ac:spMkLst>
        </pc:spChg>
        <pc:grpChg chg="add">
          <ac:chgData name="Shany-Jonathan Carle" userId="S::shany.jonathan.carle@cegeptr.qc.ca::f3064aa4-0a6d-49b0-8370-fd088caafd1e" providerId="AD" clId="Web-{33D81CD3-5BA2-4869-A6A2-F2893B0FB4B9}" dt="2020-11-02T13:43:23.667" v="18"/>
          <ac:grpSpMkLst>
            <pc:docMk/>
            <pc:sldMk cId="954086509" sldId="256"/>
            <ac:grpSpMk id="7" creationId="{0B139475-2B26-4CA9-9413-DE741E49F7BB}"/>
          </ac:grpSpMkLst>
        </pc:grpChg>
        <pc:picChg chg="add mod ord">
          <ac:chgData name="Shany-Jonathan Carle" userId="S::shany.jonathan.carle@cegeptr.qc.ca::f3064aa4-0a6d-49b0-8370-fd088caafd1e" providerId="AD" clId="Web-{33D81CD3-5BA2-4869-A6A2-F2893B0FB4B9}" dt="2020-11-02T13:43:23.667" v="18"/>
          <ac:picMkLst>
            <pc:docMk/>
            <pc:sldMk cId="954086509" sldId="256"/>
            <ac:picMk id="4" creationId="{61048D8F-7313-4F71-A4C7-7C85BF9ACDFB}"/>
          </ac:picMkLst>
        </pc:picChg>
        <pc:cxnChg chg="add del">
          <ac:chgData name="Shany-Jonathan Carle" userId="S::shany.jonathan.carle@cegeptr.qc.ca::f3064aa4-0a6d-49b0-8370-fd088caafd1e" providerId="AD" clId="Web-{33D81CD3-5BA2-4869-A6A2-F2893B0FB4B9}" dt="2020-11-02T13:43:23.652" v="17"/>
          <ac:cxnSpMkLst>
            <pc:docMk/>
            <pc:sldMk cId="954086509" sldId="256"/>
            <ac:cxnSpMk id="11" creationId="{CE352288-84AD-4CA8-BCD5-76C29D34E1DB}"/>
          </ac:cxnSpMkLst>
        </pc:cxnChg>
      </pc:sldChg>
      <pc:sldChg chg="modSp new">
        <pc:chgData name="Shany-Jonathan Carle" userId="S::shany.jonathan.carle@cegeptr.qc.ca::f3064aa4-0a6d-49b0-8370-fd088caafd1e" providerId="AD" clId="Web-{33D81CD3-5BA2-4869-A6A2-F2893B0FB4B9}" dt="2020-11-02T13:44:43.777" v="67" actId="20577"/>
        <pc:sldMkLst>
          <pc:docMk/>
          <pc:sldMk cId="2835410222" sldId="257"/>
        </pc:sldMkLst>
        <pc:spChg chg="mod">
          <ac:chgData name="Shany-Jonathan Carle" userId="S::shany.jonathan.carle@cegeptr.qc.ca::f3064aa4-0a6d-49b0-8370-fd088caafd1e" providerId="AD" clId="Web-{33D81CD3-5BA2-4869-A6A2-F2893B0FB4B9}" dt="2020-11-02T13:44:07.324" v="45" actId="20577"/>
          <ac:spMkLst>
            <pc:docMk/>
            <pc:sldMk cId="2835410222" sldId="257"/>
            <ac:spMk id="2" creationId="{555DCDEA-C6C0-4E7C-8986-E28C432A027B}"/>
          </ac:spMkLst>
        </pc:spChg>
        <pc:spChg chg="mod">
          <ac:chgData name="Shany-Jonathan Carle" userId="S::shany.jonathan.carle@cegeptr.qc.ca::f3064aa4-0a6d-49b0-8370-fd088caafd1e" providerId="AD" clId="Web-{33D81CD3-5BA2-4869-A6A2-F2893B0FB4B9}" dt="2020-11-02T13:44:43.777" v="67" actId="20577"/>
          <ac:spMkLst>
            <pc:docMk/>
            <pc:sldMk cId="2835410222" sldId="257"/>
            <ac:spMk id="3" creationId="{B54BE3E6-917D-4229-BE07-266734601A61}"/>
          </ac:spMkLst>
        </pc:spChg>
      </pc:sldChg>
      <pc:sldChg chg="addSp modSp new">
        <pc:chgData name="Shany-Jonathan Carle" userId="S::shany.jonathan.carle@cegeptr.qc.ca::f3064aa4-0a6d-49b0-8370-fd088caafd1e" providerId="AD" clId="Web-{33D81CD3-5BA2-4869-A6A2-F2893B0FB4B9}" dt="2020-11-02T13:47:16.216" v="129" actId="20577"/>
        <pc:sldMkLst>
          <pc:docMk/>
          <pc:sldMk cId="3152442831" sldId="258"/>
        </pc:sldMkLst>
        <pc:spChg chg="mod">
          <ac:chgData name="Shany-Jonathan Carle" userId="S::shany.jonathan.carle@cegeptr.qc.ca::f3064aa4-0a6d-49b0-8370-fd088caafd1e" providerId="AD" clId="Web-{33D81CD3-5BA2-4869-A6A2-F2893B0FB4B9}" dt="2020-11-02T13:44:56.793" v="76" actId="20577"/>
          <ac:spMkLst>
            <pc:docMk/>
            <pc:sldMk cId="3152442831" sldId="258"/>
            <ac:spMk id="2" creationId="{6AC605F5-698C-4C18-984D-689DC6D8E403}"/>
          </ac:spMkLst>
        </pc:spChg>
        <pc:spChg chg="mod">
          <ac:chgData name="Shany-Jonathan Carle" userId="S::shany.jonathan.carle@cegeptr.qc.ca::f3064aa4-0a6d-49b0-8370-fd088caafd1e" providerId="AD" clId="Web-{33D81CD3-5BA2-4869-A6A2-F2893B0FB4B9}" dt="2020-11-02T13:47:16.216" v="129" actId="20577"/>
          <ac:spMkLst>
            <pc:docMk/>
            <pc:sldMk cId="3152442831" sldId="258"/>
            <ac:spMk id="3" creationId="{EC5AB61A-A00F-4FB9-9C0B-17A7F312AA56}"/>
          </ac:spMkLst>
        </pc:spChg>
        <pc:picChg chg="add mod">
          <ac:chgData name="Shany-Jonathan Carle" userId="S::shany.jonathan.carle@cegeptr.qc.ca::f3064aa4-0a6d-49b0-8370-fd088caafd1e" providerId="AD" clId="Web-{33D81CD3-5BA2-4869-A6A2-F2893B0FB4B9}" dt="2020-11-02T13:47:03.388" v="109" actId="14100"/>
          <ac:picMkLst>
            <pc:docMk/>
            <pc:sldMk cId="3152442831" sldId="258"/>
            <ac:picMk id="4" creationId="{AB489DB0-58DF-4BD2-A158-114163F36F2D}"/>
          </ac:picMkLst>
        </pc:picChg>
      </pc:sldChg>
      <pc:sldChg chg="delSp modSp add replId">
        <pc:chgData name="Shany-Jonathan Carle" userId="S::shany.jonathan.carle@cegeptr.qc.ca::f3064aa4-0a6d-49b0-8370-fd088caafd1e" providerId="AD" clId="Web-{33D81CD3-5BA2-4869-A6A2-F2893B0FB4B9}" dt="2020-11-02T13:49:26.607" v="181" actId="20577"/>
        <pc:sldMkLst>
          <pc:docMk/>
          <pc:sldMk cId="4121709817" sldId="259"/>
        </pc:sldMkLst>
        <pc:spChg chg="mod">
          <ac:chgData name="Shany-Jonathan Carle" userId="S::shany.jonathan.carle@cegeptr.qc.ca::f3064aa4-0a6d-49b0-8370-fd088caafd1e" providerId="AD" clId="Web-{33D81CD3-5BA2-4869-A6A2-F2893B0FB4B9}" dt="2020-11-02T13:49:26.607" v="181" actId="20577"/>
          <ac:spMkLst>
            <pc:docMk/>
            <pc:sldMk cId="4121709817" sldId="259"/>
            <ac:spMk id="3" creationId="{EC5AB61A-A00F-4FB9-9C0B-17A7F312AA56}"/>
          </ac:spMkLst>
        </pc:spChg>
        <pc:picChg chg="del">
          <ac:chgData name="Shany-Jonathan Carle" userId="S::shany.jonathan.carle@cegeptr.qc.ca::f3064aa4-0a6d-49b0-8370-fd088caafd1e" providerId="AD" clId="Web-{33D81CD3-5BA2-4869-A6A2-F2893B0FB4B9}" dt="2020-11-02T13:47:34.653" v="147"/>
          <ac:picMkLst>
            <pc:docMk/>
            <pc:sldMk cId="4121709817" sldId="259"/>
            <ac:picMk id="4" creationId="{AB489DB0-58DF-4BD2-A158-114163F36F2D}"/>
          </ac:picMkLst>
        </pc:picChg>
      </pc:sldChg>
      <pc:sldChg chg="addSp modSp new">
        <pc:chgData name="Shany-Jonathan Carle" userId="S::shany.jonathan.carle@cegeptr.qc.ca::f3064aa4-0a6d-49b0-8370-fd088caafd1e" providerId="AD" clId="Web-{33D81CD3-5BA2-4869-A6A2-F2893B0FB4B9}" dt="2020-11-02T13:51:46.202" v="263" actId="20577"/>
        <pc:sldMkLst>
          <pc:docMk/>
          <pc:sldMk cId="1619006429" sldId="260"/>
        </pc:sldMkLst>
        <pc:spChg chg="mod">
          <ac:chgData name="Shany-Jonathan Carle" userId="S::shany.jonathan.carle@cegeptr.qc.ca::f3064aa4-0a6d-49b0-8370-fd088caafd1e" providerId="AD" clId="Web-{33D81CD3-5BA2-4869-A6A2-F2893B0FB4B9}" dt="2020-11-02T13:50:02.217" v="207" actId="20577"/>
          <ac:spMkLst>
            <pc:docMk/>
            <pc:sldMk cId="1619006429" sldId="260"/>
            <ac:spMk id="2" creationId="{7A743C16-C407-4EA4-BB9F-AB8251546D21}"/>
          </ac:spMkLst>
        </pc:spChg>
        <pc:spChg chg="mod">
          <ac:chgData name="Shany-Jonathan Carle" userId="S::shany.jonathan.carle@cegeptr.qc.ca::f3064aa4-0a6d-49b0-8370-fd088caafd1e" providerId="AD" clId="Web-{33D81CD3-5BA2-4869-A6A2-F2893B0FB4B9}" dt="2020-11-02T13:51:13.452" v="249" actId="20577"/>
          <ac:spMkLst>
            <pc:docMk/>
            <pc:sldMk cId="1619006429" sldId="260"/>
            <ac:spMk id="3" creationId="{4523916A-282E-43AA-8574-A74B59FD30B1}"/>
          </ac:spMkLst>
        </pc:spChg>
        <pc:spChg chg="add mod">
          <ac:chgData name="Shany-Jonathan Carle" userId="S::shany.jonathan.carle@cegeptr.qc.ca::f3064aa4-0a6d-49b0-8370-fd088caafd1e" providerId="AD" clId="Web-{33D81CD3-5BA2-4869-A6A2-F2893B0FB4B9}" dt="2020-11-02T13:51:46.202" v="263" actId="20577"/>
          <ac:spMkLst>
            <pc:docMk/>
            <pc:sldMk cId="1619006429" sldId="260"/>
            <ac:spMk id="5" creationId="{A935E6C8-AB40-47CC-86B1-6F8DAD8B6880}"/>
          </ac:spMkLst>
        </pc:spChg>
        <pc:picChg chg="add mod">
          <ac:chgData name="Shany-Jonathan Carle" userId="S::shany.jonathan.carle@cegeptr.qc.ca::f3064aa4-0a6d-49b0-8370-fd088caafd1e" providerId="AD" clId="Web-{33D81CD3-5BA2-4869-A6A2-F2893B0FB4B9}" dt="2020-11-02T13:50:36.577" v="245" actId="14100"/>
          <ac:picMkLst>
            <pc:docMk/>
            <pc:sldMk cId="1619006429" sldId="260"/>
            <ac:picMk id="4" creationId="{799C4929-6625-4044-BE75-2884F353DC38}"/>
          </ac:picMkLst>
        </pc:picChg>
      </pc:sldChg>
      <pc:sldChg chg="modSp new">
        <pc:chgData name="Shany-Jonathan Carle" userId="S::shany.jonathan.carle@cegeptr.qc.ca::f3064aa4-0a6d-49b0-8370-fd088caafd1e" providerId="AD" clId="Web-{33D81CD3-5BA2-4869-A6A2-F2893B0FB4B9}" dt="2020-11-02T13:53:59.890" v="301" actId="20577"/>
        <pc:sldMkLst>
          <pc:docMk/>
          <pc:sldMk cId="2723003884" sldId="261"/>
        </pc:sldMkLst>
        <pc:spChg chg="mod">
          <ac:chgData name="Shany-Jonathan Carle" userId="S::shany.jonathan.carle@cegeptr.qc.ca::f3064aa4-0a6d-49b0-8370-fd088caafd1e" providerId="AD" clId="Web-{33D81CD3-5BA2-4869-A6A2-F2893B0FB4B9}" dt="2020-11-02T13:52:57.031" v="281" actId="1076"/>
          <ac:spMkLst>
            <pc:docMk/>
            <pc:sldMk cId="2723003884" sldId="261"/>
            <ac:spMk id="2" creationId="{710CE033-89C1-4D42-ADE3-B9A5AC3040C1}"/>
          </ac:spMkLst>
        </pc:spChg>
        <pc:spChg chg="mod">
          <ac:chgData name="Shany-Jonathan Carle" userId="S::shany.jonathan.carle@cegeptr.qc.ca::f3064aa4-0a6d-49b0-8370-fd088caafd1e" providerId="AD" clId="Web-{33D81CD3-5BA2-4869-A6A2-F2893B0FB4B9}" dt="2020-11-02T13:53:59.890" v="301" actId="20577"/>
          <ac:spMkLst>
            <pc:docMk/>
            <pc:sldMk cId="2723003884" sldId="261"/>
            <ac:spMk id="3" creationId="{28ACA9AE-2B89-4FA4-BE17-F1B694D919D6}"/>
          </ac:spMkLst>
        </pc:spChg>
      </pc:sldChg>
      <pc:sldChg chg="modSp new">
        <pc:chgData name="Shany-Jonathan Carle" userId="S::shany.jonathan.carle@cegeptr.qc.ca::f3064aa4-0a6d-49b0-8370-fd088caafd1e" providerId="AD" clId="Web-{33D81CD3-5BA2-4869-A6A2-F2893B0FB4B9}" dt="2020-11-02T14:01:13.112" v="786" actId="20577"/>
        <pc:sldMkLst>
          <pc:docMk/>
          <pc:sldMk cId="1940066614" sldId="262"/>
        </pc:sldMkLst>
        <pc:spChg chg="mod">
          <ac:chgData name="Shany-Jonathan Carle" userId="S::shany.jonathan.carle@cegeptr.qc.ca::f3064aa4-0a6d-49b0-8370-fd088caafd1e" providerId="AD" clId="Web-{33D81CD3-5BA2-4869-A6A2-F2893B0FB4B9}" dt="2020-11-02T13:54:29.875" v="307" actId="20577"/>
          <ac:spMkLst>
            <pc:docMk/>
            <pc:sldMk cId="1940066614" sldId="262"/>
            <ac:spMk id="2" creationId="{A4A04C81-EDA9-44E3-9785-A698287C5AF7}"/>
          </ac:spMkLst>
        </pc:spChg>
        <pc:spChg chg="mod">
          <ac:chgData name="Shany-Jonathan Carle" userId="S::shany.jonathan.carle@cegeptr.qc.ca::f3064aa4-0a6d-49b0-8370-fd088caafd1e" providerId="AD" clId="Web-{33D81CD3-5BA2-4869-A6A2-F2893B0FB4B9}" dt="2020-11-02T14:01:13.112" v="786" actId="20577"/>
          <ac:spMkLst>
            <pc:docMk/>
            <pc:sldMk cId="1940066614" sldId="262"/>
            <ac:spMk id="3" creationId="{33A599EE-D40F-4B13-B746-75C7B553F6B5}"/>
          </ac:spMkLst>
        </pc:spChg>
      </pc:sldChg>
      <pc:sldChg chg="addSp delSp modSp new">
        <pc:chgData name="Shany-Jonathan Carle" userId="S::shany.jonathan.carle@cegeptr.qc.ca::f3064aa4-0a6d-49b0-8370-fd088caafd1e" providerId="AD" clId="Web-{33D81CD3-5BA2-4869-A6A2-F2893B0FB4B9}" dt="2020-11-02T14:23:28.887" v="1028" actId="20577"/>
        <pc:sldMkLst>
          <pc:docMk/>
          <pc:sldMk cId="2451681619" sldId="263"/>
        </pc:sldMkLst>
        <pc:spChg chg="mod">
          <ac:chgData name="Shany-Jonathan Carle" userId="S::shany.jonathan.carle@cegeptr.qc.ca::f3064aa4-0a6d-49b0-8370-fd088caafd1e" providerId="AD" clId="Web-{33D81CD3-5BA2-4869-A6A2-F2893B0FB4B9}" dt="2020-11-02T14:01:26.940" v="805" actId="20577"/>
          <ac:spMkLst>
            <pc:docMk/>
            <pc:sldMk cId="2451681619" sldId="263"/>
            <ac:spMk id="2" creationId="{6781BD22-23C0-47C1-B2BB-E1ACF2546283}"/>
          </ac:spMkLst>
        </pc:spChg>
        <pc:spChg chg="mod">
          <ac:chgData name="Shany-Jonathan Carle" userId="S::shany.jonathan.carle@cegeptr.qc.ca::f3064aa4-0a6d-49b0-8370-fd088caafd1e" providerId="AD" clId="Web-{33D81CD3-5BA2-4869-A6A2-F2893B0FB4B9}" dt="2020-11-02T14:03:45.035" v="812" actId="20577"/>
          <ac:spMkLst>
            <pc:docMk/>
            <pc:sldMk cId="2451681619" sldId="263"/>
            <ac:spMk id="3" creationId="{E7B74A98-B965-4021-9E07-D80452846196}"/>
          </ac:spMkLst>
        </pc:spChg>
        <pc:spChg chg="add mod">
          <ac:chgData name="Shany-Jonathan Carle" userId="S::shany.jonathan.carle@cegeptr.qc.ca::f3064aa4-0a6d-49b0-8370-fd088caafd1e" providerId="AD" clId="Web-{33D81CD3-5BA2-4869-A6A2-F2893B0FB4B9}" dt="2020-11-02T14:06:17.052" v="966" actId="20577"/>
          <ac:spMkLst>
            <pc:docMk/>
            <pc:sldMk cId="2451681619" sldId="263"/>
            <ac:spMk id="6" creationId="{FBA01879-56AE-43D4-9BC5-89D0BBC2AF19}"/>
          </ac:spMkLst>
        </pc:spChg>
        <pc:spChg chg="add mod">
          <ac:chgData name="Shany-Jonathan Carle" userId="S::shany.jonathan.carle@cegeptr.qc.ca::f3064aa4-0a6d-49b0-8370-fd088caafd1e" providerId="AD" clId="Web-{33D81CD3-5BA2-4869-A6A2-F2893B0FB4B9}" dt="2020-11-02T14:22:56.058" v="1014" actId="20577"/>
          <ac:spMkLst>
            <pc:docMk/>
            <pc:sldMk cId="2451681619" sldId="263"/>
            <ac:spMk id="8" creationId="{BD194999-4B0A-4669-803F-21E9BB373520}"/>
          </ac:spMkLst>
        </pc:spChg>
        <pc:spChg chg="add mod">
          <ac:chgData name="Shany-Jonathan Carle" userId="S::shany.jonathan.carle@cegeptr.qc.ca::f3064aa4-0a6d-49b0-8370-fd088caafd1e" providerId="AD" clId="Web-{33D81CD3-5BA2-4869-A6A2-F2893B0FB4B9}" dt="2020-11-02T14:23:28.887" v="1028" actId="20577"/>
          <ac:spMkLst>
            <pc:docMk/>
            <pc:sldMk cId="2451681619" sldId="263"/>
            <ac:spMk id="11" creationId="{D33DEB95-7413-4FC6-9B73-AAF172B0CDE2}"/>
          </ac:spMkLst>
        </pc:spChg>
        <pc:picChg chg="add mod">
          <ac:chgData name="Shany-Jonathan Carle" userId="S::shany.jonathan.carle@cegeptr.qc.ca::f3064aa4-0a6d-49b0-8370-fd088caafd1e" providerId="AD" clId="Web-{33D81CD3-5BA2-4869-A6A2-F2893B0FB4B9}" dt="2020-11-02T14:04:12.316" v="818" actId="14100"/>
          <ac:picMkLst>
            <pc:docMk/>
            <pc:sldMk cId="2451681619" sldId="263"/>
            <ac:picMk id="4" creationId="{8F68DEAB-996F-425B-B506-9A92572B30B8}"/>
          </ac:picMkLst>
        </pc:picChg>
        <pc:picChg chg="add mod">
          <ac:chgData name="Shany-Jonathan Carle" userId="S::shany.jonathan.carle@cegeptr.qc.ca::f3064aa4-0a6d-49b0-8370-fd088caafd1e" providerId="AD" clId="Web-{33D81CD3-5BA2-4869-A6A2-F2893B0FB4B9}" dt="2020-11-02T14:04:53.676" v="822" actId="1076"/>
          <ac:picMkLst>
            <pc:docMk/>
            <pc:sldMk cId="2451681619" sldId="263"/>
            <ac:picMk id="5" creationId="{7B01E4C9-A49C-486B-857E-C58709E488B6}"/>
          </ac:picMkLst>
        </pc:picChg>
        <pc:picChg chg="add del mod">
          <ac:chgData name="Shany-Jonathan Carle" userId="S::shany.jonathan.carle@cegeptr.qc.ca::f3064aa4-0a6d-49b0-8370-fd088caafd1e" providerId="AD" clId="Web-{33D81CD3-5BA2-4869-A6A2-F2893B0FB4B9}" dt="2020-11-02T14:23:04.371" v="1018"/>
          <ac:picMkLst>
            <pc:docMk/>
            <pc:sldMk cId="2451681619" sldId="263"/>
            <ac:picMk id="9" creationId="{13EBAE3B-8CD2-4613-BBCC-C5A69A6E7C42}"/>
          </ac:picMkLst>
        </pc:picChg>
        <pc:picChg chg="add del mod">
          <ac:chgData name="Shany-Jonathan Carle" userId="S::shany.jonathan.carle@cegeptr.qc.ca::f3064aa4-0a6d-49b0-8370-fd088caafd1e" providerId="AD" clId="Web-{33D81CD3-5BA2-4869-A6A2-F2893B0FB4B9}" dt="2020-11-02T14:23:12.387" v="1020"/>
          <ac:picMkLst>
            <pc:docMk/>
            <pc:sldMk cId="2451681619" sldId="263"/>
            <ac:picMk id="10" creationId="{48318E06-5BB7-41DB-8877-F6BB7FDFEAD1}"/>
          </ac:picMkLst>
        </pc:picChg>
        <pc:cxnChg chg="add mod">
          <ac:chgData name="Shany-Jonathan Carle" userId="S::shany.jonathan.carle@cegeptr.qc.ca::f3064aa4-0a6d-49b0-8370-fd088caafd1e" providerId="AD" clId="Web-{33D81CD3-5BA2-4869-A6A2-F2893B0FB4B9}" dt="2020-11-02T14:06:52.755" v="974"/>
          <ac:cxnSpMkLst>
            <pc:docMk/>
            <pc:sldMk cId="2451681619" sldId="263"/>
            <ac:cxnSpMk id="7" creationId="{B48C9EAA-CDF5-40EB-89EE-C7F82C5A8059}"/>
          </ac:cxnSpMkLst>
        </pc:cxnChg>
      </pc:sldChg>
      <pc:sldChg chg="addSp delSp modSp new">
        <pc:chgData name="Shany-Jonathan Carle" userId="S::shany.jonathan.carle@cegeptr.qc.ca::f3064aa4-0a6d-49b0-8370-fd088caafd1e" providerId="AD" clId="Web-{33D81CD3-5BA2-4869-A6A2-F2893B0FB4B9}" dt="2020-11-02T14:21:57.824" v="988" actId="14100"/>
        <pc:sldMkLst>
          <pc:docMk/>
          <pc:sldMk cId="1636659806" sldId="264"/>
        </pc:sldMkLst>
        <pc:spChg chg="del mod">
          <ac:chgData name="Shany-Jonathan Carle" userId="S::shany.jonathan.carle@cegeptr.qc.ca::f3064aa4-0a6d-49b0-8370-fd088caafd1e" providerId="AD" clId="Web-{33D81CD3-5BA2-4869-A6A2-F2893B0FB4B9}" dt="2020-11-02T14:21:21.761" v="983"/>
          <ac:spMkLst>
            <pc:docMk/>
            <pc:sldMk cId="1636659806" sldId="264"/>
            <ac:spMk id="2" creationId="{CE25E8BD-E423-49E4-BB19-C845F350D50D}"/>
          </ac:spMkLst>
        </pc:spChg>
        <pc:spChg chg="del">
          <ac:chgData name="Shany-Jonathan Carle" userId="S::shany.jonathan.carle@cegeptr.qc.ca::f3064aa4-0a6d-49b0-8370-fd088caafd1e" providerId="AD" clId="Web-{33D81CD3-5BA2-4869-A6A2-F2893B0FB4B9}" dt="2020-11-02T14:21:23.042" v="984"/>
          <ac:spMkLst>
            <pc:docMk/>
            <pc:sldMk cId="1636659806" sldId="264"/>
            <ac:spMk id="3" creationId="{594ED30B-5BAE-4BB8-97EA-E5163723AEBC}"/>
          </ac:spMkLst>
        </pc:spChg>
        <pc:spChg chg="add">
          <ac:chgData name="Shany-Jonathan Carle" userId="S::shany.jonathan.carle@cegeptr.qc.ca::f3064aa4-0a6d-49b0-8370-fd088caafd1e" providerId="AD" clId="Web-{33D81CD3-5BA2-4869-A6A2-F2893B0FB4B9}" dt="2020-11-02T14:21:48.292" v="985"/>
          <ac:spMkLst>
            <pc:docMk/>
            <pc:sldMk cId="1636659806" sldId="264"/>
            <ac:spMk id="4" creationId="{D2A085C9-E7B7-4D12-B4BE-167D637FFDE2}"/>
          </ac:spMkLst>
        </pc:spChg>
        <pc:picChg chg="add mod">
          <ac:chgData name="Shany-Jonathan Carle" userId="S::shany.jonathan.carle@cegeptr.qc.ca::f3064aa4-0a6d-49b0-8370-fd088caafd1e" providerId="AD" clId="Web-{33D81CD3-5BA2-4869-A6A2-F2893B0FB4B9}" dt="2020-11-02T14:21:57.824" v="988" actId="14100"/>
          <ac:picMkLst>
            <pc:docMk/>
            <pc:sldMk cId="1636659806" sldId="264"/>
            <ac:picMk id="5" creationId="{A283BAEE-684D-4674-97C6-A37BC6070C64}"/>
          </ac:picMkLst>
        </pc:picChg>
      </pc:sldChg>
      <pc:sldChg chg="addSp delSp modSp new">
        <pc:chgData name="Shany-Jonathan Carle" userId="S::shany.jonathan.carle@cegeptr.qc.ca::f3064aa4-0a6d-49b0-8370-fd088caafd1e" providerId="AD" clId="Web-{33D81CD3-5BA2-4869-A6A2-F2893B0FB4B9}" dt="2020-11-02T14:26:20.060" v="1060" actId="20577"/>
        <pc:sldMkLst>
          <pc:docMk/>
          <pc:sldMk cId="3824382000" sldId="265"/>
        </pc:sldMkLst>
        <pc:spChg chg="add del mod">
          <ac:chgData name="Shany-Jonathan Carle" userId="S::shany.jonathan.carle@cegeptr.qc.ca::f3064aa4-0a6d-49b0-8370-fd088caafd1e" providerId="AD" clId="Web-{33D81CD3-5BA2-4869-A6A2-F2893B0FB4B9}" dt="2020-11-02T14:26:20.060" v="1060" actId="20577"/>
          <ac:spMkLst>
            <pc:docMk/>
            <pc:sldMk cId="3824382000" sldId="265"/>
            <ac:spMk id="2" creationId="{ECF9A9A4-176C-47A3-B197-A654BCB3286A}"/>
          </ac:spMkLst>
        </pc:spChg>
        <pc:spChg chg="mod">
          <ac:chgData name="Shany-Jonathan Carle" userId="S::shany.jonathan.carle@cegeptr.qc.ca::f3064aa4-0a6d-49b0-8370-fd088caafd1e" providerId="AD" clId="Web-{33D81CD3-5BA2-4869-A6A2-F2893B0FB4B9}" dt="2020-11-02T14:26:07.779" v="1040" actId="20577"/>
          <ac:spMkLst>
            <pc:docMk/>
            <pc:sldMk cId="3824382000" sldId="265"/>
            <ac:spMk id="3" creationId="{9EEB9935-A006-4653-AB01-F2A30D5A12E0}"/>
          </ac:spMkLst>
        </pc:spChg>
      </pc:sldChg>
      <pc:sldChg chg="modSp new">
        <pc:chgData name="Shany-Jonathan Carle" userId="S::shany.jonathan.carle@cegeptr.qc.ca::f3064aa4-0a6d-49b0-8370-fd088caafd1e" providerId="AD" clId="Web-{33D81CD3-5BA2-4869-A6A2-F2893B0FB4B9}" dt="2020-11-02T14:28:06.404" v="1110" actId="20577"/>
        <pc:sldMkLst>
          <pc:docMk/>
          <pc:sldMk cId="203136091" sldId="266"/>
        </pc:sldMkLst>
        <pc:spChg chg="mod">
          <ac:chgData name="Shany-Jonathan Carle" userId="S::shany.jonathan.carle@cegeptr.qc.ca::f3064aa4-0a6d-49b0-8370-fd088caafd1e" providerId="AD" clId="Web-{33D81CD3-5BA2-4869-A6A2-F2893B0FB4B9}" dt="2020-11-02T14:27:24.873" v="1078" actId="20577"/>
          <ac:spMkLst>
            <pc:docMk/>
            <pc:sldMk cId="203136091" sldId="266"/>
            <ac:spMk id="2" creationId="{5C4BDFEF-D6D8-43C1-B8C9-5397E54E2CCE}"/>
          </ac:spMkLst>
        </pc:spChg>
        <pc:spChg chg="mod">
          <ac:chgData name="Shany-Jonathan Carle" userId="S::shany.jonathan.carle@cegeptr.qc.ca::f3064aa4-0a6d-49b0-8370-fd088caafd1e" providerId="AD" clId="Web-{33D81CD3-5BA2-4869-A6A2-F2893B0FB4B9}" dt="2020-11-02T14:28:06.404" v="1110" actId="20577"/>
          <ac:spMkLst>
            <pc:docMk/>
            <pc:sldMk cId="203136091" sldId="266"/>
            <ac:spMk id="3" creationId="{19EBB465-5E14-4FDC-9B24-B681A9B9D140}"/>
          </ac:spMkLst>
        </pc:spChg>
      </pc:sldChg>
      <pc:sldChg chg="addSp modSp new">
        <pc:chgData name="Shany-Jonathan Carle" userId="S::shany.jonathan.carle@cegeptr.qc.ca::f3064aa4-0a6d-49b0-8370-fd088caafd1e" providerId="AD" clId="Web-{33D81CD3-5BA2-4869-A6A2-F2893B0FB4B9}" dt="2020-11-02T14:29:47.874" v="1136" actId="14100"/>
        <pc:sldMkLst>
          <pc:docMk/>
          <pc:sldMk cId="638878272" sldId="267"/>
        </pc:sldMkLst>
        <pc:spChg chg="mod">
          <ac:chgData name="Shany-Jonathan Carle" userId="S::shany.jonathan.carle@cegeptr.qc.ca::f3064aa4-0a6d-49b0-8370-fd088caafd1e" providerId="AD" clId="Web-{33D81CD3-5BA2-4869-A6A2-F2893B0FB4B9}" dt="2020-11-02T14:28:27.201" v="1125" actId="20577"/>
          <ac:spMkLst>
            <pc:docMk/>
            <pc:sldMk cId="638878272" sldId="267"/>
            <ac:spMk id="2" creationId="{5B6D8511-EB50-4980-8257-77CB354634AD}"/>
          </ac:spMkLst>
        </pc:spChg>
        <pc:spChg chg="mod">
          <ac:chgData name="Shany-Jonathan Carle" userId="S::shany.jonathan.carle@cegeptr.qc.ca::f3064aa4-0a6d-49b0-8370-fd088caafd1e" providerId="AD" clId="Web-{33D81CD3-5BA2-4869-A6A2-F2893B0FB4B9}" dt="2020-11-02T14:29:35.811" v="1131" actId="20577"/>
          <ac:spMkLst>
            <pc:docMk/>
            <pc:sldMk cId="638878272" sldId="267"/>
            <ac:spMk id="3" creationId="{D77AEA82-EBF3-45E1-8BD7-DE736A3E7C5B}"/>
          </ac:spMkLst>
        </pc:spChg>
        <pc:picChg chg="add mod">
          <ac:chgData name="Shany-Jonathan Carle" userId="S::shany.jonathan.carle@cegeptr.qc.ca::f3064aa4-0a6d-49b0-8370-fd088caafd1e" providerId="AD" clId="Web-{33D81CD3-5BA2-4869-A6A2-F2893B0FB4B9}" dt="2020-11-02T14:29:47.874" v="1136" actId="14100"/>
          <ac:picMkLst>
            <pc:docMk/>
            <pc:sldMk cId="638878272" sldId="267"/>
            <ac:picMk id="4" creationId="{EBEB04F5-1168-4B87-9E3B-65EAF4B8ECDC}"/>
          </ac:picMkLst>
        </pc:picChg>
      </pc:sldChg>
      <pc:sldChg chg="modSp new">
        <pc:chgData name="Shany-Jonathan Carle" userId="S::shany.jonathan.carle@cegeptr.qc.ca::f3064aa4-0a6d-49b0-8370-fd088caafd1e" providerId="AD" clId="Web-{33D81CD3-5BA2-4869-A6A2-F2893B0FB4B9}" dt="2020-11-02T14:31:06.656" v="1147" actId="20577"/>
        <pc:sldMkLst>
          <pc:docMk/>
          <pc:sldMk cId="3338514344" sldId="268"/>
        </pc:sldMkLst>
        <pc:spChg chg="mod">
          <ac:chgData name="Shany-Jonathan Carle" userId="S::shany.jonathan.carle@cegeptr.qc.ca::f3064aa4-0a6d-49b0-8370-fd088caafd1e" providerId="AD" clId="Web-{33D81CD3-5BA2-4869-A6A2-F2893B0FB4B9}" dt="2020-11-02T14:31:02.671" v="1140" actId="20577"/>
          <ac:spMkLst>
            <pc:docMk/>
            <pc:sldMk cId="3338514344" sldId="268"/>
            <ac:spMk id="2" creationId="{CD09964E-2BF3-45C9-BB58-28C90D17ADAA}"/>
          </ac:spMkLst>
        </pc:spChg>
        <pc:spChg chg="mod">
          <ac:chgData name="Shany-Jonathan Carle" userId="S::shany.jonathan.carle@cegeptr.qc.ca::f3064aa4-0a6d-49b0-8370-fd088caafd1e" providerId="AD" clId="Web-{33D81CD3-5BA2-4869-A6A2-F2893B0FB4B9}" dt="2020-11-02T14:31:06.656" v="1147" actId="20577"/>
          <ac:spMkLst>
            <pc:docMk/>
            <pc:sldMk cId="3338514344" sldId="268"/>
            <ac:spMk id="3" creationId="{17B3B2A6-42AB-4F5C-8561-425F3B09D1AD}"/>
          </ac:spMkLst>
        </pc:spChg>
      </pc:sldChg>
      <pc:sldChg chg="modSp new">
        <pc:chgData name="Shany-Jonathan Carle" userId="S::shany.jonathan.carle@cegeptr.qc.ca::f3064aa4-0a6d-49b0-8370-fd088caafd1e" providerId="AD" clId="Web-{33D81CD3-5BA2-4869-A6A2-F2893B0FB4B9}" dt="2020-11-02T14:32:07.734" v="1214" actId="20577"/>
        <pc:sldMkLst>
          <pc:docMk/>
          <pc:sldMk cId="2914066891" sldId="269"/>
        </pc:sldMkLst>
        <pc:spChg chg="mod">
          <ac:chgData name="Shany-Jonathan Carle" userId="S::shany.jonathan.carle@cegeptr.qc.ca::f3064aa4-0a6d-49b0-8370-fd088caafd1e" providerId="AD" clId="Web-{33D81CD3-5BA2-4869-A6A2-F2893B0FB4B9}" dt="2020-11-02T14:31:32.359" v="1182" actId="20577"/>
          <ac:spMkLst>
            <pc:docMk/>
            <pc:sldMk cId="2914066891" sldId="269"/>
            <ac:spMk id="2" creationId="{73781041-F724-45E5-A213-6EDB323ABC37}"/>
          </ac:spMkLst>
        </pc:spChg>
        <pc:spChg chg="mod">
          <ac:chgData name="Shany-Jonathan Carle" userId="S::shany.jonathan.carle@cegeptr.qc.ca::f3064aa4-0a6d-49b0-8370-fd088caafd1e" providerId="AD" clId="Web-{33D81CD3-5BA2-4869-A6A2-F2893B0FB4B9}" dt="2020-11-02T14:32:07.734" v="1214" actId="20577"/>
          <ac:spMkLst>
            <pc:docMk/>
            <pc:sldMk cId="2914066891" sldId="269"/>
            <ac:spMk id="3" creationId="{7ABDD7D9-D179-4D58-ACCE-3A7A862602D6}"/>
          </ac:spMkLst>
        </pc:spChg>
      </pc:sldChg>
      <pc:sldChg chg="modSp new del">
        <pc:chgData name="Shany-Jonathan Carle" userId="S::shany.jonathan.carle@cegeptr.qc.ca::f3064aa4-0a6d-49b0-8370-fd088caafd1e" providerId="AD" clId="Web-{33D81CD3-5BA2-4869-A6A2-F2893B0FB4B9}" dt="2020-11-02T14:34:48.079" v="1303"/>
        <pc:sldMkLst>
          <pc:docMk/>
          <pc:sldMk cId="453061013" sldId="270"/>
        </pc:sldMkLst>
        <pc:spChg chg="mod">
          <ac:chgData name="Shany-Jonathan Carle" userId="S::shany.jonathan.carle@cegeptr.qc.ca::f3064aa4-0a6d-49b0-8370-fd088caafd1e" providerId="AD" clId="Web-{33D81CD3-5BA2-4869-A6A2-F2893B0FB4B9}" dt="2020-11-02T14:33:25.610" v="1252" actId="20577"/>
          <ac:spMkLst>
            <pc:docMk/>
            <pc:sldMk cId="453061013" sldId="270"/>
            <ac:spMk id="2" creationId="{8FA12A47-B794-4A9E-80C7-1CA2B6ED0B1C}"/>
          </ac:spMkLst>
        </pc:spChg>
        <pc:spChg chg="mod">
          <ac:chgData name="Shany-Jonathan Carle" userId="S::shany.jonathan.carle@cegeptr.qc.ca::f3064aa4-0a6d-49b0-8370-fd088caafd1e" providerId="AD" clId="Web-{33D81CD3-5BA2-4869-A6A2-F2893B0FB4B9}" dt="2020-11-02T14:34:45.641" v="1301" actId="20577"/>
          <ac:spMkLst>
            <pc:docMk/>
            <pc:sldMk cId="453061013" sldId="270"/>
            <ac:spMk id="3" creationId="{D68EBE61-85F3-4E12-BFA1-62D6DCB30727}"/>
          </ac:spMkLst>
        </pc:spChg>
      </pc:sldChg>
      <pc:sldChg chg="addSp modSp new">
        <pc:chgData name="Shany-Jonathan Carle" userId="S::shany.jonathan.carle@cegeptr.qc.ca::f3064aa4-0a6d-49b0-8370-fd088caafd1e" providerId="AD" clId="Web-{33D81CD3-5BA2-4869-A6A2-F2893B0FB4B9}" dt="2020-11-02T14:38:39.831" v="1413" actId="20577"/>
        <pc:sldMkLst>
          <pc:docMk/>
          <pc:sldMk cId="2420470528" sldId="270"/>
        </pc:sldMkLst>
        <pc:spChg chg="mod">
          <ac:chgData name="Shany-Jonathan Carle" userId="S::shany.jonathan.carle@cegeptr.qc.ca::f3064aa4-0a6d-49b0-8370-fd088caafd1e" providerId="AD" clId="Web-{33D81CD3-5BA2-4869-A6A2-F2893B0FB4B9}" dt="2020-11-02T14:36:04.267" v="1315" actId="20577"/>
          <ac:spMkLst>
            <pc:docMk/>
            <pc:sldMk cId="2420470528" sldId="270"/>
            <ac:spMk id="2" creationId="{4522884B-CA52-41EA-AE92-BD07BDEE1561}"/>
          </ac:spMkLst>
        </pc:spChg>
        <pc:spChg chg="mod">
          <ac:chgData name="Shany-Jonathan Carle" userId="S::shany.jonathan.carle@cegeptr.qc.ca::f3064aa4-0a6d-49b0-8370-fd088caafd1e" providerId="AD" clId="Web-{33D81CD3-5BA2-4869-A6A2-F2893B0FB4B9}" dt="2020-11-02T14:38:08.158" v="1363" actId="20577"/>
          <ac:spMkLst>
            <pc:docMk/>
            <pc:sldMk cId="2420470528" sldId="270"/>
            <ac:spMk id="3" creationId="{51FB97B2-0149-4EB1-BA46-3CFB453C1602}"/>
          </ac:spMkLst>
        </pc:spChg>
        <pc:spChg chg="add mod">
          <ac:chgData name="Shany-Jonathan Carle" userId="S::shany.jonathan.carle@cegeptr.qc.ca::f3064aa4-0a6d-49b0-8370-fd088caafd1e" providerId="AD" clId="Web-{33D81CD3-5BA2-4869-A6A2-F2893B0FB4B9}" dt="2020-11-02T14:38:39.831" v="1413" actId="20577"/>
          <ac:spMkLst>
            <pc:docMk/>
            <pc:sldMk cId="2420470528" sldId="270"/>
            <ac:spMk id="4" creationId="{E027AF14-7439-4139-BDD9-C640574B3A4A}"/>
          </ac:spMkLst>
        </pc:spChg>
      </pc:sldChg>
      <pc:sldChg chg="addSp modSp new">
        <pc:chgData name="Shany-Jonathan Carle" userId="S::shany.jonathan.carle@cegeptr.qc.ca::f3064aa4-0a6d-49b0-8370-fd088caafd1e" providerId="AD" clId="Web-{33D81CD3-5BA2-4869-A6A2-F2893B0FB4B9}" dt="2020-11-02T15:23:53.325" v="1863" actId="1076"/>
        <pc:sldMkLst>
          <pc:docMk/>
          <pc:sldMk cId="172969037" sldId="271"/>
        </pc:sldMkLst>
        <pc:spChg chg="mod">
          <ac:chgData name="Shany-Jonathan Carle" userId="S::shany.jonathan.carle@cegeptr.qc.ca::f3064aa4-0a6d-49b0-8370-fd088caafd1e" providerId="AD" clId="Web-{33D81CD3-5BA2-4869-A6A2-F2893B0FB4B9}" dt="2020-11-02T14:39:13.393" v="1425" actId="20577"/>
          <ac:spMkLst>
            <pc:docMk/>
            <pc:sldMk cId="172969037" sldId="271"/>
            <ac:spMk id="2" creationId="{BB1956BF-F5CA-44B1-9BEE-41F763900238}"/>
          </ac:spMkLst>
        </pc:spChg>
        <pc:spChg chg="mod">
          <ac:chgData name="Shany-Jonathan Carle" userId="S::shany.jonathan.carle@cegeptr.qc.ca::f3064aa4-0a6d-49b0-8370-fd088caafd1e" providerId="AD" clId="Web-{33D81CD3-5BA2-4869-A6A2-F2893B0FB4B9}" dt="2020-11-02T15:23:28.090" v="1806" actId="20577"/>
          <ac:spMkLst>
            <pc:docMk/>
            <pc:sldMk cId="172969037" sldId="271"/>
            <ac:spMk id="3" creationId="{52DC17F3-4B86-430C-A44C-4F8CE02712C3}"/>
          </ac:spMkLst>
        </pc:spChg>
        <pc:spChg chg="add mod">
          <ac:chgData name="Shany-Jonathan Carle" userId="S::shany.jonathan.carle@cegeptr.qc.ca::f3064aa4-0a6d-49b0-8370-fd088caafd1e" providerId="AD" clId="Web-{33D81CD3-5BA2-4869-A6A2-F2893B0FB4B9}" dt="2020-11-02T15:23:53.325" v="1863" actId="1076"/>
          <ac:spMkLst>
            <pc:docMk/>
            <pc:sldMk cId="172969037" sldId="271"/>
            <ac:spMk id="4" creationId="{38F5E6B6-17E9-44CA-BF9B-BF304FD938A2}"/>
          </ac:spMkLst>
        </pc:spChg>
      </pc:sldChg>
      <pc:sldChg chg="modSp new">
        <pc:chgData name="Shany-Jonathan Carle" userId="S::shany.jonathan.carle@cegeptr.qc.ca::f3064aa4-0a6d-49b0-8370-fd088caafd1e" providerId="AD" clId="Web-{33D81CD3-5BA2-4869-A6A2-F2893B0FB4B9}" dt="2020-11-02T14:41:12.269" v="1557" actId="20577"/>
        <pc:sldMkLst>
          <pc:docMk/>
          <pc:sldMk cId="2728180565" sldId="272"/>
        </pc:sldMkLst>
        <pc:spChg chg="mod">
          <ac:chgData name="Shany-Jonathan Carle" userId="S::shany.jonathan.carle@cegeptr.qc.ca::f3064aa4-0a6d-49b0-8370-fd088caafd1e" providerId="AD" clId="Web-{33D81CD3-5BA2-4869-A6A2-F2893B0FB4B9}" dt="2020-11-02T14:39:47.534" v="1465" actId="20577"/>
          <ac:spMkLst>
            <pc:docMk/>
            <pc:sldMk cId="2728180565" sldId="272"/>
            <ac:spMk id="2" creationId="{40B0FA98-9D66-4294-A3ED-DED4FDC5FCD1}"/>
          </ac:spMkLst>
        </pc:spChg>
        <pc:spChg chg="mod">
          <ac:chgData name="Shany-Jonathan Carle" userId="S::shany.jonathan.carle@cegeptr.qc.ca::f3064aa4-0a6d-49b0-8370-fd088caafd1e" providerId="AD" clId="Web-{33D81CD3-5BA2-4869-A6A2-F2893B0FB4B9}" dt="2020-11-02T14:41:12.269" v="1557" actId="20577"/>
          <ac:spMkLst>
            <pc:docMk/>
            <pc:sldMk cId="2728180565" sldId="272"/>
            <ac:spMk id="3" creationId="{20CF1D05-B618-4A2E-8CCD-D15E14B1AEE4}"/>
          </ac:spMkLst>
        </pc:spChg>
      </pc:sldChg>
      <pc:sldChg chg="modSp new">
        <pc:chgData name="Shany-Jonathan Carle" userId="S::shany.jonathan.carle@cegeptr.qc.ca::f3064aa4-0a6d-49b0-8370-fd088caafd1e" providerId="AD" clId="Web-{33D81CD3-5BA2-4869-A6A2-F2893B0FB4B9}" dt="2020-11-02T14:45:24.365" v="1792" actId="20577"/>
        <pc:sldMkLst>
          <pc:docMk/>
          <pc:sldMk cId="74413934" sldId="273"/>
        </pc:sldMkLst>
        <pc:spChg chg="mod">
          <ac:chgData name="Shany-Jonathan Carle" userId="S::shany.jonathan.carle@cegeptr.qc.ca::f3064aa4-0a6d-49b0-8370-fd088caafd1e" providerId="AD" clId="Web-{33D81CD3-5BA2-4869-A6A2-F2893B0FB4B9}" dt="2020-11-02T14:42:52.848" v="1595" actId="20577"/>
          <ac:spMkLst>
            <pc:docMk/>
            <pc:sldMk cId="74413934" sldId="273"/>
            <ac:spMk id="2" creationId="{F8FC0C2C-A0E2-48C2-A2BB-04FF567A1057}"/>
          </ac:spMkLst>
        </pc:spChg>
        <pc:spChg chg="mod">
          <ac:chgData name="Shany-Jonathan Carle" userId="S::shany.jonathan.carle@cegeptr.qc.ca::f3064aa4-0a6d-49b0-8370-fd088caafd1e" providerId="AD" clId="Web-{33D81CD3-5BA2-4869-A6A2-F2893B0FB4B9}" dt="2020-11-02T14:45:24.365" v="1792" actId="20577"/>
          <ac:spMkLst>
            <pc:docMk/>
            <pc:sldMk cId="74413934" sldId="273"/>
            <ac:spMk id="3" creationId="{F8D08B86-FE8E-47DB-91DD-3EFAAA801650}"/>
          </ac:spMkLst>
        </pc:spChg>
      </pc:sldChg>
    </pc:docChg>
  </pc:docChgLst>
  <pc:docChgLst>
    <pc:chgData name="Shany-Jonathan Carle" userId="f3064aa4-0a6d-49b0-8370-fd088caafd1e" providerId="ADAL" clId="{A5502D9F-BEED-4B2F-93C2-3A26909073C5}"/>
    <pc:docChg chg="modSld">
      <pc:chgData name="Shany-Jonathan Carle" userId="f3064aa4-0a6d-49b0-8370-fd088caafd1e" providerId="ADAL" clId="{A5502D9F-BEED-4B2F-93C2-3A26909073C5}" dt="2020-11-11T01:14:30.509" v="42" actId="20577"/>
      <pc:docMkLst>
        <pc:docMk/>
      </pc:docMkLst>
      <pc:sldChg chg="modSp mod">
        <pc:chgData name="Shany-Jonathan Carle" userId="f3064aa4-0a6d-49b0-8370-fd088caafd1e" providerId="ADAL" clId="{A5502D9F-BEED-4B2F-93C2-3A26909073C5}" dt="2020-11-11T01:14:30.509" v="42" actId="20577"/>
        <pc:sldMkLst>
          <pc:docMk/>
          <pc:sldMk cId="1940066614" sldId="262"/>
        </pc:sldMkLst>
        <pc:spChg chg="mod">
          <ac:chgData name="Shany-Jonathan Carle" userId="f3064aa4-0a6d-49b0-8370-fd088caafd1e" providerId="ADAL" clId="{A5502D9F-BEED-4B2F-93C2-3A26909073C5}" dt="2020-11-11T01:14:30.509" v="42" actId="20577"/>
          <ac:spMkLst>
            <pc:docMk/>
            <pc:sldMk cId="1940066614" sldId="262"/>
            <ac:spMk id="3" creationId="{33A599EE-D40F-4B13-B746-75C7B553F6B5}"/>
          </ac:spMkLst>
        </pc:spChg>
      </pc:sldChg>
      <pc:sldChg chg="modSp mod">
        <pc:chgData name="Shany-Jonathan Carle" userId="f3064aa4-0a6d-49b0-8370-fd088caafd1e" providerId="ADAL" clId="{A5502D9F-BEED-4B2F-93C2-3A26909073C5}" dt="2020-11-02T17:22:15.815" v="2" actId="20577"/>
        <pc:sldMkLst>
          <pc:docMk/>
          <pc:sldMk cId="2914066891" sldId="269"/>
        </pc:sldMkLst>
        <pc:spChg chg="mod">
          <ac:chgData name="Shany-Jonathan Carle" userId="f3064aa4-0a6d-49b0-8370-fd088caafd1e" providerId="ADAL" clId="{A5502D9F-BEED-4B2F-93C2-3A26909073C5}" dt="2020-11-02T17:22:15.815" v="2" actId="20577"/>
          <ac:spMkLst>
            <pc:docMk/>
            <pc:sldMk cId="2914066891" sldId="269"/>
            <ac:spMk id="3" creationId="{7ABDD7D9-D179-4D58-ACCE-3A7A862602D6}"/>
          </ac:spMkLst>
        </pc:spChg>
      </pc:sldChg>
    </pc:docChg>
  </pc:docChgLst>
  <pc:docChgLst>
    <pc:chgData name="Shany-Jonathan Carle" userId="f3064aa4-0a6d-49b0-8370-fd088caafd1e" providerId="ADAL" clId="{B1D42C43-7416-4CC0-AAE6-AE0194CDD399}"/>
    <pc:docChg chg="custSel addSld modSld">
      <pc:chgData name="Shany-Jonathan Carle" userId="f3064aa4-0a6d-49b0-8370-fd088caafd1e" providerId="ADAL" clId="{B1D42C43-7416-4CC0-AAE6-AE0194CDD399}" dt="2022-10-19T20:51:23.645" v="86" actId="1076"/>
      <pc:docMkLst>
        <pc:docMk/>
      </pc:docMkLst>
      <pc:sldChg chg="modSp mod">
        <pc:chgData name="Shany-Jonathan Carle" userId="f3064aa4-0a6d-49b0-8370-fd088caafd1e" providerId="ADAL" clId="{B1D42C43-7416-4CC0-AAE6-AE0194CDD399}" dt="2022-10-19T20:25:33.289" v="0" actId="20577"/>
        <pc:sldMkLst>
          <pc:docMk/>
          <pc:sldMk cId="1940066614" sldId="262"/>
        </pc:sldMkLst>
        <pc:spChg chg="mod">
          <ac:chgData name="Shany-Jonathan Carle" userId="f3064aa4-0a6d-49b0-8370-fd088caafd1e" providerId="ADAL" clId="{B1D42C43-7416-4CC0-AAE6-AE0194CDD399}" dt="2022-10-19T20:25:33.289" v="0" actId="20577"/>
          <ac:spMkLst>
            <pc:docMk/>
            <pc:sldMk cId="1940066614" sldId="262"/>
            <ac:spMk id="3" creationId="{33A599EE-D40F-4B13-B746-75C7B553F6B5}"/>
          </ac:spMkLst>
        </pc:spChg>
      </pc:sldChg>
      <pc:sldChg chg="modSp add mod">
        <pc:chgData name="Shany-Jonathan Carle" userId="f3064aa4-0a6d-49b0-8370-fd088caafd1e" providerId="ADAL" clId="{B1D42C43-7416-4CC0-AAE6-AE0194CDD399}" dt="2022-10-19T20:37:57.935" v="66" actId="20577"/>
        <pc:sldMkLst>
          <pc:docMk/>
          <pc:sldMk cId="21078696" sldId="276"/>
        </pc:sldMkLst>
        <pc:spChg chg="mod">
          <ac:chgData name="Shany-Jonathan Carle" userId="f3064aa4-0a6d-49b0-8370-fd088caafd1e" providerId="ADAL" clId="{B1D42C43-7416-4CC0-AAE6-AE0194CDD399}" dt="2022-10-19T20:37:57.935" v="66" actId="20577"/>
          <ac:spMkLst>
            <pc:docMk/>
            <pc:sldMk cId="21078696" sldId="276"/>
            <ac:spMk id="2" creationId="{ECF9A9A4-176C-47A3-B197-A654BCB3286A}"/>
          </ac:spMkLst>
        </pc:spChg>
        <pc:spChg chg="mod">
          <ac:chgData name="Shany-Jonathan Carle" userId="f3064aa4-0a6d-49b0-8370-fd088caafd1e" providerId="ADAL" clId="{B1D42C43-7416-4CC0-AAE6-AE0194CDD399}" dt="2022-10-19T20:37:52.596" v="47" actId="20577"/>
          <ac:spMkLst>
            <pc:docMk/>
            <pc:sldMk cId="21078696" sldId="276"/>
            <ac:spMk id="3" creationId="{9EEB9935-A006-4653-AB01-F2A30D5A12E0}"/>
          </ac:spMkLst>
        </pc:spChg>
      </pc:sldChg>
      <pc:sldChg chg="addSp delSp modSp new mod">
        <pc:chgData name="Shany-Jonathan Carle" userId="f3064aa4-0a6d-49b0-8370-fd088caafd1e" providerId="ADAL" clId="{B1D42C43-7416-4CC0-AAE6-AE0194CDD399}" dt="2022-10-19T20:51:23.645" v="86" actId="1076"/>
        <pc:sldMkLst>
          <pc:docMk/>
          <pc:sldMk cId="1595276047" sldId="277"/>
        </pc:sldMkLst>
        <pc:spChg chg="mod">
          <ac:chgData name="Shany-Jonathan Carle" userId="f3064aa4-0a6d-49b0-8370-fd088caafd1e" providerId="ADAL" clId="{B1D42C43-7416-4CC0-AAE6-AE0194CDD399}" dt="2022-10-19T20:51:17.907" v="83" actId="20577"/>
          <ac:spMkLst>
            <pc:docMk/>
            <pc:sldMk cId="1595276047" sldId="277"/>
            <ac:spMk id="2" creationId="{0A53B050-F8D9-444B-B79B-EE1843A34EF7}"/>
          </ac:spMkLst>
        </pc:spChg>
        <pc:spChg chg="del">
          <ac:chgData name="Shany-Jonathan Carle" userId="f3064aa4-0a6d-49b0-8370-fd088caafd1e" providerId="ADAL" clId="{B1D42C43-7416-4CC0-AAE6-AE0194CDD399}" dt="2022-10-19T20:51:21.217" v="84" actId="478"/>
          <ac:spMkLst>
            <pc:docMk/>
            <pc:sldMk cId="1595276047" sldId="277"/>
            <ac:spMk id="3" creationId="{6251B749-DA5E-43B5-B38D-4AAE40D37664}"/>
          </ac:spMkLst>
        </pc:spChg>
        <pc:picChg chg="add mod">
          <ac:chgData name="Shany-Jonathan Carle" userId="f3064aa4-0a6d-49b0-8370-fd088caafd1e" providerId="ADAL" clId="{B1D42C43-7416-4CC0-AAE6-AE0194CDD399}" dt="2022-10-19T20:51:23.645" v="86" actId="1076"/>
          <ac:picMkLst>
            <pc:docMk/>
            <pc:sldMk cId="1595276047" sldId="277"/>
            <ac:picMk id="5" creationId="{97792B7F-3786-49BA-97F7-5AA15045E2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4A8DC-C4AF-4652-AC32-ADFAD1738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47FE07-1509-4618-BFDD-2F2A07A1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3199F-26E1-4DB1-9CA8-7E8CED47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2022-10-19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8972CB-BD9A-4995-92F2-5CC190BF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CFE87-B16B-4990-9241-968139C6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436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405F9-9DFF-4742-9857-F192A455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7E0B7C-2D83-463E-8FBF-B5C189680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8AF828-D8A2-445A-9F05-B6C6E20E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2022-10-19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58E7C-83BF-4AD8-9C5D-C6119982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E92182-C482-4E0F-B08D-1366FDD1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180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E969EE-D58A-4102-801C-5E0126DD9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D73470-3533-4D82-9B78-D347A794D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58D78-E782-4B90-BA62-E390635F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2022-10-19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80A4C-292A-49BF-8242-23B985FB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678AC-A9FC-4025-A2BA-C102B4D1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744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0A43-A785-43F0-8AA7-AC17391A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85E074-1D09-47C4-A46B-064D1B3C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40D95-E024-4ACF-95D4-78E3288C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2022-10-19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43D00-AD54-43BB-8A14-13A12C3F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67E55-6C86-4043-BBFB-E556A28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331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3D82C-E584-4782-931A-D51D73EA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127DEC-569E-438D-9D27-57F5BA6D4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A6EAB-7978-428A-BCCC-2035D003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2022-10-19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D8126A-EF0E-41E0-8629-D6C6B7CB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CCED88-001B-4D14-BB72-1D848781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006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8DA14-A54C-4B6C-8BFD-6480D448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BBF4F-1C1D-4B75-BCF6-827B12EBB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3D5836-D4AE-4771-B4E8-FA427937C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A8E883-F68A-46FF-A17F-BE871585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2022-10-19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A726C6-D85A-4303-B69F-95C43747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20E401-FF19-4C9C-938F-23874992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61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CED65-165B-4F21-9346-DEEA150F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C55C23-F218-4028-82D4-26506EB7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AA1FE5-6935-46E4-BAB5-F2102BA9D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925E6B-CC53-42AE-ABD6-24F6728EC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A9E9DA-B1D6-4260-82D4-5DD519120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EF37AF-B11E-4861-8F3F-E7167F1D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2022-10-19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1A84F1-A5F7-4393-BD31-E7FFCC74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911845-779A-4E9B-AA29-E6688FDC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976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417A0-29EC-4C25-ACD7-F57E45BF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955530-F545-40DA-B995-C8736F63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2022-10-19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4A9854-DB18-4952-8D69-4FC903BB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A72ACA-943A-4870-9C84-070A0070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452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89C7BD-AC20-46EB-8178-4A794AE1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2022-10-19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8B409C-04DE-40E9-8ED8-0A88D3CF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7B2809-9912-4EE7-B2BA-A1B8F25E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15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3CFBE-0450-4DCB-A2A4-33530269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87E0F-6A58-4F4B-8701-85A38AF3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D191F1-2C4A-4163-9CFC-9E355CBB2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D4F01F-3C8D-4081-A8D6-1080982C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2022-10-19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8FC714-3204-4BCF-BE19-1C5F41D3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748F61-7DCD-44C1-B55E-46842A45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162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A1516-2FDA-4214-AD7B-304867BC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AB3FAF-630F-42F3-ACC3-86572AF5E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350950-C105-41DC-AE5B-8FD1234C5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119FC2-C928-42DD-8C06-688C404B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2022-10-19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25B4E9-BA30-4571-AB97-93CF700A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A017F-EFBE-433E-A23D-28DB8298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32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239FE0-7C23-49D6-9493-47D4D11F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32DBC-96EA-4E25-A233-66395E3D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442B95-01A5-48D3-BC5F-4DF713F26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F41A-0AC9-46AE-80E5-213A985D2FBC}" type="datetimeFigureOut">
              <a:rPr lang="fr-CA" smtClean="0"/>
              <a:t>2022-10-19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9C65C-841D-41BE-BA1A-DCEA6F77C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D1C6A3-3E42-4155-8258-05F0292F3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705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toto@gmail.com" TargetMode="External"/><Relationship Id="rId2" Type="http://schemas.openxmlformats.org/officeDocument/2006/relationships/hyperlink" Target="mailto:moncourriel@gmail.c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ECDF2D-3639-4EE9-A4F1-0D9F3235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fr-CA" sz="4000" dirty="0">
                <a:solidFill>
                  <a:schemeClr val="tx2"/>
                </a:solidFill>
                <a:cs typeface="Calibri Light"/>
              </a:rPr>
              <a:t>La base de données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1048D8F-7313-4F71-A4C7-7C85BF9AC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78" b="15201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408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9A9A4-176C-47A3-B197-A654BCB3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Types de données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EB9935-A006-4653-AB01-F2A30D5A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fr-CA" dirty="0">
                <a:ea typeface="+mn-lt"/>
                <a:cs typeface="+mn-lt"/>
              </a:rPr>
              <a:t>public </a:t>
            </a:r>
            <a:r>
              <a:rPr lang="fr-CA" dirty="0" err="1">
                <a:ea typeface="+mn-lt"/>
                <a:cs typeface="+mn-lt"/>
              </a:rPr>
              <a:t>function</a:t>
            </a:r>
            <a:r>
              <a:rPr lang="fr-CA" dirty="0">
                <a:ea typeface="+mn-lt"/>
                <a:cs typeface="+mn-lt"/>
              </a:rPr>
              <a:t> up()</a:t>
            </a:r>
            <a:endParaRPr lang="fr-FR" dirty="0">
              <a:ea typeface="+mn-lt"/>
              <a:cs typeface="+mn-lt"/>
            </a:endParaRP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{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</a:t>
            </a:r>
            <a:r>
              <a:rPr lang="fr-CA" dirty="0" err="1">
                <a:ea typeface="+mn-lt"/>
                <a:cs typeface="+mn-lt"/>
              </a:rPr>
              <a:t>Schema</a:t>
            </a:r>
            <a:r>
              <a:rPr lang="fr-CA" dirty="0">
                <a:ea typeface="+mn-lt"/>
                <a:cs typeface="+mn-lt"/>
              </a:rPr>
              <a:t>::</a:t>
            </a:r>
            <a:r>
              <a:rPr lang="fr-CA" dirty="0" err="1">
                <a:ea typeface="+mn-lt"/>
                <a:cs typeface="+mn-lt"/>
              </a:rPr>
              <a:t>create</a:t>
            </a:r>
            <a:r>
              <a:rPr lang="fr-CA" dirty="0">
                <a:ea typeface="+mn-lt"/>
                <a:cs typeface="+mn-lt"/>
              </a:rPr>
              <a:t>('produits', </a:t>
            </a:r>
            <a:r>
              <a:rPr lang="fr-CA" dirty="0" err="1">
                <a:ea typeface="+mn-lt"/>
                <a:cs typeface="+mn-lt"/>
              </a:rPr>
              <a:t>function</a:t>
            </a:r>
            <a:r>
              <a:rPr lang="fr-CA" dirty="0">
                <a:ea typeface="+mn-lt"/>
                <a:cs typeface="+mn-lt"/>
              </a:rPr>
              <a:t> (</a:t>
            </a:r>
            <a:r>
              <a:rPr lang="fr-CA" dirty="0" err="1">
                <a:ea typeface="+mn-lt"/>
                <a:cs typeface="+mn-lt"/>
              </a:rPr>
              <a:t>Blueprint</a:t>
            </a:r>
            <a:r>
              <a:rPr lang="fr-CA" dirty="0">
                <a:ea typeface="+mn-lt"/>
                <a:cs typeface="+mn-lt"/>
              </a:rPr>
              <a:t> $table) {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    $table-&gt;id();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    $table-&gt;</a:t>
            </a:r>
            <a:r>
              <a:rPr lang="fr-CA" dirty="0" err="1">
                <a:ea typeface="+mn-lt"/>
                <a:cs typeface="+mn-lt"/>
              </a:rPr>
              <a:t>foreignId</a:t>
            </a:r>
            <a:r>
              <a:rPr lang="fr-CA" dirty="0">
                <a:ea typeface="+mn-lt"/>
                <a:cs typeface="+mn-lt"/>
              </a:rPr>
              <a:t>('</a:t>
            </a:r>
            <a:r>
              <a:rPr lang="fr-CA" dirty="0" err="1">
                <a:ea typeface="+mn-lt"/>
                <a:cs typeface="+mn-lt"/>
              </a:rPr>
              <a:t>categorie_id</a:t>
            </a:r>
            <a:r>
              <a:rPr lang="fr-CA" dirty="0">
                <a:ea typeface="+mn-lt"/>
                <a:cs typeface="+mn-lt"/>
              </a:rPr>
              <a:t>')-&gt;</a:t>
            </a:r>
            <a:r>
              <a:rPr lang="fr-CA" dirty="0" err="1">
                <a:ea typeface="+mn-lt"/>
                <a:cs typeface="+mn-lt"/>
              </a:rPr>
              <a:t>constrained</a:t>
            </a:r>
            <a:r>
              <a:rPr lang="fr-CA" dirty="0">
                <a:ea typeface="+mn-lt"/>
                <a:cs typeface="+mn-lt"/>
              </a:rPr>
              <a:t>();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    $table-&gt;string('nom', 100);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    $table-&gt;</a:t>
            </a:r>
            <a:r>
              <a:rPr lang="fr-CA" dirty="0" err="1">
                <a:ea typeface="+mn-lt"/>
                <a:cs typeface="+mn-lt"/>
              </a:rPr>
              <a:t>text</a:t>
            </a:r>
            <a:r>
              <a:rPr lang="fr-CA" dirty="0">
                <a:ea typeface="+mn-lt"/>
                <a:cs typeface="+mn-lt"/>
              </a:rPr>
              <a:t>('description')-&gt;</a:t>
            </a:r>
            <a:r>
              <a:rPr lang="fr-CA" dirty="0" err="1">
                <a:ea typeface="+mn-lt"/>
                <a:cs typeface="+mn-lt"/>
              </a:rPr>
              <a:t>nullable</a:t>
            </a:r>
            <a:r>
              <a:rPr lang="fr-CA" dirty="0">
                <a:ea typeface="+mn-lt"/>
                <a:cs typeface="+mn-lt"/>
              </a:rPr>
              <a:t>();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    $table-&gt;</a:t>
            </a:r>
            <a:r>
              <a:rPr lang="fr-CA" dirty="0" err="1">
                <a:ea typeface="+mn-lt"/>
                <a:cs typeface="+mn-lt"/>
              </a:rPr>
              <a:t>float</a:t>
            </a:r>
            <a:r>
              <a:rPr lang="fr-CA" dirty="0">
                <a:ea typeface="+mn-lt"/>
                <a:cs typeface="+mn-lt"/>
              </a:rPr>
              <a:t>('prix');</a:t>
            </a:r>
          </a:p>
          <a:p>
            <a:pPr algn="just">
              <a:buNone/>
            </a:pPr>
            <a:r>
              <a:rPr lang="fr-CA" dirty="0">
                <a:ea typeface="+mn-lt"/>
                <a:cs typeface="+mn-lt"/>
              </a:rPr>
              <a:t>        $table-&gt;</a:t>
            </a:r>
            <a:r>
              <a:rPr lang="fr-CA" dirty="0" err="1">
                <a:ea typeface="+mn-lt"/>
                <a:cs typeface="+mn-lt"/>
              </a:rPr>
              <a:t>boolean</a:t>
            </a:r>
            <a:r>
              <a:rPr lang="fr-CA" dirty="0">
                <a:ea typeface="+mn-lt"/>
                <a:cs typeface="+mn-lt"/>
              </a:rPr>
              <a:t>('actif');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    $table-&gt;timestamps();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});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endParaRPr lang="fr-CA" dirty="0">
              <a:cs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F6213D-4B5A-462D-9D64-A457F9E75C4F}"/>
              </a:ext>
            </a:extLst>
          </p:cNvPr>
          <p:cNvSpPr txBox="1"/>
          <p:nvPr/>
        </p:nvSpPr>
        <p:spPr>
          <a:xfrm>
            <a:off x="5983448" y="5292546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Le nom des clés étrangères doit être au format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-apple-system"/>
              </a:rPr>
              <a:t>nomtable_id</a:t>
            </a:r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, c'est-à-dire le nom de la table contenant la clé primaire, sans le s final, tout en lettres minuscule, suivi de _id (ex :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-apple-system"/>
              </a:rPr>
              <a:t>categorie_id</a:t>
            </a:r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).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82438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9A9A4-176C-47A3-B197-A654BCB3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Types de données table </a:t>
            </a:r>
            <a:r>
              <a:rPr lang="fr-CA">
                <a:cs typeface="Calibri Light"/>
              </a:rPr>
              <a:t>de jointures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EB9935-A006-4653-AB01-F2A30D5A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fr-CA" dirty="0">
                <a:ea typeface="+mn-lt"/>
                <a:cs typeface="+mn-lt"/>
              </a:rPr>
              <a:t>public </a:t>
            </a:r>
            <a:r>
              <a:rPr lang="fr-CA" dirty="0" err="1">
                <a:ea typeface="+mn-lt"/>
                <a:cs typeface="+mn-lt"/>
              </a:rPr>
              <a:t>function</a:t>
            </a:r>
            <a:r>
              <a:rPr lang="fr-CA" dirty="0">
                <a:ea typeface="+mn-lt"/>
                <a:cs typeface="+mn-lt"/>
              </a:rPr>
              <a:t> up()</a:t>
            </a:r>
            <a:endParaRPr lang="fr-FR" dirty="0">
              <a:ea typeface="+mn-lt"/>
              <a:cs typeface="+mn-lt"/>
            </a:endParaRP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{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</a:t>
            </a:r>
            <a:r>
              <a:rPr lang="fr-CA" dirty="0" err="1">
                <a:ea typeface="+mn-lt"/>
                <a:cs typeface="+mn-lt"/>
              </a:rPr>
              <a:t>Schema</a:t>
            </a:r>
            <a:r>
              <a:rPr lang="fr-CA" dirty="0">
                <a:ea typeface="+mn-lt"/>
                <a:cs typeface="+mn-lt"/>
              </a:rPr>
              <a:t>::</a:t>
            </a:r>
            <a:r>
              <a:rPr lang="fr-CA" dirty="0" err="1">
                <a:ea typeface="+mn-lt"/>
                <a:cs typeface="+mn-lt"/>
              </a:rPr>
              <a:t>create</a:t>
            </a:r>
            <a:r>
              <a:rPr lang="fr-CA" dirty="0">
                <a:ea typeface="+mn-lt"/>
                <a:cs typeface="+mn-lt"/>
              </a:rPr>
              <a:t>(</a:t>
            </a:r>
            <a:r>
              <a:rPr lang="fr-CA" dirty="0" err="1">
                <a:ea typeface="+mn-lt"/>
                <a:cs typeface="+mn-lt"/>
              </a:rPr>
              <a:t>equipe_joueur</a:t>
            </a:r>
            <a:r>
              <a:rPr lang="fr-CA" dirty="0">
                <a:ea typeface="+mn-lt"/>
                <a:cs typeface="+mn-lt"/>
              </a:rPr>
              <a:t>', </a:t>
            </a:r>
            <a:r>
              <a:rPr lang="fr-CA" dirty="0" err="1">
                <a:ea typeface="+mn-lt"/>
                <a:cs typeface="+mn-lt"/>
              </a:rPr>
              <a:t>function</a:t>
            </a:r>
            <a:r>
              <a:rPr lang="fr-CA" dirty="0">
                <a:ea typeface="+mn-lt"/>
                <a:cs typeface="+mn-lt"/>
              </a:rPr>
              <a:t> (</a:t>
            </a:r>
            <a:r>
              <a:rPr lang="fr-CA" dirty="0" err="1">
                <a:ea typeface="+mn-lt"/>
                <a:cs typeface="+mn-lt"/>
              </a:rPr>
              <a:t>Blueprint</a:t>
            </a:r>
            <a:r>
              <a:rPr lang="fr-CA" dirty="0">
                <a:ea typeface="+mn-lt"/>
                <a:cs typeface="+mn-lt"/>
              </a:rPr>
              <a:t> $table) {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    $table-&gt;id();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    $table-&gt;</a:t>
            </a:r>
            <a:r>
              <a:rPr lang="fr-CA" dirty="0" err="1">
                <a:ea typeface="+mn-lt"/>
                <a:cs typeface="+mn-lt"/>
              </a:rPr>
              <a:t>foreignId</a:t>
            </a:r>
            <a:r>
              <a:rPr lang="fr-CA" dirty="0">
                <a:ea typeface="+mn-lt"/>
                <a:cs typeface="+mn-lt"/>
              </a:rPr>
              <a:t>(‘</a:t>
            </a:r>
            <a:r>
              <a:rPr lang="fr-CA" dirty="0" err="1">
                <a:ea typeface="+mn-lt"/>
                <a:cs typeface="+mn-lt"/>
              </a:rPr>
              <a:t>equipe_id</a:t>
            </a:r>
            <a:r>
              <a:rPr lang="fr-CA" dirty="0">
                <a:ea typeface="+mn-lt"/>
                <a:cs typeface="+mn-lt"/>
              </a:rPr>
              <a:t>')-&gt;</a:t>
            </a:r>
            <a:r>
              <a:rPr lang="fr-CA" dirty="0" err="1">
                <a:ea typeface="+mn-lt"/>
                <a:cs typeface="+mn-lt"/>
              </a:rPr>
              <a:t>constrained</a:t>
            </a:r>
            <a:r>
              <a:rPr lang="fr-CA" dirty="0">
                <a:ea typeface="+mn-lt"/>
                <a:cs typeface="+mn-lt"/>
              </a:rPr>
              <a:t>();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        $table-&gt;</a:t>
            </a:r>
            <a:r>
              <a:rPr lang="fr-CA" dirty="0" err="1">
                <a:ea typeface="+mn-lt"/>
                <a:cs typeface="+mn-lt"/>
              </a:rPr>
              <a:t>foreignId</a:t>
            </a:r>
            <a:r>
              <a:rPr lang="fr-CA" dirty="0">
                <a:ea typeface="+mn-lt"/>
                <a:cs typeface="+mn-lt"/>
              </a:rPr>
              <a:t>(‘</a:t>
            </a:r>
            <a:r>
              <a:rPr lang="fr-CA" dirty="0" err="1">
                <a:ea typeface="+mn-lt"/>
                <a:cs typeface="+mn-lt"/>
              </a:rPr>
              <a:t>joueur_id</a:t>
            </a:r>
            <a:r>
              <a:rPr lang="fr-CA" dirty="0">
                <a:ea typeface="+mn-lt"/>
                <a:cs typeface="+mn-lt"/>
              </a:rPr>
              <a:t>')-&gt;</a:t>
            </a:r>
            <a:r>
              <a:rPr lang="fr-CA" dirty="0" err="1">
                <a:ea typeface="+mn-lt"/>
                <a:cs typeface="+mn-lt"/>
              </a:rPr>
              <a:t>constrained</a:t>
            </a:r>
            <a:r>
              <a:rPr lang="fr-CA" dirty="0">
                <a:ea typeface="+mn-lt"/>
                <a:cs typeface="+mn-lt"/>
              </a:rPr>
              <a:t>();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    $table-&gt;timestamps();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});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endParaRPr lang="fr-CA" dirty="0">
              <a:cs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F6213D-4B5A-462D-9D64-A457F9E75C4F}"/>
              </a:ext>
            </a:extLst>
          </p:cNvPr>
          <p:cNvSpPr txBox="1"/>
          <p:nvPr/>
        </p:nvSpPr>
        <p:spPr>
          <a:xfrm>
            <a:off x="5983448" y="5292546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Le nom des clés étrangères doit être au format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-apple-system"/>
              </a:rPr>
              <a:t>nomtable_id</a:t>
            </a:r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, c'est-à-dire le nom de la table contenant la clé primaire, sans le s final, tout en lettres minuscule, suivi de _id (ex :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-apple-system"/>
              </a:rPr>
              <a:t>categorie_id</a:t>
            </a:r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).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107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BDFEF-D6D8-43C1-B8C9-5397E54E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Effectuer la migration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EBB465-5E14-4FDC-9B24-B681A9B9D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CA" dirty="0" err="1">
                <a:ea typeface="+mn-lt"/>
                <a:cs typeface="+mn-lt"/>
              </a:rPr>
              <a:t>php</a:t>
            </a:r>
            <a:r>
              <a:rPr lang="fr-CA" dirty="0">
                <a:ea typeface="+mn-lt"/>
                <a:cs typeface="+mn-lt"/>
              </a:rPr>
              <a:t> artisan </a:t>
            </a:r>
            <a:r>
              <a:rPr lang="fr-CA" dirty="0" err="1">
                <a:ea typeface="+mn-lt"/>
                <a:cs typeface="+mn-lt"/>
              </a:rPr>
              <a:t>migrate</a:t>
            </a:r>
            <a:endParaRPr lang="fr-CA" dirty="0">
              <a:ea typeface="+mn-lt"/>
              <a:cs typeface="+mn-lt"/>
            </a:endParaRPr>
          </a:p>
          <a:p>
            <a:pPr marL="0" indent="0">
              <a:buNone/>
            </a:pPr>
            <a:endParaRPr lang="fr-CA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fr-CA" dirty="0">
                <a:ea typeface="+mn-lt"/>
                <a:cs typeface="+mn-lt"/>
              </a:rPr>
              <a:t>Cette commande exécutera, en ordre chronologique, la méthode up() de chacun des fichiers de migration présents dans le dossier </a:t>
            </a:r>
            <a:r>
              <a:rPr lang="fr-CA" dirty="0" err="1">
                <a:ea typeface="+mn-lt"/>
                <a:cs typeface="+mn-lt"/>
              </a:rPr>
              <a:t>database</a:t>
            </a:r>
            <a:r>
              <a:rPr lang="fr-CA" dirty="0">
                <a:ea typeface="+mn-lt"/>
                <a:cs typeface="+mn-lt"/>
              </a:rPr>
              <a:t>\migrations et qui n'ont pas été exécutés lors d'une précédente migration. </a:t>
            </a:r>
          </a:p>
          <a:p>
            <a:pPr marL="0" indent="0" algn="just">
              <a:buNone/>
            </a:pPr>
            <a:endParaRPr lang="fr-CA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fr-CA" dirty="0" err="1">
                <a:ea typeface="+mn-lt"/>
                <a:cs typeface="+mn-lt"/>
              </a:rPr>
              <a:t>Laravel</a:t>
            </a:r>
            <a:r>
              <a:rPr lang="fr-CA" dirty="0">
                <a:ea typeface="+mn-lt"/>
                <a:cs typeface="+mn-lt"/>
              </a:rPr>
              <a:t> utilisera la table </a:t>
            </a:r>
            <a:r>
              <a:rPr lang="fr-CA" b="1" dirty="0">
                <a:ea typeface="+mn-lt"/>
                <a:cs typeface="+mn-lt"/>
              </a:rPr>
              <a:t>migrations</a:t>
            </a:r>
            <a:r>
              <a:rPr lang="fr-CA" dirty="0">
                <a:ea typeface="+mn-lt"/>
                <a:cs typeface="+mn-lt"/>
              </a:rPr>
              <a:t> afin de savoir quels fichiers doivent être exécutés.</a:t>
            </a:r>
            <a:endParaRPr lang="fr-CA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36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D8511-EB50-4980-8257-77CB3546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Avant d'effectuer la migration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AEA82-EBF3-45E1-8BD7-DE736A3E7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CA" dirty="0" err="1">
                <a:ea typeface="+mn-lt"/>
                <a:cs typeface="+mn-lt"/>
              </a:rPr>
              <a:t>php</a:t>
            </a:r>
            <a:r>
              <a:rPr lang="fr-CA" dirty="0">
                <a:ea typeface="+mn-lt"/>
                <a:cs typeface="+mn-lt"/>
              </a:rPr>
              <a:t> artisan </a:t>
            </a:r>
            <a:r>
              <a:rPr lang="fr-CA" dirty="0" err="1">
                <a:ea typeface="+mn-lt"/>
                <a:cs typeface="+mn-lt"/>
              </a:rPr>
              <a:t>migrate</a:t>
            </a:r>
            <a:r>
              <a:rPr lang="fr-CA" dirty="0">
                <a:ea typeface="+mn-lt"/>
                <a:cs typeface="+mn-lt"/>
              </a:rPr>
              <a:t> --</a:t>
            </a:r>
            <a:r>
              <a:rPr lang="fr-CA" dirty="0" err="1">
                <a:ea typeface="+mn-lt"/>
                <a:cs typeface="+mn-lt"/>
              </a:rPr>
              <a:t>pretend</a:t>
            </a:r>
            <a:endParaRPr lang="fr-CA" dirty="0" err="1">
              <a:cs typeface="Calibri" panose="020F0502020204030204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EBEB04F5-1168-4B87-9E3B-65EAF4B8E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2457324"/>
            <a:ext cx="10707029" cy="30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7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81041-F724-45E5-A213-6EDB323A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Tout effacer et recommencer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BDD7D9-D179-4D58-ACCE-3A7A86260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CA" dirty="0" err="1">
                <a:ea typeface="+mn-lt"/>
                <a:cs typeface="+mn-lt"/>
              </a:rPr>
              <a:t>php</a:t>
            </a:r>
            <a:r>
              <a:rPr lang="fr-CA" dirty="0">
                <a:ea typeface="+mn-lt"/>
                <a:cs typeface="+mn-lt"/>
              </a:rPr>
              <a:t> artisan </a:t>
            </a:r>
            <a:r>
              <a:rPr lang="fr-CA" dirty="0" err="1">
                <a:ea typeface="+mn-lt"/>
                <a:cs typeface="+mn-lt"/>
              </a:rPr>
              <a:t>migrate:refresh</a:t>
            </a:r>
          </a:p>
          <a:p>
            <a:pPr marL="0" indent="0">
              <a:buNone/>
            </a:pPr>
            <a:endParaRPr lang="fr-CA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CA" dirty="0" err="1">
                <a:ea typeface="+mn-lt"/>
                <a:cs typeface="+mn-lt"/>
              </a:rPr>
              <a:t>php</a:t>
            </a:r>
            <a:r>
              <a:rPr lang="fr-CA" dirty="0">
                <a:ea typeface="+mn-lt"/>
                <a:cs typeface="+mn-lt"/>
              </a:rPr>
              <a:t> artisan </a:t>
            </a:r>
            <a:r>
              <a:rPr lang="fr-CA" dirty="0" err="1">
                <a:ea typeface="+mn-lt"/>
                <a:cs typeface="+mn-lt"/>
              </a:rPr>
              <a:t>migrate:refresh</a:t>
            </a:r>
            <a:r>
              <a:rPr lang="fr-CA" dirty="0">
                <a:ea typeface="+mn-lt"/>
                <a:cs typeface="+mn-lt"/>
              </a:rPr>
              <a:t> --</a:t>
            </a:r>
            <a:r>
              <a:rPr lang="fr-CA" dirty="0" err="1">
                <a:ea typeface="+mn-lt"/>
                <a:cs typeface="+mn-lt"/>
              </a:rPr>
              <a:t>seed</a:t>
            </a:r>
            <a:r>
              <a:rPr lang="fr-CA" dirty="0">
                <a:ea typeface="+mn-lt"/>
                <a:cs typeface="+mn-lt"/>
              </a:rPr>
              <a:t> (en insérant les données)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1406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2884B-CA52-41EA-AE92-BD07BDEE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Insertion des données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FB97B2-0149-4EB1-BA46-3CFB453C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69"/>
            <a:ext cx="10515600" cy="5364240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fr-CA" sz="3800" b="1" dirty="0" err="1">
                <a:ea typeface="+mn-lt"/>
                <a:cs typeface="+mn-lt"/>
              </a:rPr>
              <a:t>php</a:t>
            </a:r>
            <a:r>
              <a:rPr lang="fr-CA" sz="3800" b="1" dirty="0">
                <a:ea typeface="+mn-lt"/>
                <a:cs typeface="+mn-lt"/>
              </a:rPr>
              <a:t> artisan </a:t>
            </a:r>
            <a:r>
              <a:rPr lang="fr-CA" sz="3800" b="1" dirty="0" err="1">
                <a:ea typeface="+mn-lt"/>
                <a:cs typeface="+mn-lt"/>
              </a:rPr>
              <a:t>make:seeder</a:t>
            </a:r>
            <a:r>
              <a:rPr lang="fr-CA" sz="3800" b="1" dirty="0">
                <a:ea typeface="+mn-lt"/>
                <a:cs typeface="+mn-lt"/>
              </a:rPr>
              <a:t> </a:t>
            </a:r>
            <a:r>
              <a:rPr lang="fr-CA" sz="3800" b="1" i="1" dirty="0" err="1">
                <a:ea typeface="+mn-lt"/>
                <a:cs typeface="+mn-lt"/>
              </a:rPr>
              <a:t>CategoriesTableSeeder</a:t>
            </a:r>
            <a:endParaRPr lang="fr-CA" sz="3800" b="1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CA" i="1" dirty="0">
                <a:ea typeface="+mn-lt"/>
                <a:cs typeface="+mn-lt"/>
              </a:rPr>
              <a:t>public </a:t>
            </a:r>
            <a:r>
              <a:rPr lang="fr-CA" i="1" dirty="0" err="1">
                <a:ea typeface="+mn-lt"/>
                <a:cs typeface="+mn-lt"/>
              </a:rPr>
              <a:t>function</a:t>
            </a:r>
            <a:r>
              <a:rPr lang="fr-CA" i="1" dirty="0">
                <a:ea typeface="+mn-lt"/>
                <a:cs typeface="+mn-lt"/>
              </a:rPr>
              <a:t> run(){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DB::table('commentaires')-&gt;insert([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[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    'id' =&gt; 1,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    '</a:t>
            </a:r>
            <a:r>
              <a:rPr lang="fr-CA" dirty="0" err="1">
                <a:ea typeface="+mn-lt"/>
                <a:cs typeface="+mn-lt"/>
              </a:rPr>
              <a:t>prenom</a:t>
            </a:r>
            <a:r>
              <a:rPr lang="fr-CA" dirty="0">
                <a:ea typeface="+mn-lt"/>
                <a:cs typeface="+mn-lt"/>
              </a:rPr>
              <a:t>' =&gt; </a:t>
            </a:r>
            <a:r>
              <a:rPr lang="fr-CA" dirty="0" err="1">
                <a:ea typeface="+mn-lt"/>
                <a:cs typeface="+mn-lt"/>
              </a:rPr>
              <a:t>Shany</a:t>
            </a:r>
            <a:r>
              <a:rPr lang="fr-CA" dirty="0">
                <a:ea typeface="+mn-lt"/>
                <a:cs typeface="+mn-lt"/>
              </a:rPr>
              <a:t>,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    '</a:t>
            </a:r>
            <a:r>
              <a:rPr lang="fr-CA" dirty="0" err="1">
                <a:ea typeface="+mn-lt"/>
                <a:cs typeface="+mn-lt"/>
              </a:rPr>
              <a:t>nomfamille</a:t>
            </a:r>
            <a:r>
              <a:rPr lang="fr-CA" dirty="0">
                <a:ea typeface="+mn-lt"/>
                <a:cs typeface="+mn-lt"/>
              </a:rPr>
              <a:t>' =&gt; 'Carle',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    'courriel' =&gt; '</a:t>
            </a:r>
            <a:r>
              <a:rPr lang="fr-CA" dirty="0">
                <a:ea typeface="+mn-lt"/>
                <a:cs typeface="+mn-lt"/>
                <a:hlinkClick r:id="rId2"/>
              </a:rPr>
              <a:t>moncourriel@gmail.com</a:t>
            </a:r>
            <a:r>
              <a:rPr lang="fr-CA" dirty="0">
                <a:ea typeface="+mn-lt"/>
                <a:cs typeface="+mn-lt"/>
              </a:rPr>
              <a:t>',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    'commentaire' =&gt; 'Bravo pour votre site !',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       '</a:t>
            </a:r>
            <a:r>
              <a:rPr lang="fr-CA" dirty="0" err="1">
                <a:ea typeface="+mn-lt"/>
                <a:cs typeface="+mn-lt"/>
              </a:rPr>
              <a:t>created_at</a:t>
            </a:r>
            <a:r>
              <a:rPr lang="fr-CA" dirty="0">
                <a:ea typeface="+mn-lt"/>
                <a:cs typeface="+mn-lt"/>
              </a:rPr>
              <a:t>' =&gt; '2018-01-11 10:16:32',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],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[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    'id' =&gt; 2,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    '</a:t>
            </a:r>
            <a:r>
              <a:rPr lang="fr-CA" dirty="0" err="1">
                <a:ea typeface="+mn-lt"/>
                <a:cs typeface="+mn-lt"/>
              </a:rPr>
              <a:t>prenom</a:t>
            </a:r>
            <a:r>
              <a:rPr lang="fr-CA" dirty="0">
                <a:ea typeface="+mn-lt"/>
                <a:cs typeface="+mn-lt"/>
              </a:rPr>
              <a:t>' =&gt; 'Toto',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    '</a:t>
            </a:r>
            <a:r>
              <a:rPr lang="fr-CA" dirty="0" err="1">
                <a:ea typeface="+mn-lt"/>
                <a:cs typeface="+mn-lt"/>
              </a:rPr>
              <a:t>nomfamille</a:t>
            </a:r>
            <a:r>
              <a:rPr lang="fr-CA" dirty="0">
                <a:ea typeface="+mn-lt"/>
                <a:cs typeface="+mn-lt"/>
              </a:rPr>
              <a:t>' =&gt; 'Lacasse',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    'courriel' =&gt; '</a:t>
            </a:r>
            <a:r>
              <a:rPr lang="fr-CA" dirty="0">
                <a:ea typeface="+mn-lt"/>
                <a:cs typeface="+mn-lt"/>
                <a:hlinkClick r:id="rId3"/>
              </a:rPr>
              <a:t>toto@gmail.com</a:t>
            </a:r>
            <a:r>
              <a:rPr lang="fr-CA" dirty="0">
                <a:ea typeface="+mn-lt"/>
                <a:cs typeface="+mn-lt"/>
              </a:rPr>
              <a:t>',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    '</a:t>
            </a:r>
            <a:r>
              <a:rPr lang="fr-CA" dirty="0" err="1">
                <a:ea typeface="+mn-lt"/>
                <a:cs typeface="+mn-lt"/>
              </a:rPr>
              <a:t>created_at</a:t>
            </a:r>
            <a:r>
              <a:rPr lang="fr-CA" dirty="0">
                <a:ea typeface="+mn-lt"/>
                <a:cs typeface="+mn-lt"/>
              </a:rPr>
              <a:t>' =&gt; '2018-01-28 22:34:05',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],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]);</a:t>
            </a:r>
          </a:p>
          <a:p>
            <a:pPr marL="0" indent="0">
              <a:buNone/>
            </a:pPr>
            <a:r>
              <a:rPr lang="fr-CA" i="1" dirty="0">
                <a:ea typeface="+mn-lt"/>
                <a:cs typeface="+mn-lt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27AF14-7439-4139-BDD9-C640574B3A4A}"/>
              </a:ext>
            </a:extLst>
          </p:cNvPr>
          <p:cNvSpPr txBox="1"/>
          <p:nvPr/>
        </p:nvSpPr>
        <p:spPr>
          <a:xfrm>
            <a:off x="5653668" y="202952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On peut spécifier le ID ou laisser </a:t>
            </a:r>
            <a:r>
              <a:rPr lang="fr-CA" dirty="0" err="1">
                <a:solidFill>
                  <a:srgbClr val="FF0000"/>
                </a:solidFill>
              </a:rPr>
              <a:t>Laravel</a:t>
            </a:r>
            <a:r>
              <a:rPr lang="fr-CA" dirty="0">
                <a:solidFill>
                  <a:srgbClr val="FF0000"/>
                </a:solidFill>
              </a:rPr>
              <a:t> le gérer!</a:t>
            </a:r>
            <a:endParaRPr lang="fr-FR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0470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956BF-F5CA-44B1-9BEE-41F76390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err="1">
                <a:ea typeface="+mj-lt"/>
                <a:cs typeface="+mj-lt"/>
              </a:rPr>
              <a:t>database</a:t>
            </a:r>
            <a:r>
              <a:rPr lang="fr-CA" b="1" dirty="0">
                <a:ea typeface="+mj-lt"/>
                <a:cs typeface="+mj-lt"/>
              </a:rPr>
              <a:t>\seeders\</a:t>
            </a:r>
            <a:r>
              <a:rPr lang="fr-CA" b="1" dirty="0" err="1">
                <a:ea typeface="+mj-lt"/>
                <a:cs typeface="+mj-lt"/>
              </a:rPr>
              <a:t>DatabaseSeeder.php</a:t>
            </a:r>
            <a:r>
              <a:rPr lang="fr-CA" dirty="0">
                <a:ea typeface="+mj-lt"/>
                <a:cs typeface="+mj-lt"/>
              </a:rPr>
              <a:t>.</a:t>
            </a:r>
            <a:endParaRPr lang="fr-FR" dirty="0">
              <a:ea typeface="+mj-lt"/>
              <a:cs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C17F3-4B86-430C-A44C-4F8CE027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fr-CA" sz="5000" b="1" dirty="0">
                <a:cs typeface="Calibri"/>
              </a:rPr>
              <a:t>Il faut dire à </a:t>
            </a:r>
            <a:r>
              <a:rPr lang="fr-CA" sz="5000" b="1" dirty="0" err="1">
                <a:cs typeface="Calibri"/>
              </a:rPr>
              <a:t>Laravel</a:t>
            </a:r>
            <a:r>
              <a:rPr lang="fr-CA" sz="5000" b="1" dirty="0">
                <a:cs typeface="Calibri"/>
              </a:rPr>
              <a:t> quels </a:t>
            </a:r>
            <a:r>
              <a:rPr lang="fr-CA" sz="5000" b="1" dirty="0" err="1">
                <a:cs typeface="Calibri"/>
              </a:rPr>
              <a:t>Seeds</a:t>
            </a:r>
            <a:r>
              <a:rPr lang="fr-CA" sz="5000" b="1" dirty="0">
                <a:cs typeface="Calibri"/>
              </a:rPr>
              <a:t> exécuter :</a:t>
            </a:r>
          </a:p>
          <a:p>
            <a:pPr marL="0" indent="0">
              <a:buNone/>
            </a:pPr>
            <a:endParaRPr lang="fr-CA" dirty="0">
              <a:cs typeface="Calibri"/>
            </a:endParaRP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use </a:t>
            </a:r>
            <a:r>
              <a:rPr lang="fr-CA" dirty="0" err="1">
                <a:ea typeface="+mn-lt"/>
                <a:cs typeface="+mn-lt"/>
              </a:rPr>
              <a:t>Illuminate</a:t>
            </a:r>
            <a:r>
              <a:rPr lang="fr-CA" dirty="0">
                <a:ea typeface="+mn-lt"/>
                <a:cs typeface="+mn-lt"/>
              </a:rPr>
              <a:t>\Support\</a:t>
            </a:r>
            <a:r>
              <a:rPr lang="fr-CA" dirty="0" err="1">
                <a:ea typeface="+mn-lt"/>
                <a:cs typeface="+mn-lt"/>
              </a:rPr>
              <a:t>Facades</a:t>
            </a:r>
            <a:r>
              <a:rPr lang="fr-CA" dirty="0">
                <a:ea typeface="+mn-lt"/>
                <a:cs typeface="+mn-lt"/>
              </a:rPr>
              <a:t>\DB;</a:t>
            </a:r>
            <a:endParaRPr lang="fr-CA" dirty="0"/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Ou</a:t>
            </a: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use DB;</a:t>
            </a:r>
          </a:p>
          <a:p>
            <a:pPr>
              <a:buNone/>
            </a:pPr>
            <a:endParaRPr lang="fr-CA" dirty="0">
              <a:ea typeface="+mn-lt"/>
              <a:cs typeface="+mn-lt"/>
            </a:endParaRPr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public </a:t>
            </a:r>
            <a:r>
              <a:rPr lang="fr-CA" dirty="0" err="1">
                <a:ea typeface="+mn-lt"/>
                <a:cs typeface="+mn-lt"/>
              </a:rPr>
              <a:t>function</a:t>
            </a:r>
            <a:r>
              <a:rPr lang="fr-CA" dirty="0">
                <a:ea typeface="+mn-lt"/>
                <a:cs typeface="+mn-lt"/>
              </a:rPr>
              <a:t> run()</a:t>
            </a:r>
            <a:endParaRPr lang="fr-CA" dirty="0"/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{</a:t>
            </a:r>
            <a:endParaRPr lang="fr-CA" dirty="0"/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// données initiales</a:t>
            </a:r>
            <a:endParaRPr lang="fr-CA" dirty="0"/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$</a:t>
            </a:r>
            <a:r>
              <a:rPr lang="fr-CA" dirty="0" err="1">
                <a:ea typeface="+mn-lt"/>
                <a:cs typeface="+mn-lt"/>
              </a:rPr>
              <a:t>this</a:t>
            </a:r>
            <a:r>
              <a:rPr lang="fr-CA" dirty="0">
                <a:ea typeface="+mn-lt"/>
                <a:cs typeface="+mn-lt"/>
              </a:rPr>
              <a:t>-&gt;call(</a:t>
            </a:r>
            <a:r>
              <a:rPr lang="fr-CA" dirty="0" err="1">
                <a:ea typeface="+mn-lt"/>
                <a:cs typeface="+mn-lt"/>
              </a:rPr>
              <a:t>PaysTableSeeder</a:t>
            </a:r>
            <a:r>
              <a:rPr lang="fr-CA" dirty="0">
                <a:ea typeface="+mn-lt"/>
                <a:cs typeface="+mn-lt"/>
              </a:rPr>
              <a:t>::class);</a:t>
            </a:r>
            <a:endParaRPr lang="fr-CA" dirty="0"/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$</a:t>
            </a:r>
            <a:r>
              <a:rPr lang="fr-CA" dirty="0" err="1">
                <a:ea typeface="+mn-lt"/>
                <a:cs typeface="+mn-lt"/>
              </a:rPr>
              <a:t>this</a:t>
            </a:r>
            <a:r>
              <a:rPr lang="fr-CA" dirty="0">
                <a:ea typeface="+mn-lt"/>
                <a:cs typeface="+mn-lt"/>
              </a:rPr>
              <a:t>-&gt;call(</a:t>
            </a:r>
            <a:r>
              <a:rPr lang="fr-CA" dirty="0" err="1">
                <a:ea typeface="+mn-lt"/>
                <a:cs typeface="+mn-lt"/>
              </a:rPr>
              <a:t>ProvincesTableSeeder</a:t>
            </a:r>
            <a:r>
              <a:rPr lang="fr-CA" dirty="0">
                <a:ea typeface="+mn-lt"/>
                <a:cs typeface="+mn-lt"/>
              </a:rPr>
              <a:t>::class);</a:t>
            </a:r>
            <a:endParaRPr lang="fr-CA" dirty="0"/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$</a:t>
            </a:r>
            <a:r>
              <a:rPr lang="fr-CA" dirty="0" err="1">
                <a:ea typeface="+mn-lt"/>
                <a:cs typeface="+mn-lt"/>
              </a:rPr>
              <a:t>this</a:t>
            </a:r>
            <a:r>
              <a:rPr lang="fr-CA" dirty="0">
                <a:ea typeface="+mn-lt"/>
                <a:cs typeface="+mn-lt"/>
              </a:rPr>
              <a:t>-&gt;call(</a:t>
            </a:r>
            <a:r>
              <a:rPr lang="fr-CA" dirty="0" err="1">
                <a:ea typeface="+mn-lt"/>
                <a:cs typeface="+mn-lt"/>
              </a:rPr>
              <a:t>VillesTableSeeder</a:t>
            </a:r>
            <a:r>
              <a:rPr lang="fr-CA" dirty="0">
                <a:ea typeface="+mn-lt"/>
                <a:cs typeface="+mn-lt"/>
              </a:rPr>
              <a:t>::class);</a:t>
            </a:r>
            <a:endParaRPr lang="fr-CA" dirty="0"/>
          </a:p>
          <a:p>
            <a:pPr>
              <a:buNone/>
            </a:pPr>
            <a:endParaRPr lang="fr-CA" dirty="0"/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// données de test</a:t>
            </a:r>
            <a:endParaRPr lang="fr-CA" dirty="0"/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$</a:t>
            </a:r>
            <a:r>
              <a:rPr lang="fr-CA" dirty="0" err="1">
                <a:ea typeface="+mn-lt"/>
                <a:cs typeface="+mn-lt"/>
              </a:rPr>
              <a:t>this</a:t>
            </a:r>
            <a:r>
              <a:rPr lang="fr-CA" dirty="0">
                <a:ea typeface="+mn-lt"/>
                <a:cs typeface="+mn-lt"/>
              </a:rPr>
              <a:t>-&gt;call(</a:t>
            </a:r>
            <a:r>
              <a:rPr lang="fr-CA" dirty="0" err="1">
                <a:ea typeface="+mn-lt"/>
                <a:cs typeface="+mn-lt"/>
              </a:rPr>
              <a:t>CategoriesTableSeeder</a:t>
            </a:r>
            <a:r>
              <a:rPr lang="fr-CA" dirty="0">
                <a:ea typeface="+mn-lt"/>
                <a:cs typeface="+mn-lt"/>
              </a:rPr>
              <a:t>::class);</a:t>
            </a:r>
            <a:endParaRPr lang="fr-CA" dirty="0"/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    $</a:t>
            </a:r>
            <a:r>
              <a:rPr lang="fr-CA" dirty="0" err="1">
                <a:ea typeface="+mn-lt"/>
                <a:cs typeface="+mn-lt"/>
              </a:rPr>
              <a:t>this</a:t>
            </a:r>
            <a:r>
              <a:rPr lang="fr-CA" dirty="0">
                <a:ea typeface="+mn-lt"/>
                <a:cs typeface="+mn-lt"/>
              </a:rPr>
              <a:t>-&gt;call(</a:t>
            </a:r>
            <a:r>
              <a:rPr lang="fr-CA" dirty="0" err="1">
                <a:ea typeface="+mn-lt"/>
                <a:cs typeface="+mn-lt"/>
              </a:rPr>
              <a:t>ProduitsTableSeeder</a:t>
            </a:r>
            <a:r>
              <a:rPr lang="fr-CA" dirty="0">
                <a:ea typeface="+mn-lt"/>
                <a:cs typeface="+mn-lt"/>
              </a:rPr>
              <a:t>::class);</a:t>
            </a:r>
            <a:endParaRPr lang="fr-CA" dirty="0"/>
          </a:p>
          <a:p>
            <a:pPr>
              <a:buNone/>
            </a:pPr>
            <a:r>
              <a:rPr lang="fr-CA" dirty="0">
                <a:ea typeface="+mn-lt"/>
                <a:cs typeface="+mn-lt"/>
              </a:rPr>
              <a:t>}</a:t>
            </a:r>
            <a:endParaRPr lang="fr-CA" dirty="0"/>
          </a:p>
          <a:p>
            <a:pPr marL="0" indent="0">
              <a:buNone/>
            </a:pPr>
            <a:endParaRPr lang="fr-CA" dirty="0"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8F5E6B6-17E9-44CA-BF9B-BF304FD938A2}"/>
              </a:ext>
            </a:extLst>
          </p:cNvPr>
          <p:cNvSpPr txBox="1"/>
          <p:nvPr/>
        </p:nvSpPr>
        <p:spPr>
          <a:xfrm>
            <a:off x="4428679" y="231117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solidFill>
                  <a:srgbClr val="FF0000"/>
                </a:solidFill>
              </a:rPr>
              <a:t>Ne pas oublier le use pour l'objet DB</a:t>
            </a:r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6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0FA98-9D66-4294-A3ED-DED4FDC5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Exécuter les </a:t>
            </a:r>
            <a:r>
              <a:rPr lang="fr-CA" dirty="0" err="1">
                <a:cs typeface="Calibri Light"/>
              </a:rPr>
              <a:t>seeds</a:t>
            </a:r>
            <a:endParaRPr lang="fr-CA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CF1D05-B618-4A2E-8CCD-D15E14B1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CA" dirty="0" err="1">
                <a:ea typeface="+mn-lt"/>
                <a:cs typeface="+mn-lt"/>
              </a:rPr>
              <a:t>php</a:t>
            </a:r>
            <a:r>
              <a:rPr lang="fr-CA" dirty="0">
                <a:ea typeface="+mn-lt"/>
                <a:cs typeface="+mn-lt"/>
              </a:rPr>
              <a:t> artisan </a:t>
            </a:r>
            <a:r>
              <a:rPr lang="fr-CA" dirty="0" err="1">
                <a:ea typeface="+mn-lt"/>
                <a:cs typeface="+mn-lt"/>
              </a:rPr>
              <a:t>db:seed</a:t>
            </a:r>
            <a:endParaRPr lang="fr-CA" dirty="0">
              <a:cs typeface="Calibri" panose="020F0502020204030204"/>
            </a:endParaRPr>
          </a:p>
          <a:p>
            <a:endParaRPr lang="fr-CA" dirty="0">
              <a:cs typeface="Calibri" panose="020F0502020204030204"/>
            </a:endParaRPr>
          </a:p>
          <a:p>
            <a:pPr>
              <a:buNone/>
            </a:pPr>
            <a:r>
              <a:rPr lang="fr-CA" dirty="0">
                <a:solidFill>
                  <a:srgbClr val="FF0000"/>
                </a:solidFill>
                <a:ea typeface="+mn-lt"/>
                <a:cs typeface="+mn-lt"/>
              </a:rPr>
              <a:t>Si vous exécutez cette commande plus d'une fois, les données seront dédoublées.</a:t>
            </a:r>
          </a:p>
          <a:p>
            <a:pPr>
              <a:buNone/>
            </a:pPr>
            <a:endParaRPr lang="fr-CA" dirty="0">
              <a:solidFill>
                <a:srgbClr val="FF0000"/>
              </a:solidFill>
              <a:cs typeface="Calibri" panose="020F0502020204030204"/>
            </a:endParaRPr>
          </a:p>
          <a:p>
            <a:pPr>
              <a:buNone/>
            </a:pPr>
            <a:r>
              <a:rPr lang="fr-CA" dirty="0" err="1">
                <a:ea typeface="+mn-lt"/>
                <a:cs typeface="+mn-lt"/>
              </a:rPr>
              <a:t>php</a:t>
            </a:r>
            <a:r>
              <a:rPr lang="fr-CA" dirty="0">
                <a:ea typeface="+mn-lt"/>
                <a:cs typeface="+mn-lt"/>
              </a:rPr>
              <a:t> artisan </a:t>
            </a:r>
            <a:r>
              <a:rPr lang="fr-CA" dirty="0" err="1">
                <a:ea typeface="+mn-lt"/>
                <a:cs typeface="+mn-lt"/>
              </a:rPr>
              <a:t>db:seed</a:t>
            </a:r>
            <a:r>
              <a:rPr lang="fr-CA" dirty="0">
                <a:ea typeface="+mn-lt"/>
                <a:cs typeface="+mn-lt"/>
              </a:rPr>
              <a:t> --class=</a:t>
            </a:r>
            <a:r>
              <a:rPr lang="fr-CA" i="1" dirty="0" err="1">
                <a:ea typeface="+mn-lt"/>
                <a:cs typeface="+mn-lt"/>
              </a:rPr>
              <a:t>MaTableTableSeeder</a:t>
            </a:r>
            <a:endParaRPr lang="en-US" dirty="0" err="1">
              <a:ea typeface="+mn-lt"/>
              <a:cs typeface="+mn-lt"/>
            </a:endParaRPr>
          </a:p>
          <a:p>
            <a:pPr>
              <a:buNone/>
            </a:pPr>
            <a:r>
              <a:rPr lang="fr-CA" i="1" dirty="0">
                <a:cs typeface="Calibri"/>
              </a:rPr>
              <a:t>Exécuter un seul fichier </a:t>
            </a:r>
            <a:r>
              <a:rPr lang="fr-CA" i="1" dirty="0" err="1">
                <a:cs typeface="Calibri"/>
              </a:rPr>
              <a:t>seed</a:t>
            </a:r>
            <a:r>
              <a:rPr lang="fr-CA" i="1" dirty="0">
                <a:cs typeface="Calibri"/>
              </a:rPr>
              <a:t>.</a:t>
            </a:r>
          </a:p>
          <a:p>
            <a:pPr>
              <a:buNone/>
            </a:pPr>
            <a:endParaRPr lang="fr-CA" i="1" dirty="0">
              <a:cs typeface="Calibri"/>
            </a:endParaRPr>
          </a:p>
          <a:p>
            <a:pPr>
              <a:buNone/>
            </a:pPr>
            <a:r>
              <a:rPr lang="fr-CA" b="1" dirty="0" err="1">
                <a:ea typeface="+mn-lt"/>
                <a:cs typeface="+mn-lt"/>
              </a:rPr>
              <a:t>php</a:t>
            </a:r>
            <a:r>
              <a:rPr lang="fr-CA" b="1" dirty="0">
                <a:ea typeface="+mn-lt"/>
                <a:cs typeface="+mn-lt"/>
              </a:rPr>
              <a:t> artisan </a:t>
            </a:r>
            <a:r>
              <a:rPr lang="fr-CA" b="1" dirty="0" err="1">
                <a:ea typeface="+mn-lt"/>
                <a:cs typeface="+mn-lt"/>
              </a:rPr>
              <a:t>migrate:refresh</a:t>
            </a:r>
            <a:r>
              <a:rPr lang="fr-CA" b="1" dirty="0">
                <a:ea typeface="+mn-lt"/>
                <a:cs typeface="+mn-lt"/>
              </a:rPr>
              <a:t> --</a:t>
            </a:r>
            <a:r>
              <a:rPr lang="fr-CA" b="1" dirty="0" err="1">
                <a:ea typeface="+mn-lt"/>
                <a:cs typeface="+mn-lt"/>
              </a:rPr>
              <a:t>seed</a:t>
            </a:r>
            <a:endParaRPr lang="fr-CA" b="1" dirty="0" err="1"/>
          </a:p>
          <a:p>
            <a:pPr>
              <a:buNone/>
            </a:pPr>
            <a:r>
              <a:rPr lang="en-US" b="1" dirty="0"/>
              <a:t>Tout </a:t>
            </a:r>
            <a:r>
              <a:rPr lang="en-US" b="1" dirty="0" err="1"/>
              <a:t>recommencer</a:t>
            </a:r>
            <a:r>
              <a:rPr lang="en-US" b="1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80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FC0C2C-A0E2-48C2-A2BB-04FF567A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Exercices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D08B86-FE8E-47DB-91DD-3EFAAA80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cs typeface="Calibri"/>
              </a:rPr>
              <a:t>Créez la base de données Netflix.</a:t>
            </a:r>
            <a:endParaRPr lang="fr-FR" dirty="0"/>
          </a:p>
          <a:p>
            <a:r>
              <a:rPr lang="fr-CA" dirty="0">
                <a:cs typeface="Calibri"/>
              </a:rPr>
              <a:t>Créez les tables : </a:t>
            </a:r>
            <a:r>
              <a:rPr lang="fr-CA" b="1" dirty="0">
                <a:cs typeface="Calibri"/>
              </a:rPr>
              <a:t>films</a:t>
            </a:r>
            <a:r>
              <a:rPr lang="fr-CA" dirty="0">
                <a:cs typeface="Calibri"/>
              </a:rPr>
              <a:t>, </a:t>
            </a:r>
            <a:r>
              <a:rPr lang="fr-CA" b="1" dirty="0">
                <a:cs typeface="Calibri"/>
              </a:rPr>
              <a:t>usagers</a:t>
            </a:r>
            <a:r>
              <a:rPr lang="fr-CA" dirty="0">
                <a:cs typeface="Calibri"/>
              </a:rPr>
              <a:t>, </a:t>
            </a:r>
            <a:r>
              <a:rPr lang="fr-CA" b="1" dirty="0">
                <a:cs typeface="Calibri"/>
              </a:rPr>
              <a:t>acteurs</a:t>
            </a:r>
          </a:p>
          <a:p>
            <a:r>
              <a:rPr lang="fr-CA" dirty="0">
                <a:cs typeface="Calibri"/>
              </a:rPr>
              <a:t>Créez les tables de jonctions : </a:t>
            </a:r>
            <a:r>
              <a:rPr lang="fr-CA" b="1" dirty="0" err="1">
                <a:cs typeface="Calibri"/>
              </a:rPr>
              <a:t>acteur_film</a:t>
            </a:r>
            <a:r>
              <a:rPr lang="fr-CA" dirty="0">
                <a:cs typeface="Calibri"/>
              </a:rPr>
              <a:t>, </a:t>
            </a:r>
            <a:r>
              <a:rPr lang="fr-CA" b="1" dirty="0" err="1">
                <a:cs typeface="Calibri"/>
              </a:rPr>
              <a:t>film_usager</a:t>
            </a:r>
            <a:endParaRPr lang="fr-CA" b="1" dirty="0">
              <a:cs typeface="Calibri"/>
            </a:endParaRPr>
          </a:p>
          <a:p>
            <a:r>
              <a:rPr lang="fr-CA" dirty="0">
                <a:cs typeface="Calibri"/>
              </a:rPr>
              <a:t>Ajoutez les </a:t>
            </a:r>
            <a:r>
              <a:rPr lang="fr-CA" dirty="0" err="1">
                <a:cs typeface="Calibri"/>
              </a:rPr>
              <a:t>seeds</a:t>
            </a:r>
            <a:r>
              <a:rPr lang="fr-CA" dirty="0">
                <a:cs typeface="Calibri"/>
              </a:rPr>
              <a:t> pour 10 films et 10 acteurs.</a:t>
            </a:r>
          </a:p>
          <a:p>
            <a:r>
              <a:rPr lang="fr-CA" dirty="0">
                <a:cs typeface="Calibri"/>
              </a:rPr>
              <a:t>Ajoutez des données dans les tables de jonctions.</a:t>
            </a:r>
          </a:p>
        </p:txBody>
      </p:sp>
    </p:spTree>
    <p:extLst>
      <p:ext uri="{BB962C8B-B14F-4D97-AF65-F5344CB8AC3E}">
        <p14:creationId xmlns:p14="http://schemas.microsoft.com/office/powerpoint/2010/main" val="74413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BDDA3-5DD5-4F95-B144-09B83F02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Bogue</a:t>
            </a:r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FD7143-9E1B-47EF-BFB5-9F3BAFEDB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24" y="1818015"/>
            <a:ext cx="8983329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0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5DCDEA-C6C0-4E7C-8986-E28C432A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Création de la base de données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4BE3E6-917D-4229-BE07-26673460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fr-CA" dirty="0">
                <a:ea typeface="+mn-lt"/>
                <a:cs typeface="+mn-lt"/>
              </a:rPr>
              <a:t>Il est inutile de vous lancer à tête perdue dans votre SGBD préféré pour créer vos tables et y entrer vos données initiales. </a:t>
            </a:r>
            <a:r>
              <a:rPr lang="fr-CA" dirty="0" err="1">
                <a:ea typeface="+mn-lt"/>
                <a:cs typeface="+mn-lt"/>
              </a:rPr>
              <a:t>Laravel</a:t>
            </a:r>
            <a:r>
              <a:rPr lang="fr-CA" dirty="0">
                <a:ea typeface="+mn-lt"/>
                <a:cs typeface="+mn-lt"/>
              </a:rPr>
              <a:t> a tout prévu pour vous faciliter la tâche :</a:t>
            </a:r>
            <a:endParaRPr lang="fr-CA" dirty="0">
              <a:cs typeface="Calibri" panose="020F0502020204030204"/>
            </a:endParaRPr>
          </a:p>
          <a:p>
            <a:pPr marL="0" indent="0" algn="just">
              <a:buNone/>
            </a:pPr>
            <a:endParaRPr lang="fr-CA" dirty="0">
              <a:ea typeface="+mn-lt"/>
              <a:cs typeface="+mn-lt"/>
            </a:endParaRPr>
          </a:p>
          <a:p>
            <a:r>
              <a:rPr lang="fr-CA" dirty="0">
                <a:ea typeface="+mn-lt"/>
                <a:cs typeface="+mn-lt"/>
              </a:rPr>
              <a:t>des fichiers de migration pour créer les tables;</a:t>
            </a:r>
            <a:endParaRPr lang="fr-CA" dirty="0"/>
          </a:p>
          <a:p>
            <a:pPr algn="just"/>
            <a:r>
              <a:rPr lang="fr-CA" dirty="0">
                <a:ea typeface="+mn-lt"/>
                <a:cs typeface="+mn-lt"/>
              </a:rPr>
              <a:t>des fichiers de </a:t>
            </a:r>
            <a:r>
              <a:rPr lang="fr-CA" dirty="0" err="1">
                <a:ea typeface="+mn-lt"/>
                <a:cs typeface="+mn-lt"/>
              </a:rPr>
              <a:t>seeds</a:t>
            </a:r>
            <a:r>
              <a:rPr lang="fr-CA" dirty="0">
                <a:ea typeface="+mn-lt"/>
                <a:cs typeface="+mn-lt"/>
              </a:rPr>
              <a:t> pour insérer les données initiales et les données de test.</a:t>
            </a:r>
            <a:endParaRPr lang="fr-CA" dirty="0">
              <a:cs typeface="Calibri" panose="020F0502020204030204"/>
            </a:endParaRPr>
          </a:p>
          <a:p>
            <a:endParaRPr lang="fr-CA" dirty="0">
              <a:ea typeface="+mn-lt"/>
              <a:cs typeface="+mn-lt"/>
            </a:endParaRPr>
          </a:p>
          <a:p>
            <a:pPr algn="just"/>
            <a:r>
              <a:rPr lang="fr-CA" dirty="0">
                <a:ea typeface="+mn-lt"/>
                <a:cs typeface="+mn-lt"/>
              </a:rPr>
              <a:t>Seule la base de données vide devra être créée manuellement. Une requête SQL permet d'y arriver.</a:t>
            </a:r>
            <a:endParaRPr lang="fr-CA" dirty="0">
              <a:cs typeface="Calibri"/>
            </a:endParaRPr>
          </a:p>
          <a:p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410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54AFDE-557F-4968-8AE5-4C8DB97C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0663"/>
            <a:ext cx="10515600" cy="1806299"/>
          </a:xfrm>
        </p:spPr>
        <p:txBody>
          <a:bodyPr/>
          <a:lstStyle/>
          <a:p>
            <a:r>
              <a:rPr lang="fr-CA" dirty="0"/>
              <a:t>Il faut supprimer le fichier </a:t>
            </a:r>
            <a:r>
              <a:rPr lang="fr-CA" dirty="0" err="1"/>
              <a:t>personal_access_tokens</a:t>
            </a:r>
            <a:r>
              <a:rPr lang="fr-CA" dirty="0"/>
              <a:t> qui se trouve dans </a:t>
            </a:r>
            <a:r>
              <a:rPr lang="fr-CA" dirty="0" err="1"/>
              <a:t>vendor</a:t>
            </a:r>
            <a:r>
              <a:rPr lang="fr-CA" dirty="0"/>
              <a:t>\</a:t>
            </a:r>
            <a:r>
              <a:rPr lang="fr-CA" dirty="0" err="1"/>
              <a:t>Laravel</a:t>
            </a:r>
            <a:r>
              <a:rPr lang="fr-CA" dirty="0"/>
              <a:t>\</a:t>
            </a:r>
            <a:r>
              <a:rPr lang="fr-CA" dirty="0" err="1"/>
              <a:t>Sanctum</a:t>
            </a:r>
            <a:r>
              <a:rPr lang="fr-CA" dirty="0"/>
              <a:t>\</a:t>
            </a:r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2F99BC-69A9-4AA3-B47F-486BC9D09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8"/>
            <a:ext cx="6306430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0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605F5-698C-4C18-984D-689DC6D8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Création de la BD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5AB61A-A00F-4FB9-9C0B-17A7F312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cs typeface="Calibri"/>
              </a:rPr>
              <a:t>Option 1 : avec phpMyAdmin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AB489DB0-58DF-4BD2-A158-114163F36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78" y="2482918"/>
            <a:ext cx="7844882" cy="435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4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43C16-C407-4EA4-BB9F-AB825154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Ajustement du fichier .</a:t>
            </a:r>
            <a:r>
              <a:rPr lang="fr-CA" dirty="0" err="1">
                <a:cs typeface="Calibri Light"/>
              </a:rPr>
              <a:t>env</a:t>
            </a:r>
            <a:endParaRPr lang="fr-CA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23916A-282E-43AA-8574-A74B59FD3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cs typeface="Calibri"/>
              </a:rPr>
              <a:t>Le fichier .</a:t>
            </a:r>
            <a:r>
              <a:rPr lang="fr-CA" dirty="0" err="1">
                <a:cs typeface="Calibri"/>
              </a:rPr>
              <a:t>env</a:t>
            </a:r>
            <a:r>
              <a:rPr lang="fr-CA" dirty="0">
                <a:cs typeface="Calibri"/>
              </a:rPr>
              <a:t> se trouve à la racine de votre site :</a:t>
            </a:r>
            <a:endParaRPr lang="fr-CA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99C4929-6625-4044-BE75-2884F353D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29" y="2347111"/>
            <a:ext cx="7008541" cy="422675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935E6C8-AB40-47CC-86B1-6F8DAD8B6880}"/>
              </a:ext>
            </a:extLst>
          </p:cNvPr>
          <p:cNvSpPr txBox="1"/>
          <p:nvPr/>
        </p:nvSpPr>
        <p:spPr>
          <a:xfrm>
            <a:off x="9064083" y="3339790"/>
            <a:ext cx="301268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dirty="0">
                <a:solidFill>
                  <a:srgbClr val="FF0000"/>
                </a:solidFill>
                <a:ea typeface="+mn-lt"/>
                <a:cs typeface="+mn-lt"/>
              </a:rPr>
              <a:t>Note : le fichier .</a:t>
            </a:r>
            <a:r>
              <a:rPr lang="fr-CA" dirty="0" err="1">
                <a:solidFill>
                  <a:srgbClr val="FF0000"/>
                </a:solidFill>
                <a:ea typeface="+mn-lt"/>
                <a:cs typeface="+mn-lt"/>
              </a:rPr>
              <a:t>env</a:t>
            </a:r>
            <a:r>
              <a:rPr lang="fr-CA" dirty="0">
                <a:solidFill>
                  <a:srgbClr val="FF0000"/>
                </a:solidFill>
                <a:ea typeface="+mn-lt"/>
                <a:cs typeface="+mn-lt"/>
              </a:rPr>
              <a:t> ne doit pas faire partie des fichiers suivis par Git. </a:t>
            </a:r>
            <a:endParaRPr lang="fr-FR" dirty="0">
              <a:solidFill>
                <a:srgbClr val="FF0000"/>
              </a:solidFill>
              <a:ea typeface="+mn-lt"/>
              <a:cs typeface="+mn-lt"/>
            </a:endParaRPr>
          </a:p>
          <a:p>
            <a:endParaRPr lang="fr-CA" dirty="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fr-CA" dirty="0">
                <a:solidFill>
                  <a:srgbClr val="FF0000"/>
                </a:solidFill>
                <a:ea typeface="+mn-lt"/>
                <a:cs typeface="+mn-lt"/>
              </a:rPr>
              <a:t>Il contient de l'information sensible et son contenu sera probablement différent d'un environnement à l'autre.</a:t>
            </a:r>
            <a:endParaRPr lang="fr-FR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900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CE033-89C1-4D42-ADE3-B9A5AC30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930"/>
            <a:ext cx="10515600" cy="1325563"/>
          </a:xfrm>
        </p:spPr>
        <p:txBody>
          <a:bodyPr/>
          <a:lstStyle/>
          <a:p>
            <a:r>
              <a:rPr lang="fr-CA" dirty="0">
                <a:cs typeface="Calibri Light"/>
              </a:rPr>
              <a:t>Les fichiers de migration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CA9AE-2B89-4FA4-BE17-F1B694D9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601"/>
            <a:ext cx="10515600" cy="457436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just"/>
            <a:r>
              <a:rPr lang="fr-CA" dirty="0">
                <a:ea typeface="+mn-lt"/>
                <a:cs typeface="+mn-lt"/>
              </a:rPr>
              <a:t>Pour créer ou modifier les tables de votre base de données, </a:t>
            </a:r>
            <a:r>
              <a:rPr lang="fr-CA" dirty="0" err="1">
                <a:ea typeface="+mn-lt"/>
                <a:cs typeface="+mn-lt"/>
              </a:rPr>
              <a:t>Laravel</a:t>
            </a:r>
            <a:r>
              <a:rPr lang="fr-CA" dirty="0">
                <a:ea typeface="+mn-lt"/>
                <a:cs typeface="+mn-lt"/>
              </a:rPr>
              <a:t> a prévu un système de fichiers de migration qui fonctionne à merveille.</a:t>
            </a:r>
            <a:endParaRPr lang="fr-CA" dirty="0">
              <a:cs typeface="Calibri" panose="020F0502020204030204"/>
            </a:endParaRPr>
          </a:p>
          <a:p>
            <a:pPr algn="just"/>
            <a:endParaRPr lang="fr-CA" dirty="0">
              <a:ea typeface="+mn-lt"/>
              <a:cs typeface="+mn-lt"/>
            </a:endParaRPr>
          </a:p>
          <a:p>
            <a:pPr algn="just"/>
            <a:r>
              <a:rPr lang="fr-CA" dirty="0">
                <a:ea typeface="+mn-lt"/>
                <a:cs typeface="+mn-lt"/>
              </a:rPr>
              <a:t>À chaque fois qu'une table doit être créée ou modifiée, sa définition sera inscrite à l'aide d'instructions PHP précises, placées dans un fichier de migration. </a:t>
            </a:r>
          </a:p>
          <a:p>
            <a:pPr algn="just"/>
            <a:endParaRPr lang="fr-CA" dirty="0">
              <a:ea typeface="+mn-lt"/>
              <a:cs typeface="+mn-lt"/>
            </a:endParaRPr>
          </a:p>
          <a:p>
            <a:pPr algn="just"/>
            <a:r>
              <a:rPr lang="fr-CA" dirty="0">
                <a:ea typeface="+mn-lt"/>
                <a:cs typeface="+mn-lt"/>
              </a:rPr>
              <a:t>Une commande artisan permettra d'exécuter les lignes de code de ce fichier afin que les modifications soient effectuées dans la base de données.</a:t>
            </a:r>
            <a:endParaRPr lang="fr-CA" dirty="0">
              <a:cs typeface="Calibri"/>
            </a:endParaRPr>
          </a:p>
          <a:p>
            <a:pPr algn="just"/>
            <a:endParaRPr lang="fr-CA" dirty="0">
              <a:ea typeface="+mn-lt"/>
              <a:cs typeface="+mn-lt"/>
            </a:endParaRPr>
          </a:p>
          <a:p>
            <a:pPr algn="just"/>
            <a:r>
              <a:rPr lang="fr-CA" dirty="0" err="1">
                <a:ea typeface="+mn-lt"/>
                <a:cs typeface="+mn-lt"/>
              </a:rPr>
              <a:t>Laravel</a:t>
            </a:r>
            <a:r>
              <a:rPr lang="fr-CA" dirty="0">
                <a:ea typeface="+mn-lt"/>
                <a:cs typeface="+mn-lt"/>
              </a:rPr>
              <a:t> maintiendra dans la base de données une table nommée </a:t>
            </a:r>
            <a:r>
              <a:rPr lang="fr-CA" b="1" dirty="0">
                <a:ea typeface="+mn-lt"/>
                <a:cs typeface="+mn-lt"/>
              </a:rPr>
              <a:t>migrations</a:t>
            </a:r>
            <a:r>
              <a:rPr lang="fr-CA" dirty="0">
                <a:ea typeface="+mn-lt"/>
                <a:cs typeface="+mn-lt"/>
              </a:rPr>
              <a:t> dans laquelle les migrations effectuées seront listées. C'est à partir du contenu de cette table que </a:t>
            </a:r>
            <a:r>
              <a:rPr lang="fr-CA" dirty="0" err="1">
                <a:ea typeface="+mn-lt"/>
                <a:cs typeface="+mn-lt"/>
              </a:rPr>
              <a:t>Laravel</a:t>
            </a:r>
            <a:r>
              <a:rPr lang="fr-CA" dirty="0">
                <a:ea typeface="+mn-lt"/>
                <a:cs typeface="+mn-lt"/>
              </a:rPr>
              <a:t> saura quels fichiers doivent être exécutés lorsque vous lancez une migration.</a:t>
            </a:r>
            <a:endParaRPr lang="fr-CA" dirty="0">
              <a:cs typeface="Calibri" panose="020F0502020204030204"/>
            </a:endParaRPr>
          </a:p>
          <a:p>
            <a:pPr algn="just"/>
            <a:endParaRPr lang="fr-CA" dirty="0">
              <a:ea typeface="+mn-lt"/>
              <a:cs typeface="+mn-lt"/>
            </a:endParaRPr>
          </a:p>
          <a:p>
            <a:pPr algn="just"/>
            <a:r>
              <a:rPr lang="fr-CA" dirty="0">
                <a:ea typeface="+mn-lt"/>
                <a:cs typeface="+mn-lt"/>
              </a:rPr>
              <a:t>Le principal avantage d'un tel système est de permettre à tous les membres de l'équipe de développement d'appliquer les mêmes modifications à leur base de données locale. De plus, puisque chaque fichier de migration est daté et correspond à une modification, il devient possible d'effectuer un suivi des versions de la structure de la base de données, ce qui est impossible avec une base de données compilée.</a:t>
            </a:r>
            <a:endParaRPr lang="fr-CA" dirty="0">
              <a:cs typeface="Calibri"/>
            </a:endParaRPr>
          </a:p>
          <a:p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300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3B050-F8D9-444B-B79B-EE1843A3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Modifier PHP.ini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792B7F-3786-49BA-97F7-5AA15045E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31" y="1690688"/>
            <a:ext cx="7792537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7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04C81-EDA9-44E3-9785-A698287C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Les fichiers de migration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A599EE-D40F-4B13-B746-75C7B553F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CA" dirty="0">
                <a:cs typeface="Calibri"/>
              </a:rPr>
              <a:t>ON NE TOUCHE PLUS AU SGBD (phpMyAdmin).</a:t>
            </a:r>
          </a:p>
          <a:p>
            <a:endParaRPr lang="fr-CA" dirty="0">
              <a:cs typeface="Calibri"/>
            </a:endParaRPr>
          </a:p>
          <a:p>
            <a:r>
              <a:rPr lang="fr-CA" b="1" u="sng" dirty="0">
                <a:cs typeface="Calibri"/>
              </a:rPr>
              <a:t>Le nom des tables doit être au pluriel en minuscules.</a:t>
            </a:r>
          </a:p>
          <a:p>
            <a:pPr lvl="1"/>
            <a:r>
              <a:rPr lang="fr-CA" dirty="0">
                <a:cs typeface="Calibri"/>
              </a:rPr>
              <a:t>produits, joueurs, </a:t>
            </a:r>
            <a:r>
              <a:rPr lang="fr-CA" dirty="0" err="1">
                <a:cs typeface="Calibri"/>
              </a:rPr>
              <a:t>equipes</a:t>
            </a:r>
            <a:r>
              <a:rPr lang="fr-CA" dirty="0">
                <a:cs typeface="Calibri"/>
              </a:rPr>
              <a:t>, </a:t>
            </a:r>
            <a:r>
              <a:rPr lang="fr-CA" dirty="0" err="1">
                <a:cs typeface="Calibri"/>
              </a:rPr>
              <a:t>comptesbancaire</a:t>
            </a:r>
            <a:r>
              <a:rPr lang="fr-CA" dirty="0">
                <a:cs typeface="Calibri"/>
              </a:rPr>
              <a:t>.</a:t>
            </a:r>
          </a:p>
          <a:p>
            <a:pPr marL="457200" lvl="1" indent="0">
              <a:buNone/>
            </a:pPr>
            <a:endParaRPr lang="fr-CA" b="1" u="sng" dirty="0">
              <a:cs typeface="Calibri"/>
            </a:endParaRPr>
          </a:p>
          <a:p>
            <a:r>
              <a:rPr lang="fr-CA" b="1" u="sng" dirty="0">
                <a:cs typeface="Calibri"/>
              </a:rPr>
              <a:t>Les tables pivots sont au singulier avec une barre en bas en ordre alphabétique.</a:t>
            </a:r>
          </a:p>
          <a:p>
            <a:pPr lvl="1"/>
            <a:r>
              <a:rPr lang="fr-CA" dirty="0" err="1">
                <a:cs typeface="Calibri"/>
              </a:rPr>
              <a:t>equipe_joueur</a:t>
            </a:r>
            <a:r>
              <a:rPr lang="fr-CA" dirty="0">
                <a:cs typeface="Calibri"/>
              </a:rPr>
              <a:t>, </a:t>
            </a:r>
            <a:r>
              <a:rPr lang="fr-CA" dirty="0" err="1">
                <a:cs typeface="Calibri"/>
              </a:rPr>
              <a:t>categorie_produit</a:t>
            </a:r>
            <a:endParaRPr lang="fr-CA" dirty="0">
              <a:cs typeface="Calibri"/>
            </a:endParaRPr>
          </a:p>
          <a:p>
            <a:pPr lvl="1"/>
            <a:endParaRPr lang="fr-CA" dirty="0">
              <a:cs typeface="Calibri"/>
            </a:endParaRPr>
          </a:p>
          <a:p>
            <a:r>
              <a:rPr lang="fr-CA" b="1" u="sng" dirty="0">
                <a:cs typeface="Calibri"/>
              </a:rPr>
              <a:t>Il ne faut pas utiliser le préfixe de la table avant le champ.</a:t>
            </a:r>
          </a:p>
          <a:p>
            <a:pPr lvl="1"/>
            <a:r>
              <a:rPr lang="fr-CA" strike="sngStrike" dirty="0" err="1">
                <a:cs typeface="Calibri"/>
              </a:rPr>
              <a:t>catégorie_nom</a:t>
            </a:r>
            <a:r>
              <a:rPr lang="fr-CA" strike="sngStrike" dirty="0">
                <a:cs typeface="Calibri"/>
              </a:rPr>
              <a:t> </a:t>
            </a:r>
            <a:r>
              <a:rPr lang="fr-CA" dirty="0">
                <a:cs typeface="Calibri"/>
              </a:rPr>
              <a:t>pour la table catégories devient uniquement nom.</a:t>
            </a:r>
          </a:p>
          <a:p>
            <a:pPr lvl="1"/>
            <a:r>
              <a:rPr lang="fr-CA" dirty="0">
                <a:cs typeface="Calibri"/>
              </a:rPr>
              <a:t>Le code sera plus simple</a:t>
            </a:r>
          </a:p>
          <a:p>
            <a:pPr lvl="2"/>
            <a:r>
              <a:rPr lang="fr-CA" dirty="0" err="1">
                <a:cs typeface="Calibri"/>
              </a:rPr>
              <a:t>categories</a:t>
            </a:r>
            <a:r>
              <a:rPr lang="fr-CA" dirty="0">
                <a:cs typeface="Calibri"/>
              </a:rPr>
              <a:t>-&gt;nom au lieu de </a:t>
            </a:r>
            <a:r>
              <a:rPr lang="fr-CA" dirty="0" err="1">
                <a:cs typeface="Calibri"/>
              </a:rPr>
              <a:t>categories</a:t>
            </a:r>
            <a:r>
              <a:rPr lang="fr-CA" dirty="0">
                <a:cs typeface="Calibri"/>
              </a:rPr>
              <a:t>-&gt;</a:t>
            </a:r>
            <a:r>
              <a:rPr lang="fr-CA" dirty="0" err="1">
                <a:cs typeface="Calibri"/>
              </a:rPr>
              <a:t>categorie_nom</a:t>
            </a:r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006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81BD22-23C0-47C1-B2BB-E1ACF254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Création du fichier de migrations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B74A98-B965-4021-9E07-D8045284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CA" b="1" dirty="0" err="1">
                <a:ea typeface="+mn-lt"/>
                <a:cs typeface="+mn-lt"/>
              </a:rPr>
              <a:t>php</a:t>
            </a:r>
            <a:r>
              <a:rPr lang="fr-CA" b="1" dirty="0">
                <a:ea typeface="+mn-lt"/>
                <a:cs typeface="+mn-lt"/>
              </a:rPr>
              <a:t> artisan </a:t>
            </a:r>
            <a:r>
              <a:rPr lang="fr-CA" b="1" dirty="0" err="1">
                <a:ea typeface="+mn-lt"/>
                <a:cs typeface="+mn-lt"/>
              </a:rPr>
              <a:t>make:migration</a:t>
            </a:r>
            <a:r>
              <a:rPr lang="fr-CA" b="1" dirty="0">
                <a:ea typeface="+mn-lt"/>
                <a:cs typeface="+mn-lt"/>
              </a:rPr>
              <a:t> </a:t>
            </a:r>
            <a:r>
              <a:rPr lang="fr-CA" b="1" dirty="0" err="1">
                <a:ea typeface="+mn-lt"/>
                <a:cs typeface="+mn-lt"/>
              </a:rPr>
              <a:t>create_films_table</a:t>
            </a:r>
            <a:r>
              <a:rPr lang="fr-CA" b="1" dirty="0">
                <a:ea typeface="+mn-lt"/>
                <a:cs typeface="+mn-lt"/>
              </a:rPr>
              <a:t> --</a:t>
            </a:r>
            <a:r>
              <a:rPr lang="fr-CA" b="1" dirty="0" err="1">
                <a:ea typeface="+mn-lt"/>
                <a:cs typeface="+mn-lt"/>
              </a:rPr>
              <a:t>create</a:t>
            </a:r>
            <a:r>
              <a:rPr lang="fr-CA" b="1" dirty="0">
                <a:ea typeface="+mn-lt"/>
                <a:cs typeface="+mn-lt"/>
              </a:rPr>
              <a:t> films</a:t>
            </a:r>
            <a:endParaRPr lang="fr-CA" b="1" dirty="0">
              <a:cs typeface="Calibri" panose="020F0502020204030204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8F68DEAB-996F-425B-B506-9A92572B3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2" y="2700253"/>
            <a:ext cx="11171663" cy="611860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7B01E4C9-A49C-486B-857E-C58709E48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375" y="3357869"/>
            <a:ext cx="3616712" cy="349692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A01879-56AE-43D4-9BC5-89D0BBC2AF19}"/>
              </a:ext>
            </a:extLst>
          </p:cNvPr>
          <p:cNvSpPr txBox="1"/>
          <p:nvPr/>
        </p:nvSpPr>
        <p:spPr>
          <a:xfrm>
            <a:off x="654205" y="4008864"/>
            <a:ext cx="423932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CA" dirty="0">
                <a:solidFill>
                  <a:srgbClr val="FF0000"/>
                </a:solidFill>
              </a:rPr>
              <a:t>Les fichiers de migration sont datés.</a:t>
            </a:r>
            <a:endParaRPr lang="fr-FR">
              <a:solidFill>
                <a:srgbClr val="FF0000"/>
              </a:solidFill>
              <a:cs typeface="Calibri" panose="020F0502020204030204"/>
            </a:endParaRPr>
          </a:p>
          <a:p>
            <a:pPr algn="just"/>
            <a:endParaRPr lang="fr-CA" dirty="0">
              <a:solidFill>
                <a:srgbClr val="FF0000"/>
              </a:solidFill>
              <a:cs typeface="Calibri"/>
            </a:endParaRPr>
          </a:p>
          <a:p>
            <a:pPr algn="just"/>
            <a:r>
              <a:rPr lang="fr-CA" dirty="0">
                <a:solidFill>
                  <a:srgbClr val="FF0000"/>
                </a:solidFill>
              </a:rPr>
              <a:t>Ils sont exécutés du plus </a:t>
            </a:r>
            <a:r>
              <a:rPr lang="fr-CA" dirty="0" err="1">
                <a:solidFill>
                  <a:srgbClr val="FF0000"/>
                </a:solidFill>
              </a:rPr>
              <a:t>ancient</a:t>
            </a:r>
            <a:r>
              <a:rPr lang="fr-CA" dirty="0">
                <a:solidFill>
                  <a:srgbClr val="FF0000"/>
                </a:solidFill>
              </a:rPr>
              <a:t> au plus récent.</a:t>
            </a:r>
            <a:endParaRPr lang="fr-CA" dirty="0">
              <a:solidFill>
                <a:srgbClr val="FF0000"/>
              </a:solidFill>
              <a:cs typeface="Calibri"/>
            </a:endParaRPr>
          </a:p>
          <a:p>
            <a:pPr algn="just"/>
            <a:endParaRPr lang="fr-CA" dirty="0">
              <a:solidFill>
                <a:srgbClr val="FF0000"/>
              </a:solidFill>
              <a:cs typeface="Calibri"/>
            </a:endParaRPr>
          </a:p>
          <a:p>
            <a:pPr algn="just"/>
            <a:r>
              <a:rPr lang="fr-CA" dirty="0">
                <a:solidFill>
                  <a:srgbClr val="FF0000"/>
                </a:solidFill>
              </a:rPr>
              <a:t>Il faut donc créer les tables avec les clés primaires AVANT les tables avec les clés étrangères.</a:t>
            </a:r>
            <a:endParaRPr lang="fr-CA" dirty="0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B48C9EAA-CDF5-40EB-89EE-C7F82C5A8059}"/>
              </a:ext>
            </a:extLst>
          </p:cNvPr>
          <p:cNvCxnSpPr/>
          <p:nvPr/>
        </p:nvCxnSpPr>
        <p:spPr>
          <a:xfrm>
            <a:off x="6441456" y="3356285"/>
            <a:ext cx="1481253" cy="313535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D194999-4B0A-4669-803F-21E9BB373520}"/>
              </a:ext>
            </a:extLst>
          </p:cNvPr>
          <p:cNvSpPr txBox="1"/>
          <p:nvPr/>
        </p:nvSpPr>
        <p:spPr>
          <a:xfrm>
            <a:off x="5458522" y="14533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Nom du fichier</a:t>
            </a:r>
            <a:endParaRPr lang="fr-FR">
              <a:solidFill>
                <a:srgbClr val="FF0000"/>
              </a:solidFill>
              <a:cs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3DEB95-7413-4FC6-9B73-AAF172B0CDE2}"/>
              </a:ext>
            </a:extLst>
          </p:cNvPr>
          <p:cNvSpPr txBox="1"/>
          <p:nvPr/>
        </p:nvSpPr>
        <p:spPr>
          <a:xfrm>
            <a:off x="8841058" y="14533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Nom de la table</a:t>
            </a:r>
            <a:endParaRPr lang="fr-FR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68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2A085C9-E7B7-4D12-B4BE-167D637FFDE2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/>
              <a:t>Cliquez pour ajouter du texte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A283BAEE-684D-4674-97C6-A37BC607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937" y="-52345"/>
            <a:ext cx="5772614" cy="68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598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1179</Words>
  <Application>Microsoft Office PowerPoint</Application>
  <PresentationFormat>Grand écran</PresentationFormat>
  <Paragraphs>145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Thème Office</vt:lpstr>
      <vt:lpstr>La base de données</vt:lpstr>
      <vt:lpstr>Création de la base de données</vt:lpstr>
      <vt:lpstr>Création de la BD</vt:lpstr>
      <vt:lpstr>Ajustement du fichier .env</vt:lpstr>
      <vt:lpstr>Les fichiers de migration</vt:lpstr>
      <vt:lpstr>Modifier PHP.ini</vt:lpstr>
      <vt:lpstr>Les fichiers de migration</vt:lpstr>
      <vt:lpstr>Création du fichier de migrations</vt:lpstr>
      <vt:lpstr>Présentation PowerPoint</vt:lpstr>
      <vt:lpstr>Types de données</vt:lpstr>
      <vt:lpstr>Types de données table de jointures</vt:lpstr>
      <vt:lpstr>Effectuer la migration</vt:lpstr>
      <vt:lpstr>Avant d'effectuer la migration</vt:lpstr>
      <vt:lpstr>Tout effacer et recommencer</vt:lpstr>
      <vt:lpstr>Insertion des données</vt:lpstr>
      <vt:lpstr>database\seeders\DatabaseSeeder.php.</vt:lpstr>
      <vt:lpstr>Exécuter les seeds</vt:lpstr>
      <vt:lpstr>Exercices</vt:lpstr>
      <vt:lpstr>Bogue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Shany-Jonathan Carle</cp:lastModifiedBy>
  <cp:revision>322</cp:revision>
  <dcterms:created xsi:type="dcterms:W3CDTF">2020-11-02T13:42:08Z</dcterms:created>
  <dcterms:modified xsi:type="dcterms:W3CDTF">2022-10-19T20:51:25Z</dcterms:modified>
</cp:coreProperties>
</file>