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48407-CB76-480A-B561-C4D80A880F67}" v="636" dt="2020-11-04T13:23:2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2020-11-04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>
                <a:solidFill>
                  <a:schemeClr val="accent1"/>
                </a:solidFill>
                <a:cs typeface="Calibri Light"/>
              </a:rPr>
              <a:t>Le modèle</a:t>
            </a:r>
            <a:endParaRPr lang="fr-CA" sz="580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777CD-47B2-49AC-80A0-C1065C30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du modèle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0C21E-C553-40C4-8E5D-8F2CE8FE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CA" dirty="0">
                <a:ea typeface="+mn-lt"/>
                <a:cs typeface="+mn-lt"/>
              </a:rPr>
              <a:t>Un modèle, c'est une représentation logique d'une table de la base de données.</a:t>
            </a:r>
            <a:endParaRPr lang="fr-CA" dirty="0">
              <a:cs typeface="Calibri" panose="020F0502020204030204"/>
            </a:endParaRPr>
          </a:p>
          <a:p>
            <a:pPr marL="0" indent="0">
              <a:buNone/>
            </a:pPr>
            <a:endParaRPr lang="fr-CA" dirty="0">
              <a:ea typeface="+mn-lt"/>
              <a:cs typeface="+mn-lt"/>
            </a:endParaRPr>
          </a:p>
          <a:p>
            <a:r>
              <a:rPr lang="fr-CA" dirty="0">
                <a:ea typeface="+mn-lt"/>
                <a:cs typeface="+mn-lt"/>
              </a:rPr>
              <a:t>Pour suivre les standards de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, le nom du modèle doit débuter par une </a:t>
            </a:r>
            <a:r>
              <a:rPr lang="fr-CA" b="1" dirty="0">
                <a:ea typeface="+mn-lt"/>
                <a:cs typeface="+mn-lt"/>
              </a:rPr>
              <a:t>majuscule </a:t>
            </a:r>
            <a:r>
              <a:rPr lang="fr-CA" dirty="0">
                <a:ea typeface="+mn-lt"/>
                <a:cs typeface="+mn-lt"/>
              </a:rPr>
              <a:t>et être au </a:t>
            </a:r>
            <a:r>
              <a:rPr lang="fr-CA" b="1" dirty="0">
                <a:ea typeface="+mn-lt"/>
                <a:cs typeface="+mn-lt"/>
              </a:rPr>
              <a:t>singulier</a:t>
            </a:r>
            <a:endParaRPr lang="fr-CA" b="1" dirty="0"/>
          </a:p>
          <a:p>
            <a:endParaRPr lang="fr-CA" b="1" dirty="0">
              <a:cs typeface="Calibri"/>
            </a:endParaRPr>
          </a:p>
          <a:p>
            <a:pPr marL="0" indent="0">
              <a:buNone/>
            </a:pPr>
            <a:r>
              <a:rPr lang="fr-CA" dirty="0" err="1">
                <a:ea typeface="+mn-lt"/>
                <a:cs typeface="+mn-lt"/>
              </a:rPr>
              <a:t>php</a:t>
            </a:r>
            <a:r>
              <a:rPr lang="fr-CA" dirty="0">
                <a:ea typeface="+mn-lt"/>
                <a:cs typeface="+mn-lt"/>
              </a:rPr>
              <a:t> artisan </a:t>
            </a:r>
            <a:r>
              <a:rPr lang="fr-CA" dirty="0" err="1">
                <a:ea typeface="+mn-lt"/>
                <a:cs typeface="+mn-lt"/>
              </a:rPr>
              <a:t>make:model</a:t>
            </a:r>
            <a:r>
              <a:rPr lang="fr-CA" dirty="0">
                <a:ea typeface="+mn-lt"/>
                <a:cs typeface="+mn-lt"/>
              </a:rPr>
              <a:t> </a:t>
            </a:r>
            <a:r>
              <a:rPr lang="fr-CA" i="1" dirty="0">
                <a:ea typeface="+mn-lt"/>
                <a:cs typeface="+mn-lt"/>
              </a:rPr>
              <a:t>Film</a:t>
            </a:r>
            <a:endParaRPr lang="fr-CA" dirty="0"/>
          </a:p>
          <a:p>
            <a:pPr marL="0" indent="0">
              <a:buNone/>
            </a:pPr>
            <a:endParaRPr lang="fr-CA" i="1" dirty="0">
              <a:cs typeface="Calibri"/>
            </a:endParaRPr>
          </a:p>
          <a:p>
            <a:pPr marL="0" indent="0">
              <a:buNone/>
            </a:pPr>
            <a:r>
              <a:rPr lang="fr-CA" i="1" dirty="0">
                <a:cs typeface="Calibri"/>
              </a:rPr>
              <a:t>Si la classe de jointures ou pivots ne contient pas d'autre(s) champ(s), nous n'avons pas besoin de la créer.</a:t>
            </a:r>
          </a:p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7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91AD3-89F6-4A2A-B94B-5258B6CF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La classe générée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F8D5142-25CC-42BC-A30E-A5EE31E6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8" y="1565101"/>
            <a:ext cx="12011488" cy="331121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3D6ABD-11AC-43F4-A294-A15DDDDC46B1}"/>
              </a:ext>
            </a:extLst>
          </p:cNvPr>
          <p:cNvSpPr txBox="1"/>
          <p:nvPr/>
        </p:nvSpPr>
        <p:spPr>
          <a:xfrm>
            <a:off x="78059" y="5142571"/>
            <a:ext cx="12008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>
                <a:ea typeface="+mn-lt"/>
                <a:cs typeface="+mn-lt"/>
              </a:rPr>
              <a:t>Dès que le modèle est créé, </a:t>
            </a:r>
            <a:r>
              <a:rPr lang="fr-CA" u="sng" dirty="0">
                <a:ea typeface="+mn-lt"/>
                <a:cs typeface="+mn-lt"/>
              </a:rPr>
              <a:t>même si la classe est vide</a:t>
            </a:r>
            <a:r>
              <a:rPr lang="fr-CA" dirty="0">
                <a:ea typeface="+mn-lt"/>
                <a:cs typeface="+mn-lt"/>
              </a:rPr>
              <a:t>,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saura l'utiliser dans ses requêtes, à condition d'avoir suivi les standards de </a:t>
            </a:r>
            <a:r>
              <a:rPr lang="fr-CA" dirty="0" err="1">
                <a:ea typeface="+mn-lt"/>
                <a:cs typeface="+mn-lt"/>
              </a:rPr>
              <a:t>Laravel</a:t>
            </a:r>
            <a:r>
              <a:rPr lang="fr-CA" dirty="0">
                <a:ea typeface="+mn-lt"/>
                <a:cs typeface="+mn-lt"/>
              </a:rPr>
              <a:t> (ex : nom du modèle = nom de la table sans le s).</a:t>
            </a:r>
          </a:p>
          <a:p>
            <a:endParaRPr lang="fr-CA" dirty="0">
              <a:ea typeface="+mn-lt"/>
              <a:cs typeface="+mn-lt"/>
            </a:endParaRPr>
          </a:p>
          <a:p>
            <a:r>
              <a:rPr lang="fr-CA" dirty="0">
                <a:ea typeface="+mn-lt"/>
                <a:cs typeface="+mn-lt"/>
              </a:rPr>
              <a:t>https://apical.xyz/fiches/Les_outils_de_Laravel/Eloquent_ORM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6369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40251-3356-4E8B-82E2-4E8B4639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Gérer les noms de tables aux pluriels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C3AEB-52F8-4861-B0ED-1ECE1C36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83" y="14725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La table de votre base de données est au pluriel :</a:t>
            </a: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Si le pluriel ne se termine pas par un S comme travail -&gt; travaux il suffit d'ajouter une propriété dans le modèle pour spécifier à </a:t>
            </a:r>
            <a:r>
              <a:rPr lang="fr-CA" dirty="0" err="1">
                <a:cs typeface="Calibri"/>
              </a:rPr>
              <a:t>Laravel</a:t>
            </a:r>
            <a:r>
              <a:rPr lang="fr-CA" dirty="0">
                <a:cs typeface="Calibri"/>
              </a:rPr>
              <a:t> le nom de la table associée au modèle.</a:t>
            </a:r>
          </a:p>
          <a:p>
            <a:endParaRPr lang="fr-CA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4DC59EC-CB58-4A18-8A5B-C4972E7B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1" y="2398165"/>
            <a:ext cx="4796882" cy="197803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49240FC4-C26A-40F5-A1FD-750BDE92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79" y="2123041"/>
            <a:ext cx="3626004" cy="24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991D-B358-4FAC-B9D5-D7039747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0"/>
            <a:ext cx="10515600" cy="1325563"/>
          </a:xfrm>
        </p:spPr>
        <p:txBody>
          <a:bodyPr/>
          <a:lstStyle/>
          <a:p>
            <a:r>
              <a:rPr lang="fr-CA" dirty="0"/>
              <a:t>Le contrôleur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21AFBF-A913-4280-810C-6DB282EC9394}"/>
              </a:ext>
            </a:extLst>
          </p:cNvPr>
          <p:cNvSpPr txBox="1"/>
          <p:nvPr/>
        </p:nvSpPr>
        <p:spPr>
          <a:xfrm>
            <a:off x="662730" y="1325563"/>
            <a:ext cx="10993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App\Models\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FilmsController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Retourne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tous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les films pour la page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accueil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\Illuminate\View\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C'est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contrôleur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qui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interroge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la BD et passe les information à la Vue.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accueil.index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'films'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99648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3327E-B4FE-44B3-B8E4-1679B992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113456"/>
            <a:ext cx="10515600" cy="742222"/>
          </a:xfrm>
        </p:spPr>
        <p:txBody>
          <a:bodyPr/>
          <a:lstStyle/>
          <a:p>
            <a:pPr algn="r"/>
            <a:r>
              <a:rPr lang="fr-CA" dirty="0"/>
              <a:t>La vue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1A0552-C114-4DAD-95F5-F58DEB634CBE}"/>
              </a:ext>
            </a:extLst>
          </p:cNvPr>
          <p:cNvSpPr txBox="1"/>
          <p:nvPr/>
        </p:nvSpPr>
        <p:spPr>
          <a:xfrm>
            <a:off x="276836" y="226504"/>
            <a:ext cx="1110702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/style.css'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Voici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la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des films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@if 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@endforeach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@else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n'y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aucun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film.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@endif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32F21-B7A7-4372-812C-A0C1091E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ACD127-FD95-470A-888C-F1BC3443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0" y="1857156"/>
            <a:ext cx="781159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0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A5FDE-A0BD-4FFE-9001-AE9D10C6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D1C2F-BE5B-4DFA-A4CA-4FFCA29C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Créez les 3 modèles (Acteur, Film, Usager).</a:t>
            </a:r>
          </a:p>
          <a:p>
            <a:r>
              <a:rPr lang="fr-CA" dirty="0"/>
              <a:t>Vos films sur la page d’accueil doivent provenir de la base de données.</a:t>
            </a:r>
          </a:p>
          <a:p>
            <a:r>
              <a:rPr lang="fr-CA" dirty="0"/>
              <a:t>Travaillez sur l’affichage (</a:t>
            </a:r>
            <a:r>
              <a:rPr lang="fr-CA" dirty="0" err="1"/>
              <a:t>hover</a:t>
            </a:r>
            <a:r>
              <a:rPr lang="fr-CA" dirty="0"/>
              <a:t> qui affiche la description, </a:t>
            </a:r>
            <a:r>
              <a:rPr lang="fr-CA" dirty="0" err="1"/>
              <a:t>etc</a:t>
            </a:r>
            <a:r>
              <a:rPr lang="fr-CA" dirty="0"/>
              <a:t>).</a:t>
            </a:r>
          </a:p>
          <a:p>
            <a:pPr lvl="1"/>
            <a:r>
              <a:rPr lang="fr-CA" dirty="0"/>
              <a:t>Objectif, plus beau que Netflix!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430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521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Le modèle</vt:lpstr>
      <vt:lpstr>Création du modèle</vt:lpstr>
      <vt:lpstr>La classe générée</vt:lpstr>
      <vt:lpstr>Gérer les noms de tables aux pluriels</vt:lpstr>
      <vt:lpstr>Le contrôleur</vt:lpstr>
      <vt:lpstr>La vue</vt:lpstr>
      <vt:lpstr>Résultat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 Carle</cp:lastModifiedBy>
  <cp:revision>69</cp:revision>
  <dcterms:created xsi:type="dcterms:W3CDTF">2020-11-04T12:35:27Z</dcterms:created>
  <dcterms:modified xsi:type="dcterms:W3CDTF">2020-11-04T14:16:04Z</dcterms:modified>
</cp:coreProperties>
</file>