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y-Jonathan Carle" userId="f3064aa4-0a6d-49b0-8370-fd088caafd1e" providerId="ADAL" clId="{83770EDE-425A-457D-893F-C352F68B248D}"/>
    <pc:docChg chg="undo custSel addSld delSld modSld">
      <pc:chgData name="Shany-Jonathan Carle" userId="f3064aa4-0a6d-49b0-8370-fd088caafd1e" providerId="ADAL" clId="{83770EDE-425A-457D-893F-C352F68B248D}" dt="2020-11-11T01:22:47.919" v="2490" actId="20577"/>
      <pc:docMkLst>
        <pc:docMk/>
      </pc:docMkLst>
      <pc:sldChg chg="modSp mod">
        <pc:chgData name="Shany-Jonathan Carle" userId="f3064aa4-0a6d-49b0-8370-fd088caafd1e" providerId="ADAL" clId="{83770EDE-425A-457D-893F-C352F68B248D}" dt="2020-11-09T13:50:11.230" v="14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83770EDE-425A-457D-893F-C352F68B248D}" dt="2020-11-09T13:50:11.230" v="14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7:17:28.250" v="2418" actId="20577"/>
        <pc:sldMkLst>
          <pc:docMk/>
          <pc:sldMk cId="1741846154" sldId="257"/>
        </pc:sldMkLst>
        <pc:spChg chg="mod">
          <ac:chgData name="Shany-Jonathan Carle" userId="f3064aa4-0a6d-49b0-8370-fd088caafd1e" providerId="ADAL" clId="{83770EDE-425A-457D-893F-C352F68B248D}" dt="2020-11-09T13:50:37.687" v="29" actId="20577"/>
          <ac:spMkLst>
            <pc:docMk/>
            <pc:sldMk cId="1741846154" sldId="257"/>
            <ac:spMk id="2" creationId="{176650C8-1705-454F-863D-1B313F1AB4B4}"/>
          </ac:spMkLst>
        </pc:spChg>
        <pc:spChg chg="mod">
          <ac:chgData name="Shany-Jonathan Carle" userId="f3064aa4-0a6d-49b0-8370-fd088caafd1e" providerId="ADAL" clId="{83770EDE-425A-457D-893F-C352F68B248D}" dt="2020-11-09T17:17:28.250" v="2418" actId="20577"/>
          <ac:spMkLst>
            <pc:docMk/>
            <pc:sldMk cId="1741846154" sldId="257"/>
            <ac:spMk id="3" creationId="{47729775-0E81-462C-A1FD-E0072FFAB402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394737524" sldId="257"/>
        </pc:sldMkLst>
      </pc:sldChg>
      <pc:sldChg chg="modSp new mod">
        <pc:chgData name="Shany-Jonathan Carle" userId="f3064aa4-0a6d-49b0-8370-fd088caafd1e" providerId="ADAL" clId="{83770EDE-425A-457D-893F-C352F68B248D}" dt="2020-11-09T13:54:13.346" v="463" actId="20577"/>
        <pc:sldMkLst>
          <pc:docMk/>
          <pc:sldMk cId="216008789" sldId="258"/>
        </pc:sldMkLst>
        <pc:spChg chg="mod">
          <ac:chgData name="Shany-Jonathan Carle" userId="f3064aa4-0a6d-49b0-8370-fd088caafd1e" providerId="ADAL" clId="{83770EDE-425A-457D-893F-C352F68B248D}" dt="2020-11-09T13:52:37.389" v="322" actId="20577"/>
          <ac:spMkLst>
            <pc:docMk/>
            <pc:sldMk cId="216008789" sldId="258"/>
            <ac:spMk id="2" creationId="{8D0DEA26-D8C7-4A76-AA34-95EB2BF31C1C}"/>
          </ac:spMkLst>
        </pc:spChg>
        <pc:spChg chg="mod">
          <ac:chgData name="Shany-Jonathan Carle" userId="f3064aa4-0a6d-49b0-8370-fd088caafd1e" providerId="ADAL" clId="{83770EDE-425A-457D-893F-C352F68B248D}" dt="2020-11-09T13:54:13.346" v="463" actId="20577"/>
          <ac:spMkLst>
            <pc:docMk/>
            <pc:sldMk cId="216008789" sldId="258"/>
            <ac:spMk id="3" creationId="{D6CBA8F9-60CA-4C8E-AA35-3B223EBD448A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263699820" sldId="258"/>
        </pc:sldMkLst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1295157093" sldId="259"/>
        </pc:sldMkLst>
      </pc:sldChg>
      <pc:sldChg chg="modSp new mod">
        <pc:chgData name="Shany-Jonathan Carle" userId="f3064aa4-0a6d-49b0-8370-fd088caafd1e" providerId="ADAL" clId="{83770EDE-425A-457D-893F-C352F68B248D}" dt="2020-11-09T13:54:58.864" v="550" actId="14100"/>
        <pc:sldMkLst>
          <pc:docMk/>
          <pc:sldMk cId="2917269854" sldId="259"/>
        </pc:sldMkLst>
        <pc:spChg chg="mod">
          <ac:chgData name="Shany-Jonathan Carle" userId="f3064aa4-0a6d-49b0-8370-fd088caafd1e" providerId="ADAL" clId="{83770EDE-425A-457D-893F-C352F68B248D}" dt="2020-11-09T13:54:27.730" v="485" actId="20577"/>
          <ac:spMkLst>
            <pc:docMk/>
            <pc:sldMk cId="2917269854" sldId="259"/>
            <ac:spMk id="2" creationId="{20E97F5E-F53E-4C2A-A1A2-C273662406D9}"/>
          </ac:spMkLst>
        </pc:spChg>
        <pc:spChg chg="mod">
          <ac:chgData name="Shany-Jonathan Carle" userId="f3064aa4-0a6d-49b0-8370-fd088caafd1e" providerId="ADAL" clId="{83770EDE-425A-457D-893F-C352F68B248D}" dt="2020-11-09T13:54:58.864" v="550" actId="14100"/>
          <ac:spMkLst>
            <pc:docMk/>
            <pc:sldMk cId="2917269854" sldId="259"/>
            <ac:spMk id="3" creationId="{EA45C7E7-9A45-4526-958B-F45F38E1E95C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1996485755" sldId="260"/>
        </pc:sldMkLst>
      </pc:sldChg>
      <pc:sldChg chg="modSp new mod">
        <pc:chgData name="Shany-Jonathan Carle" userId="f3064aa4-0a6d-49b0-8370-fd088caafd1e" providerId="ADAL" clId="{83770EDE-425A-457D-893F-C352F68B248D}" dt="2020-11-09T13:57:06.544" v="644" actId="5793"/>
        <pc:sldMkLst>
          <pc:docMk/>
          <pc:sldMk cId="2198117432" sldId="260"/>
        </pc:sldMkLst>
        <pc:spChg chg="mod">
          <ac:chgData name="Shany-Jonathan Carle" userId="f3064aa4-0a6d-49b0-8370-fd088caafd1e" providerId="ADAL" clId="{83770EDE-425A-457D-893F-C352F68B248D}" dt="2020-11-09T13:56:34.789" v="575" actId="20577"/>
          <ac:spMkLst>
            <pc:docMk/>
            <pc:sldMk cId="2198117432" sldId="260"/>
            <ac:spMk id="2" creationId="{3B1A7D4D-42C5-443F-8C3D-A3E61D12CF99}"/>
          </ac:spMkLst>
        </pc:spChg>
        <pc:spChg chg="mod">
          <ac:chgData name="Shany-Jonathan Carle" userId="f3064aa4-0a6d-49b0-8370-fd088caafd1e" providerId="ADAL" clId="{83770EDE-425A-457D-893F-C352F68B248D}" dt="2020-11-09T13:57:06.544" v="644" actId="5793"/>
          <ac:spMkLst>
            <pc:docMk/>
            <pc:sldMk cId="2198117432" sldId="260"/>
            <ac:spMk id="3" creationId="{E4306131-7D56-401A-88C4-99BF0F92C992}"/>
          </ac:spMkLst>
        </pc:spChg>
      </pc:sldChg>
      <pc:sldChg chg="delSp modSp new mod">
        <pc:chgData name="Shany-Jonathan Carle" userId="f3064aa4-0a6d-49b0-8370-fd088caafd1e" providerId="ADAL" clId="{83770EDE-425A-457D-893F-C352F68B248D}" dt="2020-11-09T17:20:40.896" v="2422" actId="20577"/>
        <pc:sldMkLst>
          <pc:docMk/>
          <pc:sldMk cId="1963512886" sldId="261"/>
        </pc:sldMkLst>
        <pc:spChg chg="del mod">
          <ac:chgData name="Shany-Jonathan Carle" userId="f3064aa4-0a6d-49b0-8370-fd088caafd1e" providerId="ADAL" clId="{83770EDE-425A-457D-893F-C352F68B248D}" dt="2020-11-09T14:00:01.885" v="764" actId="478"/>
          <ac:spMkLst>
            <pc:docMk/>
            <pc:sldMk cId="1963512886" sldId="261"/>
            <ac:spMk id="2" creationId="{52D326D4-A581-4F33-B934-855D7D042F01}"/>
          </ac:spMkLst>
        </pc:spChg>
        <pc:spChg chg="mod">
          <ac:chgData name="Shany-Jonathan Carle" userId="f3064aa4-0a6d-49b0-8370-fd088caafd1e" providerId="ADAL" clId="{83770EDE-425A-457D-893F-C352F68B248D}" dt="2020-11-09T17:20:40.896" v="2422" actId="20577"/>
          <ac:spMkLst>
            <pc:docMk/>
            <pc:sldMk cId="1963512886" sldId="261"/>
            <ac:spMk id="3" creationId="{4BEE596C-C971-453D-87CE-789F2FADFAD9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208959088" sldId="261"/>
        </pc:sldMkLst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2076702309" sldId="262"/>
        </pc:sldMkLst>
      </pc:sldChg>
      <pc:sldChg chg="modSp new mod">
        <pc:chgData name="Shany-Jonathan Carle" userId="f3064aa4-0a6d-49b0-8370-fd088caafd1e" providerId="ADAL" clId="{83770EDE-425A-457D-893F-C352F68B248D}" dt="2020-11-09T14:00:32.163" v="803"/>
        <pc:sldMkLst>
          <pc:docMk/>
          <pc:sldMk cId="3460106882" sldId="262"/>
        </pc:sldMkLst>
        <pc:spChg chg="mod">
          <ac:chgData name="Shany-Jonathan Carle" userId="f3064aa4-0a6d-49b0-8370-fd088caafd1e" providerId="ADAL" clId="{83770EDE-425A-457D-893F-C352F68B248D}" dt="2020-11-09T14:00:23.094" v="801" actId="20577"/>
          <ac:spMkLst>
            <pc:docMk/>
            <pc:sldMk cId="3460106882" sldId="262"/>
            <ac:spMk id="2" creationId="{540B44B0-736D-483E-9A69-FF0F598C13F4}"/>
          </ac:spMkLst>
        </pc:spChg>
        <pc:spChg chg="mod">
          <ac:chgData name="Shany-Jonathan Carle" userId="f3064aa4-0a6d-49b0-8370-fd088caafd1e" providerId="ADAL" clId="{83770EDE-425A-457D-893F-C352F68B248D}" dt="2020-11-09T14:00:32.163" v="803"/>
          <ac:spMkLst>
            <pc:docMk/>
            <pc:sldMk cId="3460106882" sldId="262"/>
            <ac:spMk id="3" creationId="{216C4B26-3C47-4353-A9C9-66D721E5582A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1:26.164" v="844" actId="5793"/>
        <pc:sldMkLst>
          <pc:docMk/>
          <pc:sldMk cId="1230070604" sldId="263"/>
        </pc:sldMkLst>
        <pc:spChg chg="mod">
          <ac:chgData name="Shany-Jonathan Carle" userId="f3064aa4-0a6d-49b0-8370-fd088caafd1e" providerId="ADAL" clId="{83770EDE-425A-457D-893F-C352F68B248D}" dt="2020-11-09T14:00:54.065" v="832" actId="20577"/>
          <ac:spMkLst>
            <pc:docMk/>
            <pc:sldMk cId="1230070604" sldId="263"/>
            <ac:spMk id="2" creationId="{BD95CA5D-4BF8-46DA-A80F-E95FC094BF62}"/>
          </ac:spMkLst>
        </pc:spChg>
        <pc:spChg chg="mod">
          <ac:chgData name="Shany-Jonathan Carle" userId="f3064aa4-0a6d-49b0-8370-fd088caafd1e" providerId="ADAL" clId="{83770EDE-425A-457D-893F-C352F68B248D}" dt="2020-11-09T14:01:26.164" v="844" actId="5793"/>
          <ac:spMkLst>
            <pc:docMk/>
            <pc:sldMk cId="1230070604" sldId="263"/>
            <ac:spMk id="3" creationId="{1ADDD23F-223A-486E-9641-FC5EF2E44C71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2496430266" sldId="263"/>
        </pc:sldMkLst>
      </pc:sldChg>
      <pc:sldChg chg="modSp new mod">
        <pc:chgData name="Shany-Jonathan Carle" userId="f3064aa4-0a6d-49b0-8370-fd088caafd1e" providerId="ADAL" clId="{83770EDE-425A-457D-893F-C352F68B248D}" dt="2020-11-09T14:02:00.547" v="885" actId="5793"/>
        <pc:sldMkLst>
          <pc:docMk/>
          <pc:sldMk cId="3646742434" sldId="264"/>
        </pc:sldMkLst>
        <pc:spChg chg="mod">
          <ac:chgData name="Shany-Jonathan Carle" userId="f3064aa4-0a6d-49b0-8370-fd088caafd1e" providerId="ADAL" clId="{83770EDE-425A-457D-893F-C352F68B248D}" dt="2020-11-09T14:01:47.353" v="879" actId="20577"/>
          <ac:spMkLst>
            <pc:docMk/>
            <pc:sldMk cId="3646742434" sldId="264"/>
            <ac:spMk id="2" creationId="{407DDDEF-2916-4A5D-ACBC-173CFB530CA1}"/>
          </ac:spMkLst>
        </pc:spChg>
        <pc:spChg chg="mod">
          <ac:chgData name="Shany-Jonathan Carle" userId="f3064aa4-0a6d-49b0-8370-fd088caafd1e" providerId="ADAL" clId="{83770EDE-425A-457D-893F-C352F68B248D}" dt="2020-11-09T14:02:00.547" v="885" actId="5793"/>
          <ac:spMkLst>
            <pc:docMk/>
            <pc:sldMk cId="3646742434" sldId="264"/>
            <ac:spMk id="3" creationId="{6BB5D2C6-DABA-463D-A6AC-09B7F02CFB57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2:37.426" v="895" actId="5793"/>
        <pc:sldMkLst>
          <pc:docMk/>
          <pc:sldMk cId="3090806711" sldId="265"/>
        </pc:sldMkLst>
        <pc:spChg chg="mod">
          <ac:chgData name="Shany-Jonathan Carle" userId="f3064aa4-0a6d-49b0-8370-fd088caafd1e" providerId="ADAL" clId="{83770EDE-425A-457D-893F-C352F68B248D}" dt="2020-11-09T14:02:28.062" v="889" actId="20577"/>
          <ac:spMkLst>
            <pc:docMk/>
            <pc:sldMk cId="3090806711" sldId="265"/>
            <ac:spMk id="2" creationId="{78B73DCB-CDE1-4A7C-9CA0-32200E45EC4A}"/>
          </ac:spMkLst>
        </pc:spChg>
        <pc:spChg chg="mod">
          <ac:chgData name="Shany-Jonathan Carle" userId="f3064aa4-0a6d-49b0-8370-fd088caafd1e" providerId="ADAL" clId="{83770EDE-425A-457D-893F-C352F68B248D}" dt="2020-11-09T14:02:37.426" v="895" actId="5793"/>
          <ac:spMkLst>
            <pc:docMk/>
            <pc:sldMk cId="3090806711" sldId="265"/>
            <ac:spMk id="3" creationId="{CB692D53-F456-4538-A66F-86D23BE26AF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2:55.547" v="904" actId="5793"/>
        <pc:sldMkLst>
          <pc:docMk/>
          <pc:sldMk cId="2568450719" sldId="266"/>
        </pc:sldMkLst>
        <pc:spChg chg="mod">
          <ac:chgData name="Shany-Jonathan Carle" userId="f3064aa4-0a6d-49b0-8370-fd088caafd1e" providerId="ADAL" clId="{83770EDE-425A-457D-893F-C352F68B248D}" dt="2020-11-09T14:02:42.309" v="898" actId="20577"/>
          <ac:spMkLst>
            <pc:docMk/>
            <pc:sldMk cId="2568450719" sldId="266"/>
            <ac:spMk id="2" creationId="{59BF9D62-E941-4A8A-9D07-D849DCF82352}"/>
          </ac:spMkLst>
        </pc:spChg>
        <pc:spChg chg="mod">
          <ac:chgData name="Shany-Jonathan Carle" userId="f3064aa4-0a6d-49b0-8370-fd088caafd1e" providerId="ADAL" clId="{83770EDE-425A-457D-893F-C352F68B248D}" dt="2020-11-09T14:02:55.547" v="904" actId="5793"/>
          <ac:spMkLst>
            <pc:docMk/>
            <pc:sldMk cId="2568450719" sldId="266"/>
            <ac:spMk id="3" creationId="{B14796F0-D98F-4194-BDB4-342858DA7F5C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5:13.371" v="982" actId="20577"/>
        <pc:sldMkLst>
          <pc:docMk/>
          <pc:sldMk cId="3396827723" sldId="267"/>
        </pc:sldMkLst>
        <pc:spChg chg="mod">
          <ac:chgData name="Shany-Jonathan Carle" userId="f3064aa4-0a6d-49b0-8370-fd088caafd1e" providerId="ADAL" clId="{83770EDE-425A-457D-893F-C352F68B248D}" dt="2020-11-09T14:03:29.976" v="915" actId="20577"/>
          <ac:spMkLst>
            <pc:docMk/>
            <pc:sldMk cId="3396827723" sldId="267"/>
            <ac:spMk id="2" creationId="{43F62CE7-4373-4F75-9313-A72E287C06C3}"/>
          </ac:spMkLst>
        </pc:spChg>
        <pc:spChg chg="mod">
          <ac:chgData name="Shany-Jonathan Carle" userId="f3064aa4-0a6d-49b0-8370-fd088caafd1e" providerId="ADAL" clId="{83770EDE-425A-457D-893F-C352F68B248D}" dt="2020-11-09T14:05:13.371" v="982" actId="20577"/>
          <ac:spMkLst>
            <pc:docMk/>
            <pc:sldMk cId="3396827723" sldId="267"/>
            <ac:spMk id="3" creationId="{FC78D625-3158-47C9-B7D8-A20C73A6EB5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6:26.034" v="1034" actId="5793"/>
        <pc:sldMkLst>
          <pc:docMk/>
          <pc:sldMk cId="561620354" sldId="268"/>
        </pc:sldMkLst>
        <pc:spChg chg="mod">
          <ac:chgData name="Shany-Jonathan Carle" userId="f3064aa4-0a6d-49b0-8370-fd088caafd1e" providerId="ADAL" clId="{83770EDE-425A-457D-893F-C352F68B248D}" dt="2020-11-09T14:05:30.153" v="1019" actId="20577"/>
          <ac:spMkLst>
            <pc:docMk/>
            <pc:sldMk cId="561620354" sldId="268"/>
            <ac:spMk id="2" creationId="{F205F8D9-F661-4C43-97DE-423A283AECF3}"/>
          </ac:spMkLst>
        </pc:spChg>
        <pc:spChg chg="mod">
          <ac:chgData name="Shany-Jonathan Carle" userId="f3064aa4-0a6d-49b0-8370-fd088caafd1e" providerId="ADAL" clId="{83770EDE-425A-457D-893F-C352F68B248D}" dt="2020-11-09T14:06:26.034" v="1034" actId="5793"/>
          <ac:spMkLst>
            <pc:docMk/>
            <pc:sldMk cId="561620354" sldId="268"/>
            <ac:spMk id="3" creationId="{34678DCA-187D-4D67-A858-4562A16F177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7:17.880" v="1060" actId="5793"/>
        <pc:sldMkLst>
          <pc:docMk/>
          <pc:sldMk cId="3768615410" sldId="269"/>
        </pc:sldMkLst>
        <pc:spChg chg="mod">
          <ac:chgData name="Shany-Jonathan Carle" userId="f3064aa4-0a6d-49b0-8370-fd088caafd1e" providerId="ADAL" clId="{83770EDE-425A-457D-893F-C352F68B248D}" dt="2020-11-09T14:07:00.519" v="1046" actId="20577"/>
          <ac:spMkLst>
            <pc:docMk/>
            <pc:sldMk cId="3768615410" sldId="269"/>
            <ac:spMk id="2" creationId="{82561197-C427-42EF-9CE9-7E55632C53D8}"/>
          </ac:spMkLst>
        </pc:spChg>
        <pc:spChg chg="mod">
          <ac:chgData name="Shany-Jonathan Carle" userId="f3064aa4-0a6d-49b0-8370-fd088caafd1e" providerId="ADAL" clId="{83770EDE-425A-457D-893F-C352F68B248D}" dt="2020-11-09T14:07:17.880" v="1060" actId="5793"/>
          <ac:spMkLst>
            <pc:docMk/>
            <pc:sldMk cId="3768615410" sldId="269"/>
            <ac:spMk id="3" creationId="{C0FBFE1D-8D32-46D1-B40B-5A4F938AB78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8:15.881" v="1122" actId="20577"/>
        <pc:sldMkLst>
          <pc:docMk/>
          <pc:sldMk cId="661949791" sldId="270"/>
        </pc:sldMkLst>
        <pc:spChg chg="mod">
          <ac:chgData name="Shany-Jonathan Carle" userId="f3064aa4-0a6d-49b0-8370-fd088caafd1e" providerId="ADAL" clId="{83770EDE-425A-457D-893F-C352F68B248D}" dt="2020-11-09T14:07:45.626" v="1076" actId="20577"/>
          <ac:spMkLst>
            <pc:docMk/>
            <pc:sldMk cId="661949791" sldId="270"/>
            <ac:spMk id="2" creationId="{B11C1044-B7F5-47C9-99C3-D453C4B672C9}"/>
          </ac:spMkLst>
        </pc:spChg>
        <pc:spChg chg="mod">
          <ac:chgData name="Shany-Jonathan Carle" userId="f3064aa4-0a6d-49b0-8370-fd088caafd1e" providerId="ADAL" clId="{83770EDE-425A-457D-893F-C352F68B248D}" dt="2020-11-09T14:08:15.881" v="1122" actId="20577"/>
          <ac:spMkLst>
            <pc:docMk/>
            <pc:sldMk cId="661949791" sldId="270"/>
            <ac:spMk id="3" creationId="{CF0A8541-AF47-497D-BD5F-C03833919F27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9:12.881" v="1147" actId="5793"/>
        <pc:sldMkLst>
          <pc:docMk/>
          <pc:sldMk cId="3902736435" sldId="271"/>
        </pc:sldMkLst>
        <pc:spChg chg="mod">
          <ac:chgData name="Shany-Jonathan Carle" userId="f3064aa4-0a6d-49b0-8370-fd088caafd1e" providerId="ADAL" clId="{83770EDE-425A-457D-893F-C352F68B248D}" dt="2020-11-09T14:08:29.133" v="1128" actId="20577"/>
          <ac:spMkLst>
            <pc:docMk/>
            <pc:sldMk cId="3902736435" sldId="271"/>
            <ac:spMk id="2" creationId="{F1BD429E-DBD0-4416-AEE7-E9AF1A5F3EA3}"/>
          </ac:spMkLst>
        </pc:spChg>
        <pc:spChg chg="mod">
          <ac:chgData name="Shany-Jonathan Carle" userId="f3064aa4-0a6d-49b0-8370-fd088caafd1e" providerId="ADAL" clId="{83770EDE-425A-457D-893F-C352F68B248D}" dt="2020-11-09T14:09:12.881" v="1147" actId="5793"/>
          <ac:spMkLst>
            <pc:docMk/>
            <pc:sldMk cId="3902736435" sldId="271"/>
            <ac:spMk id="3" creationId="{97891A99-56C5-4161-BF09-EA1755D1498C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0:35.735" v="1266" actId="20577"/>
        <pc:sldMkLst>
          <pc:docMk/>
          <pc:sldMk cId="3318294848" sldId="272"/>
        </pc:sldMkLst>
        <pc:spChg chg="mod">
          <ac:chgData name="Shany-Jonathan Carle" userId="f3064aa4-0a6d-49b0-8370-fd088caafd1e" providerId="ADAL" clId="{83770EDE-425A-457D-893F-C352F68B248D}" dt="2020-11-09T14:09:42.680" v="1165" actId="20577"/>
          <ac:spMkLst>
            <pc:docMk/>
            <pc:sldMk cId="3318294848" sldId="272"/>
            <ac:spMk id="2" creationId="{C8429232-3072-4D4F-B931-BDCE4636DD90}"/>
          </ac:spMkLst>
        </pc:spChg>
        <pc:spChg chg="mod">
          <ac:chgData name="Shany-Jonathan Carle" userId="f3064aa4-0a6d-49b0-8370-fd088caafd1e" providerId="ADAL" clId="{83770EDE-425A-457D-893F-C352F68B248D}" dt="2020-11-09T14:10:35.735" v="1266" actId="20577"/>
          <ac:spMkLst>
            <pc:docMk/>
            <pc:sldMk cId="3318294848" sldId="272"/>
            <ac:spMk id="3" creationId="{32F03CF7-B61C-4901-93DA-2C29F511475F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1:49.102" v="1291" actId="1076"/>
        <pc:sldMkLst>
          <pc:docMk/>
          <pc:sldMk cId="2668905870" sldId="273"/>
        </pc:sldMkLst>
        <pc:spChg chg="mod">
          <ac:chgData name="Shany-Jonathan Carle" userId="f3064aa4-0a6d-49b0-8370-fd088caafd1e" providerId="ADAL" clId="{83770EDE-425A-457D-893F-C352F68B248D}" dt="2020-11-09T14:11:31.602" v="1284" actId="20577"/>
          <ac:spMkLst>
            <pc:docMk/>
            <pc:sldMk cId="2668905870" sldId="273"/>
            <ac:spMk id="2" creationId="{8FCFDF58-1A8C-4021-8DFE-DFE86C035D16}"/>
          </ac:spMkLst>
        </pc:spChg>
        <pc:spChg chg="mod">
          <ac:chgData name="Shany-Jonathan Carle" userId="f3064aa4-0a6d-49b0-8370-fd088caafd1e" providerId="ADAL" clId="{83770EDE-425A-457D-893F-C352F68B248D}" dt="2020-11-09T14:11:49.102" v="1291" actId="1076"/>
          <ac:spMkLst>
            <pc:docMk/>
            <pc:sldMk cId="2668905870" sldId="273"/>
            <ac:spMk id="3" creationId="{3ED7D6B3-891C-49DF-A5BB-BF9FE35BEF2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3:15.661" v="1344" actId="404"/>
        <pc:sldMkLst>
          <pc:docMk/>
          <pc:sldMk cId="829707757" sldId="274"/>
        </pc:sldMkLst>
        <pc:spChg chg="mod">
          <ac:chgData name="Shany-Jonathan Carle" userId="f3064aa4-0a6d-49b0-8370-fd088caafd1e" providerId="ADAL" clId="{83770EDE-425A-457D-893F-C352F68B248D}" dt="2020-11-09T14:12:34.161" v="1333" actId="20577"/>
          <ac:spMkLst>
            <pc:docMk/>
            <pc:sldMk cId="829707757" sldId="274"/>
            <ac:spMk id="2" creationId="{916235B8-61A6-4136-B162-EE1E1CADFDB5}"/>
          </ac:spMkLst>
        </pc:spChg>
        <pc:spChg chg="mod">
          <ac:chgData name="Shany-Jonathan Carle" userId="f3064aa4-0a6d-49b0-8370-fd088caafd1e" providerId="ADAL" clId="{83770EDE-425A-457D-893F-C352F68B248D}" dt="2020-11-09T14:13:15.661" v="1344" actId="404"/>
          <ac:spMkLst>
            <pc:docMk/>
            <pc:sldMk cId="829707757" sldId="274"/>
            <ac:spMk id="3" creationId="{39AB0E86-F11B-4284-836A-B9EAA902FC28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7:59.874" v="1448" actId="5793"/>
        <pc:sldMkLst>
          <pc:docMk/>
          <pc:sldMk cId="337104587" sldId="275"/>
        </pc:sldMkLst>
        <pc:spChg chg="mod">
          <ac:chgData name="Shany-Jonathan Carle" userId="f3064aa4-0a6d-49b0-8370-fd088caafd1e" providerId="ADAL" clId="{83770EDE-425A-457D-893F-C352F68B248D}" dt="2020-11-09T14:17:39.925" v="1359" actId="20577"/>
          <ac:spMkLst>
            <pc:docMk/>
            <pc:sldMk cId="337104587" sldId="275"/>
            <ac:spMk id="2" creationId="{D885E38F-3EBF-43B2-B2C0-10A7ADAA3DCA}"/>
          </ac:spMkLst>
        </pc:spChg>
        <pc:spChg chg="mod">
          <ac:chgData name="Shany-Jonathan Carle" userId="f3064aa4-0a6d-49b0-8370-fd088caafd1e" providerId="ADAL" clId="{83770EDE-425A-457D-893F-C352F68B248D}" dt="2020-11-09T14:17:59.874" v="1448" actId="5793"/>
          <ac:spMkLst>
            <pc:docMk/>
            <pc:sldMk cId="337104587" sldId="275"/>
            <ac:spMk id="3" creationId="{D12A5DA7-3B94-43CF-9218-797012C8EA08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20:47.196" v="1492" actId="1076"/>
        <pc:sldMkLst>
          <pc:docMk/>
          <pc:sldMk cId="2398110728" sldId="276"/>
        </pc:sldMkLst>
        <pc:spChg chg="mod">
          <ac:chgData name="Shany-Jonathan Carle" userId="f3064aa4-0a6d-49b0-8370-fd088caafd1e" providerId="ADAL" clId="{83770EDE-425A-457D-893F-C352F68B248D}" dt="2020-11-09T14:18:44.825" v="1473" actId="20577"/>
          <ac:spMkLst>
            <pc:docMk/>
            <pc:sldMk cId="2398110728" sldId="276"/>
            <ac:spMk id="2" creationId="{6D3ED217-0405-405F-B7B4-4422CB21CFFD}"/>
          </ac:spMkLst>
        </pc:spChg>
        <pc:spChg chg="del">
          <ac:chgData name="Shany-Jonathan Carle" userId="f3064aa4-0a6d-49b0-8370-fd088caafd1e" providerId="ADAL" clId="{83770EDE-425A-457D-893F-C352F68B248D}" dt="2020-11-09T14:18:47.451" v="1474" actId="478"/>
          <ac:spMkLst>
            <pc:docMk/>
            <pc:sldMk cId="2398110728" sldId="276"/>
            <ac:spMk id="3" creationId="{B5C200BB-93C6-4705-88B2-31FDBA8DB8AE}"/>
          </ac:spMkLst>
        </pc:spChg>
        <pc:spChg chg="add mod">
          <ac:chgData name="Shany-Jonathan Carle" userId="f3064aa4-0a6d-49b0-8370-fd088caafd1e" providerId="ADAL" clId="{83770EDE-425A-457D-893F-C352F68B248D}" dt="2020-11-09T14:20:47.196" v="1492" actId="1076"/>
          <ac:spMkLst>
            <pc:docMk/>
            <pc:sldMk cId="2398110728" sldId="276"/>
            <ac:spMk id="7" creationId="{E2213239-C187-4C04-BF4E-2C398BCE81A7}"/>
          </ac:spMkLst>
        </pc:spChg>
        <pc:picChg chg="add mod">
          <ac:chgData name="Shany-Jonathan Carle" userId="f3064aa4-0a6d-49b0-8370-fd088caafd1e" providerId="ADAL" clId="{83770EDE-425A-457D-893F-C352F68B248D}" dt="2020-11-09T14:19:02.925" v="1477" actId="14100"/>
          <ac:picMkLst>
            <pc:docMk/>
            <pc:sldMk cId="2398110728" sldId="276"/>
            <ac:picMk id="5" creationId="{8C902FBA-2D97-47B1-A73F-471B19E36F94}"/>
          </ac:picMkLst>
        </pc:picChg>
      </pc:sldChg>
      <pc:sldChg chg="modSp new mod">
        <pc:chgData name="Shany-Jonathan Carle" userId="f3064aa4-0a6d-49b0-8370-fd088caafd1e" providerId="ADAL" clId="{83770EDE-425A-457D-893F-C352F68B248D}" dt="2020-11-09T14:23:32.725" v="1606" actId="27636"/>
        <pc:sldMkLst>
          <pc:docMk/>
          <pc:sldMk cId="3249031936" sldId="277"/>
        </pc:sldMkLst>
        <pc:spChg chg="mod">
          <ac:chgData name="Shany-Jonathan Carle" userId="f3064aa4-0a6d-49b0-8370-fd088caafd1e" providerId="ADAL" clId="{83770EDE-425A-457D-893F-C352F68B248D}" dt="2020-11-09T14:21:23.931" v="1506" actId="20577"/>
          <ac:spMkLst>
            <pc:docMk/>
            <pc:sldMk cId="3249031936" sldId="277"/>
            <ac:spMk id="2" creationId="{3C786094-DE67-49BD-9C0C-0D4D7589F340}"/>
          </ac:spMkLst>
        </pc:spChg>
        <pc:spChg chg="mod">
          <ac:chgData name="Shany-Jonathan Carle" userId="f3064aa4-0a6d-49b0-8370-fd088caafd1e" providerId="ADAL" clId="{83770EDE-425A-457D-893F-C352F68B248D}" dt="2020-11-09T14:23:32.725" v="1606" actId="27636"/>
          <ac:spMkLst>
            <pc:docMk/>
            <pc:sldMk cId="3249031936" sldId="277"/>
            <ac:spMk id="3" creationId="{198808BC-54FE-499E-B525-490AE3E98CFB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23:59.466" v="1658" actId="5793"/>
        <pc:sldMkLst>
          <pc:docMk/>
          <pc:sldMk cId="2590624946" sldId="278"/>
        </pc:sldMkLst>
        <pc:spChg chg="mod">
          <ac:chgData name="Shany-Jonathan Carle" userId="f3064aa4-0a6d-49b0-8370-fd088caafd1e" providerId="ADAL" clId="{83770EDE-425A-457D-893F-C352F68B248D}" dt="2020-11-09T14:23:50.270" v="1654" actId="20577"/>
          <ac:spMkLst>
            <pc:docMk/>
            <pc:sldMk cId="2590624946" sldId="278"/>
            <ac:spMk id="2" creationId="{A56C5AF8-1C60-42FD-8EDD-E78191175708}"/>
          </ac:spMkLst>
        </pc:spChg>
        <pc:spChg chg="mod">
          <ac:chgData name="Shany-Jonathan Carle" userId="f3064aa4-0a6d-49b0-8370-fd088caafd1e" providerId="ADAL" clId="{83770EDE-425A-457D-893F-C352F68B248D}" dt="2020-11-09T14:23:59.466" v="1658" actId="5793"/>
          <ac:spMkLst>
            <pc:docMk/>
            <pc:sldMk cId="2590624946" sldId="278"/>
            <ac:spMk id="3" creationId="{D18EB8BE-14B7-49A8-9E11-4A1DF7787BF8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11T01:21:42.583" v="2477" actId="14100"/>
        <pc:sldMkLst>
          <pc:docMk/>
          <pc:sldMk cId="1608138053" sldId="279"/>
        </pc:sldMkLst>
        <pc:spChg chg="mod">
          <ac:chgData name="Shany-Jonathan Carle" userId="f3064aa4-0a6d-49b0-8370-fd088caafd1e" providerId="ADAL" clId="{83770EDE-425A-457D-893F-C352F68B248D}" dt="2020-11-09T14:25:31.823" v="1666" actId="27636"/>
          <ac:spMkLst>
            <pc:docMk/>
            <pc:sldMk cId="1608138053" sldId="279"/>
            <ac:spMk id="2" creationId="{05024035-769D-4240-910E-BA86FD809F72}"/>
          </ac:spMkLst>
        </pc:spChg>
        <pc:spChg chg="del mod">
          <ac:chgData name="Shany-Jonathan Carle" userId="f3064aa4-0a6d-49b0-8370-fd088caafd1e" providerId="ADAL" clId="{83770EDE-425A-457D-893F-C352F68B248D}" dt="2020-11-09T14:25:45.345" v="1668" actId="22"/>
          <ac:spMkLst>
            <pc:docMk/>
            <pc:sldMk cId="1608138053" sldId="279"/>
            <ac:spMk id="3" creationId="{0BE47643-7C93-4A3F-AEB8-F9A9B6DE6DB9}"/>
          </ac:spMkLst>
        </pc:spChg>
        <pc:spChg chg="add mod">
          <ac:chgData name="Shany-Jonathan Carle" userId="f3064aa4-0a6d-49b0-8370-fd088caafd1e" providerId="ADAL" clId="{83770EDE-425A-457D-893F-C352F68B248D}" dt="2020-11-11T01:21:42.583" v="2477" actId="14100"/>
          <ac:spMkLst>
            <pc:docMk/>
            <pc:sldMk cId="1608138053" sldId="279"/>
            <ac:spMk id="7" creationId="{83F01533-4E38-4C85-B4F1-C040C425B104}"/>
          </ac:spMkLst>
        </pc:spChg>
        <pc:picChg chg="add mod ord">
          <ac:chgData name="Shany-Jonathan Carle" userId="f3064aa4-0a6d-49b0-8370-fd088caafd1e" providerId="ADAL" clId="{83770EDE-425A-457D-893F-C352F68B248D}" dt="2020-11-11T01:21:39.005" v="2476" actId="14100"/>
          <ac:picMkLst>
            <pc:docMk/>
            <pc:sldMk cId="1608138053" sldId="279"/>
            <ac:picMk id="5" creationId="{DAE6E111-CBF8-4F21-ACAE-BB982116F452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7:14.763" v="1712" actId="1076"/>
        <pc:sldMkLst>
          <pc:docMk/>
          <pc:sldMk cId="2925678397" sldId="280"/>
        </pc:sldMkLst>
        <pc:spChg chg="mod">
          <ac:chgData name="Shany-Jonathan Carle" userId="f3064aa4-0a6d-49b0-8370-fd088caafd1e" providerId="ADAL" clId="{83770EDE-425A-457D-893F-C352F68B248D}" dt="2020-11-09T14:27:00.911" v="1708" actId="20577"/>
          <ac:spMkLst>
            <pc:docMk/>
            <pc:sldMk cId="2925678397" sldId="280"/>
            <ac:spMk id="2" creationId="{EDE36314-8619-4820-9F90-2D7663E68444}"/>
          </ac:spMkLst>
        </pc:spChg>
        <pc:spChg chg="del">
          <ac:chgData name="Shany-Jonathan Carle" userId="f3064aa4-0a6d-49b0-8370-fd088caafd1e" providerId="ADAL" clId="{83770EDE-425A-457D-893F-C352F68B248D}" dt="2020-11-09T14:27:02.834" v="1709" actId="478"/>
          <ac:spMkLst>
            <pc:docMk/>
            <pc:sldMk cId="2925678397" sldId="280"/>
            <ac:spMk id="3" creationId="{F93B9EDF-9642-4ACE-AFC2-D727E4F3F6DA}"/>
          </ac:spMkLst>
        </pc:spChg>
        <pc:picChg chg="add mod">
          <ac:chgData name="Shany-Jonathan Carle" userId="f3064aa4-0a6d-49b0-8370-fd088caafd1e" providerId="ADAL" clId="{83770EDE-425A-457D-893F-C352F68B248D}" dt="2020-11-09T14:27:14.763" v="1712" actId="1076"/>
          <ac:picMkLst>
            <pc:docMk/>
            <pc:sldMk cId="2925678397" sldId="280"/>
            <ac:picMk id="5" creationId="{EFDDB240-E251-44B0-8959-D55E698329D9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7:47.791" v="1740" actId="1076"/>
        <pc:sldMkLst>
          <pc:docMk/>
          <pc:sldMk cId="959179876" sldId="281"/>
        </pc:sldMkLst>
        <pc:spChg chg="mod">
          <ac:chgData name="Shany-Jonathan Carle" userId="f3064aa4-0a6d-49b0-8370-fd088caafd1e" providerId="ADAL" clId="{83770EDE-425A-457D-893F-C352F68B248D}" dt="2020-11-09T14:27:40.409" v="1736" actId="20577"/>
          <ac:spMkLst>
            <pc:docMk/>
            <pc:sldMk cId="959179876" sldId="281"/>
            <ac:spMk id="2" creationId="{425D0E2C-844A-4ABA-A062-89A67E2EE1DD}"/>
          </ac:spMkLst>
        </pc:spChg>
        <pc:spChg chg="del mod">
          <ac:chgData name="Shany-Jonathan Carle" userId="f3064aa4-0a6d-49b0-8370-fd088caafd1e" providerId="ADAL" clId="{83770EDE-425A-457D-893F-C352F68B248D}" dt="2020-11-09T14:27:42.940" v="1738" actId="22"/>
          <ac:spMkLst>
            <pc:docMk/>
            <pc:sldMk cId="959179876" sldId="281"/>
            <ac:spMk id="3" creationId="{F70C116C-DC23-49DC-B804-517E283776C8}"/>
          </ac:spMkLst>
        </pc:spChg>
        <pc:picChg chg="add mod ord">
          <ac:chgData name="Shany-Jonathan Carle" userId="f3064aa4-0a6d-49b0-8370-fd088caafd1e" providerId="ADAL" clId="{83770EDE-425A-457D-893F-C352F68B248D}" dt="2020-11-09T14:27:47.791" v="1740" actId="1076"/>
          <ac:picMkLst>
            <pc:docMk/>
            <pc:sldMk cId="959179876" sldId="281"/>
            <ac:picMk id="5" creationId="{A9D2511E-0318-411A-A00C-F073CC8128B1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11T01:22:47.919" v="2490" actId="20577"/>
        <pc:sldMkLst>
          <pc:docMk/>
          <pc:sldMk cId="3776239337" sldId="282"/>
        </pc:sldMkLst>
        <pc:spChg chg="del mod">
          <ac:chgData name="Shany-Jonathan Carle" userId="f3064aa4-0a6d-49b0-8370-fd088caafd1e" providerId="ADAL" clId="{83770EDE-425A-457D-893F-C352F68B248D}" dt="2020-11-09T14:28:09.994" v="1744" actId="478"/>
          <ac:spMkLst>
            <pc:docMk/>
            <pc:sldMk cId="3776239337" sldId="282"/>
            <ac:spMk id="2" creationId="{93B3EDA0-52A6-48C7-BE63-317D3E9DA02D}"/>
          </ac:spMkLst>
        </pc:spChg>
        <pc:spChg chg="del">
          <ac:chgData name="Shany-Jonathan Carle" userId="f3064aa4-0a6d-49b0-8370-fd088caafd1e" providerId="ADAL" clId="{83770EDE-425A-457D-893F-C352F68B248D}" dt="2020-11-09T14:28:12.269" v="1745" actId="478"/>
          <ac:spMkLst>
            <pc:docMk/>
            <pc:sldMk cId="3776239337" sldId="282"/>
            <ac:spMk id="3" creationId="{335EE5D3-2633-47B2-BEE6-015B428CD6AD}"/>
          </ac:spMkLst>
        </pc:spChg>
        <pc:spChg chg="add mod">
          <ac:chgData name="Shany-Jonathan Carle" userId="f3064aa4-0a6d-49b0-8370-fd088caafd1e" providerId="ADAL" clId="{83770EDE-425A-457D-893F-C352F68B248D}" dt="2020-11-11T01:22:47.919" v="2490" actId="20577"/>
          <ac:spMkLst>
            <pc:docMk/>
            <pc:sldMk cId="3776239337" sldId="282"/>
            <ac:spMk id="5" creationId="{FD787EC3-C31D-4E0F-9DF9-089514857EC6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29:23.139" v="1785" actId="14100"/>
        <pc:sldMkLst>
          <pc:docMk/>
          <pc:sldMk cId="1893091161" sldId="283"/>
        </pc:sldMkLst>
        <pc:spChg chg="mod">
          <ac:chgData name="Shany-Jonathan Carle" userId="f3064aa4-0a6d-49b0-8370-fd088caafd1e" providerId="ADAL" clId="{83770EDE-425A-457D-893F-C352F68B248D}" dt="2020-11-09T14:29:10.894" v="1782" actId="20577"/>
          <ac:spMkLst>
            <pc:docMk/>
            <pc:sldMk cId="1893091161" sldId="283"/>
            <ac:spMk id="2" creationId="{E04D651D-1A81-4ACD-93CA-1E2E768B3442}"/>
          </ac:spMkLst>
        </pc:spChg>
        <pc:spChg chg="del">
          <ac:chgData name="Shany-Jonathan Carle" userId="f3064aa4-0a6d-49b0-8370-fd088caafd1e" providerId="ADAL" clId="{83770EDE-425A-457D-893F-C352F68B248D}" dt="2020-11-09T14:29:13.061" v="1783" actId="478"/>
          <ac:spMkLst>
            <pc:docMk/>
            <pc:sldMk cId="1893091161" sldId="283"/>
            <ac:spMk id="3" creationId="{B204E484-A8CE-4EB4-8555-5B6DD27D4A78}"/>
          </ac:spMkLst>
        </pc:spChg>
        <pc:picChg chg="add mod">
          <ac:chgData name="Shany-Jonathan Carle" userId="f3064aa4-0a6d-49b0-8370-fd088caafd1e" providerId="ADAL" clId="{83770EDE-425A-457D-893F-C352F68B248D}" dt="2020-11-09T14:29:23.139" v="1785" actId="14100"/>
          <ac:picMkLst>
            <pc:docMk/>
            <pc:sldMk cId="1893091161" sldId="283"/>
            <ac:picMk id="5" creationId="{EC29C729-32C0-44D6-A783-DCD2A094C6F5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9:49.832" v="1797" actId="14100"/>
        <pc:sldMkLst>
          <pc:docMk/>
          <pc:sldMk cId="1583259179" sldId="284"/>
        </pc:sldMkLst>
        <pc:spChg chg="del mod">
          <ac:chgData name="Shany-Jonathan Carle" userId="f3064aa4-0a6d-49b0-8370-fd088caafd1e" providerId="ADAL" clId="{83770EDE-425A-457D-893F-C352F68B248D}" dt="2020-11-09T14:29:47.034" v="1795" actId="478"/>
          <ac:spMkLst>
            <pc:docMk/>
            <pc:sldMk cId="1583259179" sldId="284"/>
            <ac:spMk id="2" creationId="{B413C2C6-2E7D-4A6E-81F6-9D9C9A6DA24D}"/>
          </ac:spMkLst>
        </pc:spChg>
        <pc:spChg chg="del mod">
          <ac:chgData name="Shany-Jonathan Carle" userId="f3064aa4-0a6d-49b0-8370-fd088caafd1e" providerId="ADAL" clId="{83770EDE-425A-457D-893F-C352F68B248D}" dt="2020-11-09T14:29:45.645" v="1794" actId="478"/>
          <ac:spMkLst>
            <pc:docMk/>
            <pc:sldMk cId="1583259179" sldId="284"/>
            <ac:spMk id="3" creationId="{B84344C3-29B7-46B7-8A96-DCC6F8359001}"/>
          </ac:spMkLst>
        </pc:spChg>
        <pc:spChg chg="add mod">
          <ac:chgData name="Shany-Jonathan Carle" userId="f3064aa4-0a6d-49b0-8370-fd088caafd1e" providerId="ADAL" clId="{83770EDE-425A-457D-893F-C352F68B248D}" dt="2020-11-09T14:29:49.832" v="1797" actId="14100"/>
          <ac:spMkLst>
            <pc:docMk/>
            <pc:sldMk cId="1583259179" sldId="284"/>
            <ac:spMk id="5" creationId="{F0BFD2D3-9713-407F-9292-1A032DC5E17A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30:29.096" v="1826" actId="14100"/>
        <pc:sldMkLst>
          <pc:docMk/>
          <pc:sldMk cId="1306892360" sldId="285"/>
        </pc:sldMkLst>
        <pc:spChg chg="mod">
          <ac:chgData name="Shany-Jonathan Carle" userId="f3064aa4-0a6d-49b0-8370-fd088caafd1e" providerId="ADAL" clId="{83770EDE-425A-457D-893F-C352F68B248D}" dt="2020-11-09T14:30:09.751" v="1822" actId="20577"/>
          <ac:spMkLst>
            <pc:docMk/>
            <pc:sldMk cId="1306892360" sldId="285"/>
            <ac:spMk id="2" creationId="{FAF8B75E-1B0E-4343-B039-EBAB18A22B3A}"/>
          </ac:spMkLst>
        </pc:spChg>
        <pc:spChg chg="del mod">
          <ac:chgData name="Shany-Jonathan Carle" userId="f3064aa4-0a6d-49b0-8370-fd088caafd1e" providerId="ADAL" clId="{83770EDE-425A-457D-893F-C352F68B248D}" dt="2020-11-09T14:30:25.862" v="1824" actId="478"/>
          <ac:spMkLst>
            <pc:docMk/>
            <pc:sldMk cId="1306892360" sldId="285"/>
            <ac:spMk id="3" creationId="{0AF87887-665F-415D-828F-4F6030066940}"/>
          </ac:spMkLst>
        </pc:spChg>
        <pc:picChg chg="add mod">
          <ac:chgData name="Shany-Jonathan Carle" userId="f3064aa4-0a6d-49b0-8370-fd088caafd1e" providerId="ADAL" clId="{83770EDE-425A-457D-893F-C352F68B248D}" dt="2020-11-09T14:30:29.096" v="1826" actId="14100"/>
          <ac:picMkLst>
            <pc:docMk/>
            <pc:sldMk cId="1306892360" sldId="285"/>
            <ac:picMk id="5" creationId="{C4496DBF-ADFA-4E8C-B31D-87B8F784CAC8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7:37:49.786" v="2444" actId="20577"/>
        <pc:sldMkLst>
          <pc:docMk/>
          <pc:sldMk cId="2269362715" sldId="286"/>
        </pc:sldMkLst>
        <pc:spChg chg="del">
          <ac:chgData name="Shany-Jonathan Carle" userId="f3064aa4-0a6d-49b0-8370-fd088caafd1e" providerId="ADAL" clId="{83770EDE-425A-457D-893F-C352F68B248D}" dt="2020-11-09T14:30:48.031" v="1829" actId="478"/>
          <ac:spMkLst>
            <pc:docMk/>
            <pc:sldMk cId="2269362715" sldId="286"/>
            <ac:spMk id="2" creationId="{9B87F697-9220-4FB3-98F9-4C8530A3E1CD}"/>
          </ac:spMkLst>
        </pc:spChg>
        <pc:spChg chg="del">
          <ac:chgData name="Shany-Jonathan Carle" userId="f3064aa4-0a6d-49b0-8370-fd088caafd1e" providerId="ADAL" clId="{83770EDE-425A-457D-893F-C352F68B248D}" dt="2020-11-09T14:30:45.498" v="1828" actId="478"/>
          <ac:spMkLst>
            <pc:docMk/>
            <pc:sldMk cId="2269362715" sldId="286"/>
            <ac:spMk id="3" creationId="{1257B5EF-F35F-430C-876C-7299B70216E0}"/>
          </ac:spMkLst>
        </pc:spChg>
        <pc:spChg chg="add mod">
          <ac:chgData name="Shany-Jonathan Carle" userId="f3064aa4-0a6d-49b0-8370-fd088caafd1e" providerId="ADAL" clId="{83770EDE-425A-457D-893F-C352F68B248D}" dt="2020-11-09T17:37:49.786" v="2444" actId="20577"/>
          <ac:spMkLst>
            <pc:docMk/>
            <pc:sldMk cId="2269362715" sldId="286"/>
            <ac:spMk id="5" creationId="{BEBF3125-9381-417F-B500-1B29D96FC4B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7:39:04.711" v="2453" actId="20577"/>
        <pc:sldMkLst>
          <pc:docMk/>
          <pc:sldMk cId="1312328575" sldId="287"/>
        </pc:sldMkLst>
        <pc:spChg chg="mod">
          <ac:chgData name="Shany-Jonathan Carle" userId="f3064aa4-0a6d-49b0-8370-fd088caafd1e" providerId="ADAL" clId="{83770EDE-425A-457D-893F-C352F68B248D}" dt="2020-11-09T14:31:26.466" v="1842" actId="20577"/>
          <ac:spMkLst>
            <pc:docMk/>
            <pc:sldMk cId="1312328575" sldId="287"/>
            <ac:spMk id="2" creationId="{8FF9CAED-E89A-4132-9BA7-CA1831820B7C}"/>
          </ac:spMkLst>
        </pc:spChg>
        <pc:spChg chg="mod">
          <ac:chgData name="Shany-Jonathan Carle" userId="f3064aa4-0a6d-49b0-8370-fd088caafd1e" providerId="ADAL" clId="{83770EDE-425A-457D-893F-C352F68B248D}" dt="2020-11-09T17:39:04.711" v="2453" actId="20577"/>
          <ac:spMkLst>
            <pc:docMk/>
            <pc:sldMk cId="1312328575" sldId="287"/>
            <ac:spMk id="3" creationId="{CCD6B381-F7D6-4CA3-8AC1-EE1B246E24AF}"/>
          </ac:spMkLst>
        </pc:spChg>
      </pc:sldChg>
    </pc:docChg>
  </pc:docChgLst>
  <pc:docChgLst>
    <pc:chgData name="Shany-Jonathan Carle" userId="f3064aa4-0a6d-49b0-8370-fd088caafd1e" providerId="ADAL" clId="{3C096EB6-23FC-47FB-AC0C-48F2777BF42B}"/>
    <pc:docChg chg="custSel addSld modSld">
      <pc:chgData name="Shany-Jonathan Carle" userId="f3064aa4-0a6d-49b0-8370-fd088caafd1e" providerId="ADAL" clId="{3C096EB6-23FC-47FB-AC0C-48F2777BF42B}" dt="2020-11-04T14:15:47.657" v="352" actId="20577"/>
      <pc:docMkLst>
        <pc:docMk/>
      </pc:docMkLst>
      <pc:sldChg chg="modSp mod">
        <pc:chgData name="Shany-Jonathan Carle" userId="f3064aa4-0a6d-49b0-8370-fd088caafd1e" providerId="ADAL" clId="{3C096EB6-23FC-47FB-AC0C-48F2777BF42B}" dt="2020-11-04T13:26:36.155" v="73" actId="1076"/>
        <pc:sldMkLst>
          <pc:docMk/>
          <pc:sldMk cId="1295157093" sldId="259"/>
        </pc:sldMkLst>
        <pc:picChg chg="mod">
          <ac:chgData name="Shany-Jonathan Carle" userId="f3064aa4-0a6d-49b0-8370-fd088caafd1e" providerId="ADAL" clId="{3C096EB6-23FC-47FB-AC0C-48F2777BF42B}" dt="2020-11-04T13:26:36.155" v="73" actId="1076"/>
          <ac:picMkLst>
            <pc:docMk/>
            <pc:sldMk cId="1295157093" sldId="259"/>
            <ac:picMk id="5" creationId="{49240FC4-C26A-40F5-A1FD-750BDE921622}"/>
          </ac:picMkLst>
        </pc:picChg>
      </pc:sldChg>
      <pc:sldChg chg="addSp delSp modSp mod">
        <pc:chgData name="Shany-Jonathan Carle" userId="f3064aa4-0a6d-49b0-8370-fd088caafd1e" providerId="ADAL" clId="{3C096EB6-23FC-47FB-AC0C-48F2777BF42B}" dt="2020-11-04T13:23:56.246" v="17" actId="14100"/>
        <pc:sldMkLst>
          <pc:docMk/>
          <pc:sldMk cId="1996485755" sldId="260"/>
        </pc:sldMkLst>
        <pc:spChg chg="mod">
          <ac:chgData name="Shany-Jonathan Carle" userId="f3064aa4-0a6d-49b0-8370-fd088caafd1e" providerId="ADAL" clId="{3C096EB6-23FC-47FB-AC0C-48F2777BF42B}" dt="2020-11-04T13:23:48.250" v="15" actId="1076"/>
          <ac:spMkLst>
            <pc:docMk/>
            <pc:sldMk cId="1996485755" sldId="260"/>
            <ac:spMk id="2" creationId="{F226991D-B358-4FAC-B9D5-D703974700AE}"/>
          </ac:spMkLst>
        </pc:spChg>
        <pc:spChg chg="del">
          <ac:chgData name="Shany-Jonathan Carle" userId="f3064aa4-0a6d-49b0-8370-fd088caafd1e" providerId="ADAL" clId="{3C096EB6-23FC-47FB-AC0C-48F2777BF42B}" dt="2020-11-04T13:23:38.682" v="1" actId="478"/>
          <ac:spMkLst>
            <pc:docMk/>
            <pc:sldMk cId="1996485755" sldId="260"/>
            <ac:spMk id="3" creationId="{C9B9DD81-02AC-4431-9DF6-129E629F9AB9}"/>
          </ac:spMkLst>
        </pc:spChg>
        <pc:spChg chg="add mod">
          <ac:chgData name="Shany-Jonathan Carle" userId="f3064aa4-0a6d-49b0-8370-fd088caafd1e" providerId="ADAL" clId="{3C096EB6-23FC-47FB-AC0C-48F2777BF42B}" dt="2020-11-04T13:23:56.246" v="17" actId="14100"/>
          <ac:spMkLst>
            <pc:docMk/>
            <pc:sldMk cId="1996485755" sldId="260"/>
            <ac:spMk id="5" creationId="{1221AFBF-A913-4280-810C-6DB282EC9394}"/>
          </ac:spMkLst>
        </pc:spChg>
      </pc:sldChg>
      <pc:sldChg chg="addSp delSp modSp new mod">
        <pc:chgData name="Shany-Jonathan Carle" userId="f3064aa4-0a6d-49b0-8370-fd088caafd1e" providerId="ADAL" clId="{3C096EB6-23FC-47FB-AC0C-48F2777BF42B}" dt="2020-11-04T13:25:22.763" v="60" actId="20577"/>
        <pc:sldMkLst>
          <pc:docMk/>
          <pc:sldMk cId="3208959088" sldId="261"/>
        </pc:sldMkLst>
        <pc:spChg chg="mod">
          <ac:chgData name="Shany-Jonathan Carle" userId="f3064aa4-0a6d-49b0-8370-fd088caafd1e" providerId="ADAL" clId="{3C096EB6-23FC-47FB-AC0C-48F2777BF42B}" dt="2020-11-04T13:24:28.703" v="27" actId="121"/>
          <ac:spMkLst>
            <pc:docMk/>
            <pc:sldMk cId="3208959088" sldId="261"/>
            <ac:spMk id="2" creationId="{09B3327E-B4FE-44B3-B8E4-1679B99268F0}"/>
          </ac:spMkLst>
        </pc:spChg>
        <pc:spChg chg="del">
          <ac:chgData name="Shany-Jonathan Carle" userId="f3064aa4-0a6d-49b0-8370-fd088caafd1e" providerId="ADAL" clId="{3C096EB6-23FC-47FB-AC0C-48F2777BF42B}" dt="2020-11-04T13:24:31.836" v="28" actId="478"/>
          <ac:spMkLst>
            <pc:docMk/>
            <pc:sldMk cId="3208959088" sldId="261"/>
            <ac:spMk id="3" creationId="{AFD74EBF-18F2-4221-B06D-8A576B300BF7}"/>
          </ac:spMkLst>
        </pc:spChg>
        <pc:spChg chg="add mod">
          <ac:chgData name="Shany-Jonathan Carle" userId="f3064aa4-0a6d-49b0-8370-fd088caafd1e" providerId="ADAL" clId="{3C096EB6-23FC-47FB-AC0C-48F2777BF42B}" dt="2020-11-04T13:25:22.763" v="60" actId="20577"/>
          <ac:spMkLst>
            <pc:docMk/>
            <pc:sldMk cId="3208959088" sldId="261"/>
            <ac:spMk id="5" creationId="{D01A0552-C114-4DAD-95F5-F58DEB634CBE}"/>
          </ac:spMkLst>
        </pc:spChg>
      </pc:sldChg>
      <pc:sldChg chg="addSp delSp modSp new mod">
        <pc:chgData name="Shany-Jonathan Carle" userId="f3064aa4-0a6d-49b0-8370-fd088caafd1e" providerId="ADAL" clId="{3C096EB6-23FC-47FB-AC0C-48F2777BF42B}" dt="2020-11-04T13:25:51.653" v="72" actId="1076"/>
        <pc:sldMkLst>
          <pc:docMk/>
          <pc:sldMk cId="2076702309" sldId="262"/>
        </pc:sldMkLst>
        <pc:spChg chg="mod">
          <ac:chgData name="Shany-Jonathan Carle" userId="f3064aa4-0a6d-49b0-8370-fd088caafd1e" providerId="ADAL" clId="{3C096EB6-23FC-47FB-AC0C-48F2777BF42B}" dt="2020-11-04T13:25:31.422" v="69" actId="20577"/>
          <ac:spMkLst>
            <pc:docMk/>
            <pc:sldMk cId="2076702309" sldId="262"/>
            <ac:spMk id="2" creationId="{D3632F21-B7A7-4372-812C-A0C1091E48F7}"/>
          </ac:spMkLst>
        </pc:spChg>
        <pc:spChg chg="del">
          <ac:chgData name="Shany-Jonathan Carle" userId="f3064aa4-0a6d-49b0-8370-fd088caafd1e" providerId="ADAL" clId="{3C096EB6-23FC-47FB-AC0C-48F2777BF42B}" dt="2020-11-04T13:25:48.816" v="70" actId="478"/>
          <ac:spMkLst>
            <pc:docMk/>
            <pc:sldMk cId="2076702309" sldId="262"/>
            <ac:spMk id="3" creationId="{E366C2AC-9703-4FA1-9BBD-BA9114FED7FF}"/>
          </ac:spMkLst>
        </pc:spChg>
        <pc:picChg chg="add mod">
          <ac:chgData name="Shany-Jonathan Carle" userId="f3064aa4-0a6d-49b0-8370-fd088caafd1e" providerId="ADAL" clId="{3C096EB6-23FC-47FB-AC0C-48F2777BF42B}" dt="2020-11-04T13:25:51.653" v="72" actId="1076"/>
          <ac:picMkLst>
            <pc:docMk/>
            <pc:sldMk cId="2076702309" sldId="262"/>
            <ac:picMk id="5" creationId="{92ACD127-FD95-470A-888C-F1BC3443A26D}"/>
          </ac:picMkLst>
        </pc:picChg>
      </pc:sldChg>
      <pc:sldChg chg="modSp new mod">
        <pc:chgData name="Shany-Jonathan Carle" userId="f3064aa4-0a6d-49b0-8370-fd088caafd1e" providerId="ADAL" clId="{3C096EB6-23FC-47FB-AC0C-48F2777BF42B}" dt="2020-11-04T14:15:47.657" v="352" actId="20577"/>
        <pc:sldMkLst>
          <pc:docMk/>
          <pc:sldMk cId="2496430266" sldId="263"/>
        </pc:sldMkLst>
        <pc:spChg chg="mod">
          <ac:chgData name="Shany-Jonathan Carle" userId="f3064aa4-0a6d-49b0-8370-fd088caafd1e" providerId="ADAL" clId="{3C096EB6-23FC-47FB-AC0C-48F2777BF42B}" dt="2020-11-04T13:43:08.849" v="83" actId="20577"/>
          <ac:spMkLst>
            <pc:docMk/>
            <pc:sldMk cId="2496430266" sldId="263"/>
            <ac:spMk id="2" creationId="{B6FA5FDE-A0BD-4FFE-9001-AE9D10C63B71}"/>
          </ac:spMkLst>
        </pc:spChg>
        <pc:spChg chg="mod">
          <ac:chgData name="Shany-Jonathan Carle" userId="f3064aa4-0a6d-49b0-8370-fd088caafd1e" providerId="ADAL" clId="{3C096EB6-23FC-47FB-AC0C-48F2777BF42B}" dt="2020-11-04T14:15:47.657" v="352" actId="20577"/>
          <ac:spMkLst>
            <pc:docMk/>
            <pc:sldMk cId="2496430266" sldId="263"/>
            <ac:spMk id="3" creationId="{25BD1C2F-BE5B-4DFA-A4CA-4FFCA29C9F41}"/>
          </ac:spMkLst>
        </pc:spChg>
      </pc:sldChg>
    </pc:docChg>
  </pc:docChgLst>
  <pc:docChgLst>
    <pc:chgData name="Shany-Jonathan" userId="f3064aa4-0a6d-49b0-8370-fd088caafd1e" providerId="ADAL" clId="{606EEB8D-1BA8-4A5B-A02B-8AA4CE81E8DD}"/>
    <pc:docChg chg="custSel modSld">
      <pc:chgData name="Shany-Jonathan" userId="f3064aa4-0a6d-49b0-8370-fd088caafd1e" providerId="ADAL" clId="{606EEB8D-1BA8-4A5B-A02B-8AA4CE81E8DD}" dt="2021-11-01T12:32:43.539" v="46" actId="20577"/>
      <pc:docMkLst>
        <pc:docMk/>
      </pc:docMkLst>
      <pc:sldChg chg="modSp mod">
        <pc:chgData name="Shany-Jonathan" userId="f3064aa4-0a6d-49b0-8370-fd088caafd1e" providerId="ADAL" clId="{606EEB8D-1BA8-4A5B-A02B-8AA4CE81E8DD}" dt="2021-11-01T12:28:47.651" v="19" actId="20577"/>
        <pc:sldMkLst>
          <pc:docMk/>
          <pc:sldMk cId="216008789" sldId="258"/>
        </pc:sldMkLst>
        <pc:spChg chg="mod">
          <ac:chgData name="Shany-Jonathan" userId="f3064aa4-0a6d-49b0-8370-fd088caafd1e" providerId="ADAL" clId="{606EEB8D-1BA8-4A5B-A02B-8AA4CE81E8DD}" dt="2021-11-01T12:28:47.651" v="19" actId="20577"/>
          <ac:spMkLst>
            <pc:docMk/>
            <pc:sldMk cId="216008789" sldId="258"/>
            <ac:spMk id="3" creationId="{D6CBA8F9-60CA-4C8E-AA35-3B223EBD448A}"/>
          </ac:spMkLst>
        </pc:spChg>
      </pc:sldChg>
      <pc:sldChg chg="modSp mod">
        <pc:chgData name="Shany-Jonathan" userId="f3064aa4-0a6d-49b0-8370-fd088caafd1e" providerId="ADAL" clId="{606EEB8D-1BA8-4A5B-A02B-8AA4CE81E8DD}" dt="2021-11-01T12:32:43.539" v="46" actId="20577"/>
        <pc:sldMkLst>
          <pc:docMk/>
          <pc:sldMk cId="1312328575" sldId="287"/>
        </pc:sldMkLst>
        <pc:spChg chg="mod">
          <ac:chgData name="Shany-Jonathan" userId="f3064aa4-0a6d-49b0-8370-fd088caafd1e" providerId="ADAL" clId="{606EEB8D-1BA8-4A5B-A02B-8AA4CE81E8DD}" dt="2021-11-01T12:32:43.539" v="46" actId="20577"/>
          <ac:spMkLst>
            <pc:docMk/>
            <pc:sldMk cId="1312328575" sldId="287"/>
            <ac:spMk id="3" creationId="{CCD6B381-F7D6-4CA3-8AC1-EE1B246E24AF}"/>
          </ac:spMkLst>
        </pc:spChg>
      </pc:sldChg>
    </pc:docChg>
  </pc:docChgLst>
  <pc:docChgLst>
    <pc:chgData name="Shany-Jonathan Carle" userId="f3064aa4-0a6d-49b0-8370-fd088caafd1e" providerId="ADAL" clId="{D4352CE1-ED1C-424E-A646-A3FDE88CC1DD}"/>
    <pc:docChg chg="undo custSel modSld sldOrd">
      <pc:chgData name="Shany-Jonathan Carle" userId="f3064aa4-0a6d-49b0-8370-fd088caafd1e" providerId="ADAL" clId="{D4352CE1-ED1C-424E-A646-A3FDE88CC1DD}" dt="2022-10-31T12:01:19.067" v="68"/>
      <pc:docMkLst>
        <pc:docMk/>
      </pc:docMkLst>
      <pc:sldChg chg="modSp mod">
        <pc:chgData name="Shany-Jonathan Carle" userId="f3064aa4-0a6d-49b0-8370-fd088caafd1e" providerId="ADAL" clId="{D4352CE1-ED1C-424E-A646-A3FDE88CC1DD}" dt="2022-10-31T11:56:55.386" v="17" actId="20577"/>
        <pc:sldMkLst>
          <pc:docMk/>
          <pc:sldMk cId="216008789" sldId="258"/>
        </pc:sldMkLst>
        <pc:spChg chg="mod">
          <ac:chgData name="Shany-Jonathan Carle" userId="f3064aa4-0a6d-49b0-8370-fd088caafd1e" providerId="ADAL" clId="{D4352CE1-ED1C-424E-A646-A3FDE88CC1DD}" dt="2022-10-31T11:56:55.386" v="17" actId="20577"/>
          <ac:spMkLst>
            <pc:docMk/>
            <pc:sldMk cId="216008789" sldId="258"/>
            <ac:spMk id="3" creationId="{D6CBA8F9-60CA-4C8E-AA35-3B223EBD448A}"/>
          </ac:spMkLst>
        </pc:spChg>
      </pc:sldChg>
      <pc:sldChg chg="modSp mod">
        <pc:chgData name="Shany-Jonathan Carle" userId="f3064aa4-0a6d-49b0-8370-fd088caafd1e" providerId="ADAL" clId="{D4352CE1-ED1C-424E-A646-A3FDE88CC1DD}" dt="2022-10-31T11:58:16.904" v="66" actId="20577"/>
        <pc:sldMkLst>
          <pc:docMk/>
          <pc:sldMk cId="1963512886" sldId="261"/>
        </pc:sldMkLst>
        <pc:spChg chg="mod">
          <ac:chgData name="Shany-Jonathan Carle" userId="f3064aa4-0a6d-49b0-8370-fd088caafd1e" providerId="ADAL" clId="{D4352CE1-ED1C-424E-A646-A3FDE88CC1DD}" dt="2022-10-31T11:58:16.904" v="66" actId="20577"/>
          <ac:spMkLst>
            <pc:docMk/>
            <pc:sldMk cId="1963512886" sldId="261"/>
            <ac:spMk id="3" creationId="{4BEE596C-C971-453D-87CE-789F2FADFAD9}"/>
          </ac:spMkLst>
        </pc:spChg>
      </pc:sldChg>
      <pc:sldChg chg="ord">
        <pc:chgData name="Shany-Jonathan Carle" userId="f3064aa4-0a6d-49b0-8370-fd088caafd1e" providerId="ADAL" clId="{D4352CE1-ED1C-424E-A646-A3FDE88CC1DD}" dt="2022-10-31T12:01:19.067" v="68"/>
        <pc:sldMkLst>
          <pc:docMk/>
          <pc:sldMk cId="3249031936" sldId="277"/>
        </pc:sldMkLst>
      </pc:sldChg>
    </pc:docChg>
  </pc:docChgLst>
  <pc:docChgLst>
    <pc:chgData name="Shany-Jonathan Carle" userId="S::shany.jonathan.carle@cegeptr.qc.ca::f3064aa4-0a6d-49b0-8370-fd088caafd1e" providerId="AD" clId="Web-{8CF48407-CB76-480A-B561-C4D80A880F67}"/>
    <pc:docChg chg="addSld modSld">
      <pc:chgData name="Shany-Jonathan Carle" userId="S::shany.jonathan.carle@cegeptr.qc.ca::f3064aa4-0a6d-49b0-8370-fd088caafd1e" providerId="AD" clId="Web-{8CF48407-CB76-480A-B561-C4D80A880F67}" dt="2020-11-04T13:23:26.109" v="628" actId="20577"/>
      <pc:docMkLst>
        <pc:docMk/>
      </pc:docMkLst>
      <pc:sldChg chg="addSp delSp modSp mod setBg">
        <pc:chgData name="Shany-Jonathan Carle" userId="S::shany.jonathan.carle@cegeptr.qc.ca::f3064aa4-0a6d-49b0-8370-fd088caafd1e" providerId="AD" clId="Web-{8CF48407-CB76-480A-B561-C4D80A880F67}" dt="2020-11-04T12:36:30.716" v="19"/>
        <pc:sldMkLst>
          <pc:docMk/>
          <pc:sldMk cId="954086509" sldId="256"/>
        </pc:sldMkLst>
        <pc:spChg chg="mo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2" creationId="{9EECDF2D-3639-4EE9-A4F1-0D9F3235A2AD}"/>
          </ac:spMkLst>
        </pc:spChg>
        <pc:spChg chg="del">
          <ac:chgData name="Shany-Jonathan Carle" userId="S::shany.jonathan.carle@cegeptr.qc.ca::f3064aa4-0a6d-49b0-8370-fd088caafd1e" providerId="AD" clId="Web-{8CF48407-CB76-480A-B561-C4D80A880F67}" dt="2020-11-04T12:36:04.622" v="17"/>
          <ac:spMkLst>
            <pc:docMk/>
            <pc:sldMk cId="954086509" sldId="256"/>
            <ac:spMk id="3" creationId="{B95294D7-A045-4C14-9634-F249C2A7B843}"/>
          </ac:spMkLst>
        </pc:spChg>
        <pc:spChg chg="ad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9" creationId="{74426AB7-D619-4515-962A-BC83909EC015}"/>
          </ac:spMkLst>
        </pc:spChg>
        <pc:spChg chg="ad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11" creationId="{DE47DF98-723F-4AAC-ABCF-CACBC438F78F}"/>
          </ac:spMkLst>
        </pc:spChg>
        <pc:picChg chg="add mod">
          <ac:chgData name="Shany-Jonathan Carle" userId="S::shany.jonathan.carle@cegeptr.qc.ca::f3064aa4-0a6d-49b0-8370-fd088caafd1e" providerId="AD" clId="Web-{8CF48407-CB76-480A-B561-C4D80A880F67}" dt="2020-11-04T12:36:30.716" v="19"/>
          <ac:picMkLst>
            <pc:docMk/>
            <pc:sldMk cId="954086509" sldId="256"/>
            <ac:picMk id="4" creationId="{9B0D281C-0DB8-48DD-9684-DDBA1FEC215A}"/>
          </ac:picMkLst>
        </pc:picChg>
        <pc:cxnChg chg="add">
          <ac:chgData name="Shany-Jonathan Carle" userId="S::shany.jonathan.carle@cegeptr.qc.ca::f3064aa4-0a6d-49b0-8370-fd088caafd1e" providerId="AD" clId="Web-{8CF48407-CB76-480A-B561-C4D80A880F67}" dt="2020-11-04T12:36:30.716" v="19"/>
          <ac:cxnSpMkLst>
            <pc:docMk/>
            <pc:sldMk cId="954086509" sldId="256"/>
            <ac:cxnSpMk id="13" creationId="{EA29FC7C-9308-4FDE-8DCA-405668055B0F}"/>
          </ac:cxnSpMkLst>
        </pc:cxnChg>
      </pc:sldChg>
      <pc:sldChg chg="modSp new">
        <pc:chgData name="Shany-Jonathan Carle" userId="S::shany.jonathan.carle@cegeptr.qc.ca::f3064aa4-0a6d-49b0-8370-fd088caafd1e" providerId="AD" clId="Web-{8CF48407-CB76-480A-B561-C4D80A880F67}" dt="2020-11-04T12:41:37.626" v="311" actId="20577"/>
        <pc:sldMkLst>
          <pc:docMk/>
          <pc:sldMk cId="3394737524" sldId="257"/>
        </pc:sldMkLst>
        <pc:spChg chg="mod">
          <ac:chgData name="Shany-Jonathan Carle" userId="S::shany.jonathan.carle@cegeptr.qc.ca::f3064aa4-0a6d-49b0-8370-fd088caafd1e" providerId="AD" clId="Web-{8CF48407-CB76-480A-B561-C4D80A880F67}" dt="2020-11-04T12:38:04.170" v="95" actId="20577"/>
          <ac:spMkLst>
            <pc:docMk/>
            <pc:sldMk cId="3394737524" sldId="257"/>
            <ac:spMk id="2" creationId="{706777CD-47B2-49AC-80A0-C1065C307CE9}"/>
          </ac:spMkLst>
        </pc:spChg>
        <pc:spChg chg="mod">
          <ac:chgData name="Shany-Jonathan Carle" userId="S::shany.jonathan.carle@cegeptr.qc.ca::f3064aa4-0a6d-49b0-8370-fd088caafd1e" providerId="AD" clId="Web-{8CF48407-CB76-480A-B561-C4D80A880F67}" dt="2020-11-04T12:41:37.626" v="311" actId="20577"/>
          <ac:spMkLst>
            <pc:docMk/>
            <pc:sldMk cId="3394737524" sldId="257"/>
            <ac:spMk id="3" creationId="{90B0C21E-C553-40C4-8E5D-8F2CE8FE9330}"/>
          </ac:spMkLst>
        </pc:spChg>
      </pc:sldChg>
      <pc:sldChg chg="addSp delSp modSp new">
        <pc:chgData name="Shany-Jonathan Carle" userId="S::shany.jonathan.carle@cegeptr.qc.ca::f3064aa4-0a6d-49b0-8370-fd088caafd1e" providerId="AD" clId="Web-{8CF48407-CB76-480A-B561-C4D80A880F67}" dt="2020-11-04T12:40:52.157" v="200" actId="20577"/>
        <pc:sldMkLst>
          <pc:docMk/>
          <pc:sldMk cId="3263699820" sldId="258"/>
        </pc:sldMkLst>
        <pc:spChg chg="mod">
          <ac:chgData name="Shany-Jonathan Carle" userId="S::shany.jonathan.carle@cegeptr.qc.ca::f3064aa4-0a6d-49b0-8370-fd088caafd1e" providerId="AD" clId="Web-{8CF48407-CB76-480A-B561-C4D80A880F67}" dt="2020-11-04T12:39:37.797" v="175" actId="20577"/>
          <ac:spMkLst>
            <pc:docMk/>
            <pc:sldMk cId="3263699820" sldId="258"/>
            <ac:spMk id="2" creationId="{7ED91AD3-89F6-4A2A-B94B-5258B6CF535A}"/>
          </ac:spMkLst>
        </pc:spChg>
        <pc:spChg chg="del">
          <ac:chgData name="Shany-Jonathan Carle" userId="S::shany.jonathan.carle@cegeptr.qc.ca::f3064aa4-0a6d-49b0-8370-fd088caafd1e" providerId="AD" clId="Web-{8CF48407-CB76-480A-B561-C4D80A880F67}" dt="2020-11-04T12:39:40.969" v="178"/>
          <ac:spMkLst>
            <pc:docMk/>
            <pc:sldMk cId="3263699820" sldId="258"/>
            <ac:spMk id="3" creationId="{AFABC556-CBA1-490B-B710-F9BA841DC894}"/>
          </ac:spMkLst>
        </pc:spChg>
        <pc:spChg chg="add mod">
          <ac:chgData name="Shany-Jonathan Carle" userId="S::shany.jonathan.carle@cegeptr.qc.ca::f3064aa4-0a6d-49b0-8370-fd088caafd1e" providerId="AD" clId="Web-{8CF48407-CB76-480A-B561-C4D80A880F67}" dt="2020-11-04T12:40:52.157" v="200" actId="20577"/>
          <ac:spMkLst>
            <pc:docMk/>
            <pc:sldMk cId="3263699820" sldId="258"/>
            <ac:spMk id="5" creationId="{4F3D6ABD-11AC-43F4-A294-A15DDDDC46B1}"/>
          </ac:spMkLst>
        </pc:spChg>
        <pc:picChg chg="add mod ord">
          <ac:chgData name="Shany-Jonathan Carle" userId="S::shany.jonathan.carle@cegeptr.qc.ca::f3064aa4-0a6d-49b0-8370-fd088caafd1e" providerId="AD" clId="Web-{8CF48407-CB76-480A-B561-C4D80A880F67}" dt="2020-11-04T12:39:51.015" v="181" actId="14100"/>
          <ac:picMkLst>
            <pc:docMk/>
            <pc:sldMk cId="3263699820" sldId="258"/>
            <ac:picMk id="4" creationId="{DF8D5142-25CC-42BC-A30E-A5EE31E678F6}"/>
          </ac:picMkLst>
        </pc:picChg>
      </pc:sldChg>
      <pc:sldChg chg="addSp modSp new">
        <pc:chgData name="Shany-Jonathan Carle" userId="S::shany.jonathan.carle@cegeptr.qc.ca::f3064aa4-0a6d-49b0-8370-fd088caafd1e" providerId="AD" clId="Web-{8CF48407-CB76-480A-B561-C4D80A880F67}" dt="2020-11-04T12:44:34.660" v="621" actId="20577"/>
        <pc:sldMkLst>
          <pc:docMk/>
          <pc:sldMk cId="1295157093" sldId="259"/>
        </pc:sldMkLst>
        <pc:spChg chg="mod">
          <ac:chgData name="Shany-Jonathan Carle" userId="S::shany.jonathan.carle@cegeptr.qc.ca::f3064aa4-0a6d-49b0-8370-fd088caafd1e" providerId="AD" clId="Web-{8CF48407-CB76-480A-B561-C4D80A880F67}" dt="2020-11-04T12:44:34.660" v="621" actId="20577"/>
          <ac:spMkLst>
            <pc:docMk/>
            <pc:sldMk cId="1295157093" sldId="259"/>
            <ac:spMk id="2" creationId="{AB340251-3356-4E8B-82E2-4E8B463982FA}"/>
          </ac:spMkLst>
        </pc:spChg>
        <pc:spChg chg="mod">
          <ac:chgData name="Shany-Jonathan Carle" userId="S::shany.jonathan.carle@cegeptr.qc.ca::f3064aa4-0a6d-49b0-8370-fd088caafd1e" providerId="AD" clId="Web-{8CF48407-CB76-480A-B561-C4D80A880F67}" dt="2020-11-04T12:44:06.097" v="610" actId="1076"/>
          <ac:spMkLst>
            <pc:docMk/>
            <pc:sldMk cId="1295157093" sldId="259"/>
            <ac:spMk id="3" creationId="{512C3AEB-52F8-4861-B0ED-1ECE1C36CA89}"/>
          </ac:spMkLst>
        </pc:spChg>
        <pc:picChg chg="add mod">
          <ac:chgData name="Shany-Jonathan Carle" userId="S::shany.jonathan.carle@cegeptr.qc.ca::f3064aa4-0a6d-49b0-8370-fd088caafd1e" providerId="AD" clId="Web-{8CF48407-CB76-480A-B561-C4D80A880F67}" dt="2020-11-04T12:43:00.033" v="385" actId="14100"/>
          <ac:picMkLst>
            <pc:docMk/>
            <pc:sldMk cId="1295157093" sldId="259"/>
            <ac:picMk id="4" creationId="{04DC59EC-CB58-4A18-8A5B-C4972E7BBAD8}"/>
          </ac:picMkLst>
        </pc:picChg>
        <pc:picChg chg="add mod">
          <ac:chgData name="Shany-Jonathan Carle" userId="S::shany.jonathan.carle@cegeptr.qc.ca::f3064aa4-0a6d-49b0-8370-fd088caafd1e" providerId="AD" clId="Web-{8CF48407-CB76-480A-B561-C4D80A880F67}" dt="2020-11-04T12:44:20.784" v="614" actId="1076"/>
          <ac:picMkLst>
            <pc:docMk/>
            <pc:sldMk cId="1295157093" sldId="259"/>
            <ac:picMk id="5" creationId="{49240FC4-C26A-40F5-A1FD-750BDE921622}"/>
          </ac:picMkLst>
        </pc:picChg>
      </pc:sldChg>
      <pc:sldChg chg="modSp new">
        <pc:chgData name="Shany-Jonathan Carle" userId="S::shany.jonathan.carle@cegeptr.qc.ca::f3064aa4-0a6d-49b0-8370-fd088caafd1e" providerId="AD" clId="Web-{8CF48407-CB76-480A-B561-C4D80A880F67}" dt="2020-11-04T13:23:24.937" v="627" actId="20577"/>
        <pc:sldMkLst>
          <pc:docMk/>
          <pc:sldMk cId="1996485755" sldId="260"/>
        </pc:sldMkLst>
        <pc:spChg chg="mod">
          <ac:chgData name="Shany-Jonathan Carle" userId="S::shany.jonathan.carle@cegeptr.qc.ca::f3064aa4-0a6d-49b0-8370-fd088caafd1e" providerId="AD" clId="Web-{8CF48407-CB76-480A-B561-C4D80A880F67}" dt="2020-11-04T13:23:24.937" v="627" actId="20577"/>
          <ac:spMkLst>
            <pc:docMk/>
            <pc:sldMk cId="1996485755" sldId="260"/>
            <ac:spMk id="3" creationId="{C9B9DD81-02AC-4431-9DF6-129E629F9A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4A8DC-C4AF-4652-AC32-ADFAD1738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47FE07-1509-4618-BFDD-2F2A07A1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3199F-26E1-4DB1-9CA8-7E8CED47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972CB-BD9A-4995-92F2-5CC190BF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CFE87-B16B-4990-9241-968139C6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3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405F9-9DFF-4742-9857-F192A455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7E0B7C-2D83-463E-8FBF-B5C189680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8AF828-D8A2-445A-9F05-B6C6E20E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58E7C-83BF-4AD8-9C5D-C6119982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92182-C482-4E0F-B08D-1366FDD1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8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969EE-D58A-4102-801C-5E0126DD9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D73470-3533-4D82-9B78-D347A794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58D78-E782-4B90-BA62-E390635F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80A4C-292A-49BF-8242-23B985FB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678AC-A9FC-4025-A2BA-C102B4D1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74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0A43-A785-43F0-8AA7-AC17391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5E074-1D09-47C4-A46B-064D1B3C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40D95-E024-4ACF-95D4-78E3288C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43D00-AD54-43BB-8A14-13A12C3F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67E55-6C86-4043-BBFB-E556A28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31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3D82C-E584-4782-931A-D51D73EA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127DEC-569E-438D-9D27-57F5BA6D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A6EAB-7978-428A-BCCC-2035D003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D8126A-EF0E-41E0-8629-D6C6B7CB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CED88-001B-4D14-BB72-1D848781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06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8DA14-A54C-4B6C-8BFD-6480D44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BBF4F-1C1D-4B75-BCF6-827B12EBB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3D5836-D4AE-4771-B4E8-FA427937C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A8E883-F68A-46FF-A17F-BE871585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A726C6-D85A-4303-B69F-95C43747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0E401-FF19-4C9C-938F-2387499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61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CED65-165B-4F21-9346-DEEA150F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C55C23-F218-4028-82D4-26506EB7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AA1FE5-6935-46E4-BAB5-F2102BA9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925E6B-CC53-42AE-ABD6-24F6728EC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A9E9DA-B1D6-4260-82D4-5DD51912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EF37AF-B11E-4861-8F3F-E7167F1D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1A84F1-A5F7-4393-BD31-E7FFCC74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911845-779A-4E9B-AA29-E6688FDC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976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417A0-29EC-4C25-ACD7-F57E45BF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955530-F545-40DA-B995-C8736F63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4A9854-DB18-4952-8D69-4FC903BB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A72ACA-943A-4870-9C84-070A007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452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89C7BD-AC20-46EB-8178-4A794AE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8B409C-04DE-40E9-8ED8-0A88D3CF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7B2809-9912-4EE7-B2BA-A1B8F25E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1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3CFBE-0450-4DCB-A2A4-33530269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87E0F-6A58-4F4B-8701-85A38AF3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D191F1-2C4A-4163-9CFC-9E355CBB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D4F01F-3C8D-4081-A8D6-1080982C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FC714-3204-4BCF-BE19-1C5F41D3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48F61-7DCD-44C1-B55E-46842A4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62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A1516-2FDA-4214-AD7B-304867BC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AB3FAF-630F-42F3-ACC3-86572AF5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50950-C105-41DC-AE5B-8FD1234C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19FC2-C928-42DD-8C06-688C404B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5B4E9-BA30-4571-AB97-93CF700A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A017F-EFBE-433E-A23D-28DB8298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32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239FE0-7C23-49D6-9493-47D4D11F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32DBC-96EA-4E25-A233-66395E3D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42B95-01A5-48D3-BC5F-4DF713F26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F41A-0AC9-46AE-80E5-213A985D2FBC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9C65C-841D-41BE-BA1A-DCEA6F77C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1C6A3-3E42-4155-8258-05F0292F3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70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hristianelagace.com/laravel/laravel-retrouver-les-enregistrements-correspondant-a-une-condition-where-ou-orwhere-suivi-de-g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EECDF2D-3639-4EE9-A4F1-0D9F3235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fr-CA" sz="5800" dirty="0">
                <a:solidFill>
                  <a:schemeClr val="accent1"/>
                </a:solidFill>
                <a:cs typeface="Calibri Light"/>
              </a:rPr>
              <a:t>Les requêtes</a:t>
            </a:r>
            <a:endParaRPr lang="fr-CA" sz="5800" dirty="0">
              <a:solidFill>
                <a:schemeClr val="accent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B0D281C-0DB8-48DD-9684-DDBA1FEC2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6" b="7113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73DCB-CDE1-4A7C-9CA0-32200E45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AND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692D53-F456-4538-A66F-86D23BE2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produits</a:t>
            </a: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where('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categorie_id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3)</a:t>
            </a:r>
            <a:endParaRPr lang="en-US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where('prix', '&lt;', 10)</a:t>
            </a:r>
            <a:endParaRPr lang="en-US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('description', '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-&gt;get();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080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F9D62-E941-4A8A-9D07-D849DCF8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OR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4796F0-D98F-4194-BDB4-342858DA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produits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where('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categorie_id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3)</a:t>
            </a:r>
            <a:endParaRPr lang="en-CA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orWhere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categorie_id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8)</a:t>
            </a:r>
            <a:endParaRPr lang="en-CA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('description', '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-&gt;get();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845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62CE7-4373-4F75-9313-A72E287C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dates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78D625-3158-47C9-B7D8-A20C73A6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2141537"/>
            <a:ext cx="126251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produits</a:t>
            </a:r>
            <a:r>
              <a:rPr lang="en-US" sz="24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US" sz="24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whereYear</a:t>
            </a:r>
            <a:r>
              <a:rPr lang="en-US" sz="24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en-US" sz="24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', date('Y'))-&gt;get();</a:t>
            </a:r>
          </a:p>
          <a:p>
            <a:pPr marL="0" indent="0">
              <a:buNone/>
            </a:pPr>
            <a:endParaRPr lang="en-US" sz="24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i="0" dirty="0" err="1">
                <a:solidFill>
                  <a:srgbClr val="212529"/>
                </a:solidFill>
                <a:effectLst/>
                <a:latin typeface="-apple-system"/>
              </a:rPr>
              <a:t>whereDate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()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sz="1600" b="1" i="0" dirty="0" err="1">
                <a:solidFill>
                  <a:srgbClr val="212529"/>
                </a:solidFill>
                <a:effectLst/>
                <a:latin typeface="-apple-system"/>
              </a:rPr>
              <a:t>whereMonth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()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sz="1600" b="1" i="0" dirty="0" err="1">
                <a:solidFill>
                  <a:srgbClr val="212529"/>
                </a:solidFill>
                <a:effectLst/>
                <a:latin typeface="-apple-system"/>
              </a:rPr>
              <a:t>whereDay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()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sz="1600" b="1" i="0" dirty="0" err="1">
                <a:solidFill>
                  <a:srgbClr val="212529"/>
                </a:solidFill>
                <a:effectLst/>
                <a:latin typeface="-apple-system"/>
              </a:rPr>
              <a:t>whereYear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()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 et </a:t>
            </a:r>
            <a:r>
              <a:rPr lang="en-US" sz="1600" b="1" i="0" dirty="0" err="1">
                <a:solidFill>
                  <a:srgbClr val="212529"/>
                </a:solidFill>
                <a:effectLst/>
                <a:latin typeface="-apple-system"/>
              </a:rPr>
              <a:t>whereTime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()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12529"/>
                </a:solidFill>
                <a:latin typeface="-apple-system"/>
              </a:rPr>
              <a:t>La function date(‘Y’) </a:t>
            </a:r>
            <a:r>
              <a:rPr lang="en-US" sz="1600" dirty="0" err="1">
                <a:solidFill>
                  <a:srgbClr val="212529"/>
                </a:solidFill>
                <a:latin typeface="-apple-system"/>
              </a:rPr>
              <a:t>retourne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-apple-system"/>
              </a:rPr>
              <a:t>l’année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1600" dirty="0" err="1">
                <a:solidFill>
                  <a:srgbClr val="212529"/>
                </a:solidFill>
                <a:latin typeface="-apple-system"/>
              </a:rPr>
              <a:t>actuelle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9682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5F8D9-F661-4C43-97DE-423A283A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Première </a:t>
            </a:r>
            <a:r>
              <a:rPr lang="fr-CA" dirty="0" err="1"/>
              <a:t>occurence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678DCA-187D-4D67-A858-4562A16F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Sous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Laravel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, une requête Eloquent qui utilise un </a:t>
            </a:r>
            <a:r>
              <a:rPr lang="fr-FR" b="0" i="0" u="none" strike="noStrike" dirty="0" err="1">
                <a:solidFill>
                  <a:srgbClr val="0A0DCD"/>
                </a:solidFill>
                <a:effectLst/>
                <a:latin typeface="-apple-system"/>
                <a:hlinkClick r:id="rId2"/>
              </a:rPr>
              <a:t>where</a:t>
            </a:r>
            <a:r>
              <a:rPr lang="fr-FR" b="0" i="0" u="none" strike="noStrike" dirty="0">
                <a:solidFill>
                  <a:srgbClr val="0A0DCD"/>
                </a:solidFill>
                <a:effectLst/>
                <a:latin typeface="-apple-system"/>
                <a:hlinkClick r:id="rId2"/>
              </a:rPr>
              <a:t>()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 suivi d'un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get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() retournera toujours une </a:t>
            </a:r>
            <a:r>
              <a:rPr lang="fr-FR" b="1" i="0" dirty="0">
                <a:solidFill>
                  <a:srgbClr val="212529"/>
                </a:solidFill>
                <a:effectLst/>
                <a:latin typeface="-apple-system"/>
              </a:rPr>
              <a:t>collection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. Ce sera le cas même lorsque la recherche se fait sur un champ qui a un index unique. Il faudra donc ajuster la requête afin que seul le premier enregistrement trouvé soit conservé.</a:t>
            </a:r>
          </a:p>
          <a:p>
            <a:pPr algn="l"/>
            <a:endParaRPr lang="fr-FR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$usager = Usager::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('code', $code)-&gt;first();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// toujours vérifier si l'enregistrement a été trouvé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if (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($usager)) {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162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61197-C427-42EF-9CE9-7E55632C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firstOrFail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BFE1D-8D32-46D1-B40B-5A4F938A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try {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usager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Usager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::where('code', $code)-&gt;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firstOrFail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catch (\Illuminate\Database\Eloquent\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ModelNotFoundException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$e) {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catch (\Throwable $e) {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\Log::error('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Erreur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inattendue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: ', [$e]);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8615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C1044-B7F5-47C9-99C3-D453C4B6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firstOrCreate</a:t>
            </a:r>
            <a:r>
              <a:rPr lang="fr-CA" dirty="0"/>
              <a:t>()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0A8541-AF47-497D-BD5F-C0383391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$produit = Produit::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firstOrCreate</a:t>
            </a: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(['code' =&gt; $code]);</a:t>
            </a:r>
          </a:p>
          <a:p>
            <a:pPr marL="0" indent="0">
              <a:buNone/>
            </a:pPr>
            <a:endParaRPr lang="fr-FR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MÊME CHOSE QUE </a:t>
            </a:r>
          </a:p>
          <a:p>
            <a:pPr marL="0" indent="0">
              <a:buNone/>
            </a:pPr>
            <a:endParaRPr lang="fr-FR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$produit = Produit::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('code', $code)-&gt;first();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if (!$produit) {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Produit::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   'code' =&gt; $code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]);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194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D429E-DBD0-4416-AEE7-E9AF1A5F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Trier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91A99-56C5-4161-BF09-EA1755D1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$produits = Produit::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('prix', '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')-&gt;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r-FR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$clients = Client::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nomfamille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’)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-&gt;get();</a:t>
            </a:r>
          </a:p>
          <a:p>
            <a:pPr marL="0" indent="0">
              <a:buNone/>
            </a:pPr>
            <a:endParaRPr lang="en-CA" dirty="0"/>
          </a:p>
          <a:p>
            <a:pPr marL="0" indent="0" algn="l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produits</a:t>
            </a: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::where('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categorie_id</a:t>
            </a: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', 3)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('description', '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-&gt;get();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273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29232-3072-4D4F-B931-BDCE4636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collections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03CF7-B61C-4901-93DA-2C29F5114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All retourne une collection, </a:t>
            </a:r>
            <a:r>
              <a:rPr lang="fr-CA" dirty="0" err="1"/>
              <a:t>orderBy</a:t>
            </a:r>
            <a:r>
              <a:rPr lang="fr-CA" dirty="0"/>
              <a:t> ne fonctionne pas avec les collections.</a:t>
            </a:r>
          </a:p>
          <a:p>
            <a:pPr marL="0" indent="0" algn="l">
              <a:buNone/>
            </a:pPr>
            <a:r>
              <a:rPr lang="fr-FR" b="0" i="0" strike="sngStrike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$produits = Produit::all()</a:t>
            </a:r>
            <a:endParaRPr lang="fr-FR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b="0" i="0" strike="sngStrike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</a:t>
            </a:r>
            <a:r>
              <a:rPr lang="fr-FR" b="0" i="0" strike="sngStrike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fr-FR" b="0" i="0" strike="sngStrike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('prix’);</a:t>
            </a:r>
            <a:endParaRPr lang="fr-FR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/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$produits = Produit::all()-&gt;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sortBy</a:t>
            </a: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('prix’);</a:t>
            </a:r>
          </a:p>
          <a:p>
            <a:pPr marL="0" indent="0" algn="l">
              <a:buNone/>
            </a:pPr>
            <a:endParaRPr lang="fr-FR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$produits = Produit::all()-&gt;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sortByDesc</a:t>
            </a: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('prix’);</a:t>
            </a:r>
          </a:p>
          <a:p>
            <a:pPr marL="0" indent="0" algn="l">
              <a:buNone/>
            </a:pPr>
            <a:endParaRPr lang="fr-FR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8294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FDF58-1A8C-4021-8DFE-DFE86C03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Trier dans la vue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7D6B3-891C-49DF-A5BB-BF9FE35BE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953962"/>
            <a:ext cx="11658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@foreach($categorie-&gt;produits-&gt;sortBy('code') as $produit) {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@endforeach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8905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235B8-61A6-4136-B162-EE1E1CAD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Trier sur une colonne de table liée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B0E86-F11B-4284-836A-B9EAA902F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CA" sz="20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20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produits</a:t>
            </a:r>
            <a:r>
              <a:rPr lang="en-CA" sz="20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20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CA" sz="20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::join('categories', '</a:t>
            </a:r>
            <a:r>
              <a:rPr lang="en-CA" sz="20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categorie_id</a:t>
            </a:r>
            <a:r>
              <a:rPr lang="en-CA" sz="20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', '=', 'categories.id')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-&gt;select('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produits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.*')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categories.description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produits.description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-&gt;get();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970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650C8-1705-454F-863D-1B313F1A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Eloquent</a:t>
            </a:r>
            <a:r>
              <a:rPr lang="fr-CA" dirty="0"/>
              <a:t> ORM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729775-0E81-462C-A1FD-E0072FFAB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Eloquent</a:t>
            </a:r>
            <a:r>
              <a:rPr lang="fr-CA" dirty="0"/>
              <a:t> est la librairie qui est utilisée en </a:t>
            </a:r>
            <a:r>
              <a:rPr lang="fr-CA" dirty="0" err="1"/>
              <a:t>Laravel</a:t>
            </a:r>
            <a:r>
              <a:rPr lang="fr-CA" dirty="0"/>
              <a:t> pour effectuer le </a:t>
            </a:r>
            <a:r>
              <a:rPr lang="fr-CA" dirty="0" err="1"/>
              <a:t>object-relational</a:t>
            </a:r>
            <a:r>
              <a:rPr lang="fr-CA" dirty="0"/>
              <a:t> mapping.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Pour utiliser la librairie, il suffit de créer le modèle.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C’est généralement le contrôleur qui effectuera les requêtes ORM!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184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5E38F-3EBF-43B2-B2C0-10A7ADAA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relations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2A5DA7-3B94-43CF-9218-797012C8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relations permettent d’accéder aux objets contenus dans un objet!</a:t>
            </a:r>
          </a:p>
          <a:p>
            <a:endParaRPr lang="fr-CA" dirty="0"/>
          </a:p>
          <a:p>
            <a:pPr marL="0" indent="0" algn="l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$facture = Facture::find($id);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$items = $facture-&gt;items;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10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ED217-0405-405F-B7B4-4422CB21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hasMany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() : pour les relations 1 vers 0..*</a:t>
            </a:r>
            <a:b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un à plusieurs</a:t>
            </a:r>
            <a:b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902FBA-2D97-47B1-A73F-471B19E36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40" y="1690688"/>
            <a:ext cx="5313432" cy="51673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2213239-C187-4C04-BF4E-2C398BCE81A7}"/>
              </a:ext>
            </a:extLst>
          </p:cNvPr>
          <p:cNvSpPr txBox="1"/>
          <p:nvPr/>
        </p:nvSpPr>
        <p:spPr>
          <a:xfrm>
            <a:off x="6096000" y="2038559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class 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extends Model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/**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 </a:t>
            </a:r>
            <a:r>
              <a:rPr lang="en-CA" sz="16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Une </a:t>
            </a:r>
            <a:r>
              <a:rPr lang="en-CA" sz="16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catégorie</a:t>
            </a:r>
            <a:r>
              <a:rPr lang="en-CA" sz="16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peut</a:t>
            </a:r>
            <a:r>
              <a:rPr lang="en-CA" sz="16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avoir</a:t>
            </a:r>
            <a:r>
              <a:rPr lang="en-CA" sz="16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plusieurs</a:t>
            </a:r>
            <a:r>
              <a:rPr lang="en-CA" sz="16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produits</a:t>
            </a:r>
            <a:r>
              <a:rPr lang="en-CA" sz="16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 @</a:t>
            </a:r>
            <a:r>
              <a:rPr lang="en-CA" sz="12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return \Illuminate\Database\Eloquent\Relations\</a:t>
            </a:r>
            <a:r>
              <a:rPr lang="en-CA" sz="12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HasMany</a:t>
            </a:r>
            <a:endParaRPr lang="en-CA" sz="1200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*/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public function 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CA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: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HasMany</a:t>
            </a:r>
            <a:endParaRPr lang="en-CA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   return $this-&gt;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hasMany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('App\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811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86094-DE67-49BD-9C0C-0D4D7589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relations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8808BC-54FE-499E-B525-490AE3E98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Par défaut, la relation sera établie entre une clé primaire nommée </a:t>
            </a:r>
            <a:r>
              <a:rPr lang="fr-FR" b="0" i="1" dirty="0">
                <a:solidFill>
                  <a:srgbClr val="212529"/>
                </a:solidFill>
                <a:effectLst/>
                <a:latin typeface="-apple-system"/>
              </a:rPr>
              <a:t>id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 (dans la table actuelle) et une clé étrangère (dans l'autre table) dont le nom est au format </a:t>
            </a:r>
            <a:r>
              <a:rPr lang="fr-FR" b="0" i="1" dirty="0" err="1">
                <a:solidFill>
                  <a:srgbClr val="000000"/>
                </a:solidFill>
                <a:effectLst/>
                <a:latin typeface="-apple-system"/>
              </a:rPr>
              <a:t>modeleprincipal</a:t>
            </a:r>
            <a:r>
              <a:rPr lang="fr-FR" b="0" i="1" dirty="0" err="1">
                <a:solidFill>
                  <a:srgbClr val="212529"/>
                </a:solidFill>
                <a:effectLst/>
                <a:latin typeface="-apple-system"/>
              </a:rPr>
              <a:t>_id</a:t>
            </a:r>
            <a:r>
              <a:rPr lang="fr-FR" dirty="0">
                <a:solidFill>
                  <a:srgbClr val="212529"/>
                </a:solidFill>
                <a:latin typeface="-apple-system"/>
              </a:rPr>
              <a:t>. </a:t>
            </a:r>
          </a:p>
          <a:p>
            <a:pPr marL="0" indent="0" algn="just">
              <a:buNone/>
            </a:pPr>
            <a:endParaRPr lang="fr-FR" dirty="0">
              <a:solidFill>
                <a:srgbClr val="212529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fr-FR" dirty="0">
                <a:solidFill>
                  <a:srgbClr val="212529"/>
                </a:solidFill>
                <a:latin typeface="-apple-system"/>
              </a:rPr>
              <a:t>C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'est-à-dire que son nom est formé par le nom du modèle de la table principale suivi de </a:t>
            </a:r>
            <a:r>
              <a:rPr lang="fr-FR" b="0" i="1" dirty="0">
                <a:solidFill>
                  <a:srgbClr val="212529"/>
                </a:solidFill>
                <a:effectLst/>
                <a:latin typeface="-apple-system"/>
              </a:rPr>
              <a:t>_id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 (ex :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categorie_id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).</a:t>
            </a:r>
          </a:p>
          <a:p>
            <a:pPr marL="0" indent="0" algn="just">
              <a:buNone/>
            </a:pPr>
            <a:endParaRPr lang="fr-FR" dirty="0">
              <a:solidFill>
                <a:srgbClr val="212529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fr-FR" dirty="0">
                <a:solidFill>
                  <a:srgbClr val="212529"/>
                </a:solidFill>
                <a:latin typeface="-apple-system"/>
              </a:rPr>
              <a:t>Si la clé n’est pas nommée adéquatement dans l’autre table 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return $this-&gt;</a:t>
            </a:r>
            <a:r>
              <a:rPr lang="en-US" sz="24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hasMany</a:t>
            </a:r>
            <a:r>
              <a:rPr lang="en-US" sz="24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('App\</a:t>
            </a:r>
            <a:r>
              <a:rPr lang="en-US" sz="24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US" sz="24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24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categorie_id</a:t>
            </a:r>
            <a:r>
              <a:rPr lang="en-US" sz="24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');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24903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C5AF8-1C60-42FD-8EDD-E7819117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On peut maintenant utiliser la relation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8EB8BE-14B7-49A8-9E11-4A1DF778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::find(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produits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= $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produits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-&gt;get();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062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24035-769D-4240-910E-BA86FD80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belongsTo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() : pour les relations 0..* vers 1</a:t>
            </a:r>
            <a:b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AE6E111-CBF8-4F21-ACAE-BB982116F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00307"/>
            <a:ext cx="4815281" cy="4498177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3F01533-4E38-4C85-B4F1-C040C425B104}"/>
              </a:ext>
            </a:extLst>
          </p:cNvPr>
          <p:cNvSpPr txBox="1"/>
          <p:nvPr/>
        </p:nvSpPr>
        <p:spPr>
          <a:xfrm>
            <a:off x="4815281" y="1169311"/>
            <a:ext cx="6913369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extends Model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/**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 Un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appartient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à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une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catégorie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 </a:t>
            </a:r>
            <a:r>
              <a:rPr lang="en-CA" sz="14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@return </a:t>
            </a:r>
            <a:r>
              <a:rPr lang="en-CA" sz="12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\Illuminate\Database\Eloquent\Relations\</a:t>
            </a:r>
            <a:r>
              <a:rPr lang="en-CA" sz="12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BelongsTo</a:t>
            </a:r>
            <a:endParaRPr lang="en-CA" sz="1200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*/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public function 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CA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algn="l"/>
            <a:r>
              <a:rPr lang="en-CA" sz="16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   return $this-&gt;</a:t>
            </a:r>
            <a:r>
              <a:rPr lang="en-CA" sz="16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belongsTo</a:t>
            </a:r>
            <a:r>
              <a:rPr lang="en-CA" sz="16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('App\Models\</a:t>
            </a:r>
            <a:r>
              <a:rPr lang="en-CA" sz="16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CA" sz="16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endParaRPr lang="en-CA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8138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36314-8619-4820-9F90-2D7663E6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Relation de un à un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DDB240-E251-44B0-8959-D55E6983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70" y="1597331"/>
            <a:ext cx="5449030" cy="52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78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D0E2C-844A-4ABA-A062-89A67E2E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Plusieurs à plusieurs</a:t>
            </a:r>
            <a:endParaRPr lang="en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9D2511E-0318-411A-A00C-F073CC812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097" y="2170389"/>
            <a:ext cx="8539805" cy="4687611"/>
          </a:xfrm>
        </p:spPr>
      </p:pic>
    </p:spTree>
    <p:extLst>
      <p:ext uri="{BB962C8B-B14F-4D97-AF65-F5344CB8AC3E}">
        <p14:creationId xmlns:p14="http://schemas.microsoft.com/office/powerpoint/2010/main" val="959179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D787EC3-C31D-4E0F-9DF9-089514857EC6}"/>
              </a:ext>
            </a:extLst>
          </p:cNvPr>
          <p:cNvSpPr txBox="1"/>
          <p:nvPr/>
        </p:nvSpPr>
        <p:spPr>
          <a:xfrm>
            <a:off x="298580" y="479010"/>
            <a:ext cx="111967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class 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extends Model</a:t>
            </a:r>
          </a:p>
          <a:p>
            <a:pPr algn="l" rtl="0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 algn="l" rtl="0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 rtl="0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/**</a:t>
            </a:r>
          </a:p>
          <a:p>
            <a:pPr algn="l" rtl="0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 Un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peut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apparaître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sur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plusieurs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factures.</a:t>
            </a:r>
          </a:p>
          <a:p>
            <a:pPr algn="l" rtl="0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</a:t>
            </a:r>
          </a:p>
          <a:p>
            <a:pPr algn="l" rtl="0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*/</a:t>
            </a:r>
          </a:p>
          <a:p>
            <a:pPr algn="l" rtl="0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public function 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factures()</a:t>
            </a:r>
            <a:endParaRPr lang="en-CA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algn="l" rtl="0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algn="l" rtl="0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   return $this-&gt;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belongsToMany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('App\Models\Facture');</a:t>
            </a:r>
          </a:p>
          <a:p>
            <a:pPr algn="l" rtl="0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 rtl="0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 algn="l" rtl="0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6239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D651D-1A81-4ACD-93CA-1E2E768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 vers 0* suivies de 1 vers 0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29C729-32C0-44D6-A783-DCD2A094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7576"/>
            <a:ext cx="8511041" cy="466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91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0BFD2D3-9713-407F-9292-1A032DC5E17A}"/>
              </a:ext>
            </a:extLst>
          </p:cNvPr>
          <p:cNvSpPr txBox="1"/>
          <p:nvPr/>
        </p:nvSpPr>
        <p:spPr>
          <a:xfrm>
            <a:off x="447869" y="615820"/>
            <a:ext cx="86914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class 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Pays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extends Model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/**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 Un pays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peut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regrouper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les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villes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plusieurs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provinces.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 @return \Illuminate\Database\Eloquent\Relations\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HasManyThrough</a:t>
            </a:r>
            <a:endParaRPr lang="en-CA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*/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public function 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villes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: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HasManyThrough</a:t>
            </a:r>
            <a:endParaRPr lang="en-CA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   return $this-&gt;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hasManyThrough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('App\Ville', 'App\Province');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325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DEA26-D8C7-4A76-AA34-95EB2BF3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Quelques exemples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CBA8F9-60CA-4C8E-AA35-3B223EBD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825624"/>
            <a:ext cx="1181844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$categories =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::all();</a:t>
            </a:r>
          </a:p>
          <a:p>
            <a:pPr marL="0" indent="0">
              <a:buNone/>
            </a:pPr>
            <a:endParaRPr lang="en-CA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$categories =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('description')-&gt;get();</a:t>
            </a:r>
          </a:p>
          <a:p>
            <a:pPr marL="0" indent="0">
              <a:buNone/>
            </a:pPr>
            <a:endParaRPr lang="en-US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On 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peut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ensuite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boucler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 dans les categories</a:t>
            </a:r>
          </a:p>
          <a:p>
            <a:pPr marL="0" indent="0">
              <a:buNone/>
            </a:pPr>
            <a:endParaRPr lang="en-US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//On utilise le foreach dans le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contrôleur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foreach($categories as $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$nom = $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-&gt;nom;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008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8B75E-1B0E-4343-B039-EBAB18A2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 pivots avec champs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496DBF-ADFA-4E8C-B31D-87B8F784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78" y="1542787"/>
            <a:ext cx="8575153" cy="49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92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EBF3125-9381-417F-B500-1B29D96FC4B5}"/>
              </a:ext>
            </a:extLst>
          </p:cNvPr>
          <p:cNvSpPr txBox="1"/>
          <p:nvPr/>
        </p:nvSpPr>
        <p:spPr>
          <a:xfrm>
            <a:off x="447868" y="617510"/>
            <a:ext cx="1174413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class Facture extends Model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/**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 Une facture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peut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contenir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plusieurs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produits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 @return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IlluminateDatabaseEloquentRelationsBelongsToMany</a:t>
            </a:r>
            <a:endParaRPr lang="en-CA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*/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public function 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produits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() :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belongsToMany</a:t>
            </a:r>
            <a:endParaRPr lang="en-CA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   return $this-&gt;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belongsToMany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AppProduit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')-&gt;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withPivot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quantite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prixunitaire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');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9362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9CAED-E89A-4132-9BA7-CA183182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D6B381-F7D6-4CA3-8AC1-EE1B246E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Créez les relations pour tous vos modèles.</a:t>
            </a:r>
          </a:p>
          <a:p>
            <a:r>
              <a:rPr lang="fr-CA" dirty="0"/>
              <a:t>Rappel, on ne fait pas le modèle d’une table de pivots si elle ne contient pas de champs autres que les IDs.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Créez des </a:t>
            </a:r>
            <a:r>
              <a:rPr lang="fr-CA" dirty="0" err="1"/>
              <a:t>Seeds</a:t>
            </a:r>
            <a:r>
              <a:rPr lang="fr-CA" dirty="0"/>
              <a:t> pour les tables pivots Films / Acteurs.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Faites une nouvelle ou modifiez la </a:t>
            </a:r>
            <a:r>
              <a:rPr lang="fr-CA"/>
              <a:t>vue existante qui </a:t>
            </a:r>
            <a:r>
              <a:rPr lang="fr-CA" dirty="0"/>
              <a:t>affiche une liste de tous les Acteurs.</a:t>
            </a:r>
          </a:p>
          <a:p>
            <a:pPr lvl="1"/>
            <a:r>
              <a:rPr lang="fr-CA" dirty="0"/>
              <a:t>Sous un acteur, on doit voir sa filmographie et l’image des films.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232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97F5E-F53E-4C2A-A1A2-C2736624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Boucler dans la vue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5C7E7-9A45-4526-958B-F45F38E1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//Dans une vue, on utilise la syntaxe Blade.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@if (count($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@foreach($categories as $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   ...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@endforeach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@else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&lt;p&gt;Il n'y a aucune catégorie.&lt;/p&gt;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@endif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726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A7D4D-42C5-443F-8C3D-A3E61D12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Retrouver des données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306131-7D56-401A-88C4-99BF0F92C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On utilise </a:t>
            </a:r>
            <a:r>
              <a:rPr lang="fr-CA" dirty="0" err="1"/>
              <a:t>find</a:t>
            </a:r>
            <a:r>
              <a:rPr lang="fr-CA" dirty="0"/>
              <a:t> pour trouver des données à partir du id.</a:t>
            </a:r>
          </a:p>
          <a:p>
            <a:endParaRPr lang="fr-CA" dirty="0"/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$produit = Produit::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(2);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// toujours vérifier si l'enregistrement a été trouvé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if (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($produit)) {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811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E596C-C971-453D-87CE-789F2FAD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38"/>
            <a:ext cx="10515600" cy="6729662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 Illuminate\Database\Eloquent\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ModelNotFoundException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CA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 Throwable;</a:t>
            </a:r>
            <a:endParaRPr lang="en-CA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ProduitsController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extends Controller {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/**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 Affiche les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détails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d'un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 @param  int  $id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 @return @return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IlluminateViewView</a:t>
            </a:r>
            <a:endParaRPr lang="en-CA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*/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public function show(int $id) : View {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   try {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       $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findOrFail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($id);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   } 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   catch (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ModelNotFoundException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$e) {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   catch (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Throwable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$e) {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       \Log::error('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Erreur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inattendue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: ', [$e]);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351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B44B0-736D-483E-9A69-FF0F598C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Chercher plusieurs enregistrements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C4B26-3C47-4353-A9C9-66D721E5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$produits = Produit::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fr-FR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([1, 2, 36]);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010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5CA5D-4BF8-46DA-A80F-E95FC094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Chercher avec des conditions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DD23F-223A-486E-9641-FC5EF2E4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5463" cy="4351338"/>
          </a:xfrm>
        </p:spPr>
        <p:txBody>
          <a:bodyPr/>
          <a:lstStyle/>
          <a:p>
            <a:pPr marL="0" indent="0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produits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::where('prix', '&lt;', 10)-&gt;get();</a:t>
            </a:r>
          </a:p>
          <a:p>
            <a:pPr marL="0" indent="0">
              <a:buNone/>
            </a:pPr>
            <a:endParaRPr lang="en-CA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produits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::where('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categorie_id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', 3)-&gt;get();</a:t>
            </a:r>
          </a:p>
          <a:p>
            <a:pPr marL="0" indent="0">
              <a:buNone/>
            </a:pPr>
            <a:endParaRPr lang="en-CA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produits</a:t>
            </a: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::where('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categorie_id</a:t>
            </a: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', 3)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('description',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-&gt;get();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007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DDDEF-2916-4A5D-ACBC-173CFB53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Spécifier les champs à retourner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B5D2C6-DABA-463D-A6AC-09B7F02C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produits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::where('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categorie_id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', 3)</a:t>
            </a:r>
          </a:p>
          <a:p>
            <a:pPr marL="0" indent="0" algn="l" rtl="0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('description', '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pPr marL="0" indent="0" algn="l" rtl="0">
              <a:buNone/>
            </a:pP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-&gt;get(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['code', 'description']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67424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1461</Words>
  <Application>Microsoft Office PowerPoint</Application>
  <PresentationFormat>Grand écran</PresentationFormat>
  <Paragraphs>248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Consolas</vt:lpstr>
      <vt:lpstr>Thème Office</vt:lpstr>
      <vt:lpstr>Les requêtes</vt:lpstr>
      <vt:lpstr>Eloquent ORM</vt:lpstr>
      <vt:lpstr>Quelques exemples</vt:lpstr>
      <vt:lpstr>Boucler dans la vue</vt:lpstr>
      <vt:lpstr>Retrouver des données</vt:lpstr>
      <vt:lpstr>Présentation PowerPoint</vt:lpstr>
      <vt:lpstr>Chercher plusieurs enregistrements</vt:lpstr>
      <vt:lpstr>Chercher avec des conditions</vt:lpstr>
      <vt:lpstr>Spécifier les champs à retourner</vt:lpstr>
      <vt:lpstr>AND</vt:lpstr>
      <vt:lpstr>OR</vt:lpstr>
      <vt:lpstr>Les dates</vt:lpstr>
      <vt:lpstr>Première occurence</vt:lpstr>
      <vt:lpstr>firstOrFail</vt:lpstr>
      <vt:lpstr>firstOrCreate()</vt:lpstr>
      <vt:lpstr>Trier</vt:lpstr>
      <vt:lpstr>Les collections</vt:lpstr>
      <vt:lpstr>Trier dans la vue</vt:lpstr>
      <vt:lpstr>Trier sur une colonne de table liée</vt:lpstr>
      <vt:lpstr>Les relations</vt:lpstr>
      <vt:lpstr>hasMany() : pour les relations 1 vers 0..* un à plusieurs </vt:lpstr>
      <vt:lpstr>Les relations</vt:lpstr>
      <vt:lpstr>On peut maintenant utiliser la relation</vt:lpstr>
      <vt:lpstr>belongsTo() : pour les relations 0..* vers 1 </vt:lpstr>
      <vt:lpstr>Relation de un à un</vt:lpstr>
      <vt:lpstr>Plusieurs à plusieurs</vt:lpstr>
      <vt:lpstr>Présentation PowerPoint</vt:lpstr>
      <vt:lpstr>1 vers 0* suivies de 1 vers 0</vt:lpstr>
      <vt:lpstr>Présentation PowerPoint</vt:lpstr>
      <vt:lpstr>Table pivots avec champs</vt:lpstr>
      <vt:lpstr>Présentation PowerPoint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Shany-Jonathan Carle</cp:lastModifiedBy>
  <cp:revision>69</cp:revision>
  <dcterms:created xsi:type="dcterms:W3CDTF">2020-11-04T12:35:27Z</dcterms:created>
  <dcterms:modified xsi:type="dcterms:W3CDTF">2022-10-31T12:01:29Z</dcterms:modified>
</cp:coreProperties>
</file>