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7" r:id="rId5"/>
    <p:sldId id="259" r:id="rId6"/>
    <p:sldId id="271" r:id="rId7"/>
    <p:sldId id="270" r:id="rId8"/>
    <p:sldId id="272" r:id="rId9"/>
    <p:sldId id="268" r:id="rId10"/>
    <p:sldId id="260" r:id="rId11"/>
    <p:sldId id="262" r:id="rId12"/>
    <p:sldId id="263" r:id="rId13"/>
    <p:sldId id="264" r:id="rId14"/>
    <p:sldId id="265" r:id="rId15"/>
    <p:sldId id="266" r:id="rId16"/>
    <p:sldId id="267" r:id="rId17"/>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5EBE0-7B81-4042-8D0B-0CC24708EBF7}" v="9" dt="2022-11-14T17:01:33.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80" d="100"/>
          <a:sy n="80" d="100"/>
        </p:scale>
        <p:origin x="12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y-Jonathan Carle" userId="f3064aa4-0a6d-49b0-8370-fd088caafd1e" providerId="ADAL" clId="{83770EDE-425A-457D-893F-C352F68B248D}"/>
    <pc:docChg chg="undo custSel addSld delSld modSld">
      <pc:chgData name="Shany-Jonathan Carle" userId="f3064aa4-0a6d-49b0-8370-fd088caafd1e" providerId="ADAL" clId="{83770EDE-425A-457D-893F-C352F68B248D}" dt="2020-11-11T01:22:47.919" v="2490" actId="20577"/>
      <pc:docMkLst>
        <pc:docMk/>
      </pc:docMkLst>
      <pc:sldChg chg="modSp mod">
        <pc:chgData name="Shany-Jonathan Carle" userId="f3064aa4-0a6d-49b0-8370-fd088caafd1e" providerId="ADAL" clId="{83770EDE-425A-457D-893F-C352F68B248D}" dt="2020-11-09T13:50:11.230" v="14" actId="20577"/>
        <pc:sldMkLst>
          <pc:docMk/>
          <pc:sldMk cId="954086509" sldId="256"/>
        </pc:sldMkLst>
        <pc:spChg chg="mod">
          <ac:chgData name="Shany-Jonathan Carle" userId="f3064aa4-0a6d-49b0-8370-fd088caafd1e" providerId="ADAL" clId="{83770EDE-425A-457D-893F-C352F68B248D}" dt="2020-11-09T13:50:11.230" v="14" actId="20577"/>
          <ac:spMkLst>
            <pc:docMk/>
            <pc:sldMk cId="954086509" sldId="256"/>
            <ac:spMk id="2" creationId="{9EECDF2D-3639-4EE9-A4F1-0D9F3235A2AD}"/>
          </ac:spMkLst>
        </pc:spChg>
      </pc:sldChg>
      <pc:sldChg chg="modSp new mod">
        <pc:chgData name="Shany-Jonathan Carle" userId="f3064aa4-0a6d-49b0-8370-fd088caafd1e" providerId="ADAL" clId="{83770EDE-425A-457D-893F-C352F68B248D}" dt="2020-11-09T17:17:28.250" v="2418" actId="20577"/>
        <pc:sldMkLst>
          <pc:docMk/>
          <pc:sldMk cId="1741846154" sldId="257"/>
        </pc:sldMkLst>
        <pc:spChg chg="mod">
          <ac:chgData name="Shany-Jonathan Carle" userId="f3064aa4-0a6d-49b0-8370-fd088caafd1e" providerId="ADAL" clId="{83770EDE-425A-457D-893F-C352F68B248D}" dt="2020-11-09T13:50:37.687" v="29" actId="20577"/>
          <ac:spMkLst>
            <pc:docMk/>
            <pc:sldMk cId="1741846154" sldId="257"/>
            <ac:spMk id="2" creationId="{176650C8-1705-454F-863D-1B313F1AB4B4}"/>
          </ac:spMkLst>
        </pc:spChg>
        <pc:spChg chg="mod">
          <ac:chgData name="Shany-Jonathan Carle" userId="f3064aa4-0a6d-49b0-8370-fd088caafd1e" providerId="ADAL" clId="{83770EDE-425A-457D-893F-C352F68B248D}" dt="2020-11-09T17:17:28.250" v="2418" actId="20577"/>
          <ac:spMkLst>
            <pc:docMk/>
            <pc:sldMk cId="1741846154" sldId="257"/>
            <ac:spMk id="3" creationId="{47729775-0E81-462C-A1FD-E0072FFAB402}"/>
          </ac:spMkLst>
        </pc:spChg>
      </pc:sldChg>
      <pc:sldChg chg="del">
        <pc:chgData name="Shany-Jonathan Carle" userId="f3064aa4-0a6d-49b0-8370-fd088caafd1e" providerId="ADAL" clId="{83770EDE-425A-457D-893F-C352F68B248D}" dt="2020-11-09T13:50:17.681" v="15" actId="47"/>
        <pc:sldMkLst>
          <pc:docMk/>
          <pc:sldMk cId="3394737524" sldId="257"/>
        </pc:sldMkLst>
      </pc:sldChg>
      <pc:sldChg chg="modSp new mod">
        <pc:chgData name="Shany-Jonathan Carle" userId="f3064aa4-0a6d-49b0-8370-fd088caafd1e" providerId="ADAL" clId="{83770EDE-425A-457D-893F-C352F68B248D}" dt="2020-11-09T13:54:13.346" v="463" actId="20577"/>
        <pc:sldMkLst>
          <pc:docMk/>
          <pc:sldMk cId="216008789" sldId="258"/>
        </pc:sldMkLst>
        <pc:spChg chg="mod">
          <ac:chgData name="Shany-Jonathan Carle" userId="f3064aa4-0a6d-49b0-8370-fd088caafd1e" providerId="ADAL" clId="{83770EDE-425A-457D-893F-C352F68B248D}" dt="2020-11-09T13:52:37.389" v="322" actId="20577"/>
          <ac:spMkLst>
            <pc:docMk/>
            <pc:sldMk cId="216008789" sldId="258"/>
            <ac:spMk id="2" creationId="{8D0DEA26-D8C7-4A76-AA34-95EB2BF31C1C}"/>
          </ac:spMkLst>
        </pc:spChg>
        <pc:spChg chg="mod">
          <ac:chgData name="Shany-Jonathan Carle" userId="f3064aa4-0a6d-49b0-8370-fd088caafd1e" providerId="ADAL" clId="{83770EDE-425A-457D-893F-C352F68B248D}" dt="2020-11-09T13:54:13.346" v="463" actId="20577"/>
          <ac:spMkLst>
            <pc:docMk/>
            <pc:sldMk cId="216008789" sldId="258"/>
            <ac:spMk id="3" creationId="{D6CBA8F9-60CA-4C8E-AA35-3B223EBD448A}"/>
          </ac:spMkLst>
        </pc:spChg>
      </pc:sldChg>
      <pc:sldChg chg="del">
        <pc:chgData name="Shany-Jonathan Carle" userId="f3064aa4-0a6d-49b0-8370-fd088caafd1e" providerId="ADAL" clId="{83770EDE-425A-457D-893F-C352F68B248D}" dt="2020-11-09T13:50:17.681" v="15" actId="47"/>
        <pc:sldMkLst>
          <pc:docMk/>
          <pc:sldMk cId="3263699820" sldId="258"/>
        </pc:sldMkLst>
      </pc:sldChg>
      <pc:sldChg chg="del">
        <pc:chgData name="Shany-Jonathan Carle" userId="f3064aa4-0a6d-49b0-8370-fd088caafd1e" providerId="ADAL" clId="{83770EDE-425A-457D-893F-C352F68B248D}" dt="2020-11-09T13:50:17.681" v="15" actId="47"/>
        <pc:sldMkLst>
          <pc:docMk/>
          <pc:sldMk cId="1295157093" sldId="259"/>
        </pc:sldMkLst>
      </pc:sldChg>
      <pc:sldChg chg="modSp new mod">
        <pc:chgData name="Shany-Jonathan Carle" userId="f3064aa4-0a6d-49b0-8370-fd088caafd1e" providerId="ADAL" clId="{83770EDE-425A-457D-893F-C352F68B248D}" dt="2020-11-09T13:54:58.864" v="550" actId="14100"/>
        <pc:sldMkLst>
          <pc:docMk/>
          <pc:sldMk cId="2917269854" sldId="259"/>
        </pc:sldMkLst>
        <pc:spChg chg="mod">
          <ac:chgData name="Shany-Jonathan Carle" userId="f3064aa4-0a6d-49b0-8370-fd088caafd1e" providerId="ADAL" clId="{83770EDE-425A-457D-893F-C352F68B248D}" dt="2020-11-09T13:54:27.730" v="485" actId="20577"/>
          <ac:spMkLst>
            <pc:docMk/>
            <pc:sldMk cId="2917269854" sldId="259"/>
            <ac:spMk id="2" creationId="{20E97F5E-F53E-4C2A-A1A2-C273662406D9}"/>
          </ac:spMkLst>
        </pc:spChg>
        <pc:spChg chg="mod">
          <ac:chgData name="Shany-Jonathan Carle" userId="f3064aa4-0a6d-49b0-8370-fd088caafd1e" providerId="ADAL" clId="{83770EDE-425A-457D-893F-C352F68B248D}" dt="2020-11-09T13:54:58.864" v="550" actId="14100"/>
          <ac:spMkLst>
            <pc:docMk/>
            <pc:sldMk cId="2917269854" sldId="259"/>
            <ac:spMk id="3" creationId="{EA45C7E7-9A45-4526-958B-F45F38E1E95C}"/>
          </ac:spMkLst>
        </pc:spChg>
      </pc:sldChg>
      <pc:sldChg chg="del">
        <pc:chgData name="Shany-Jonathan Carle" userId="f3064aa4-0a6d-49b0-8370-fd088caafd1e" providerId="ADAL" clId="{83770EDE-425A-457D-893F-C352F68B248D}" dt="2020-11-09T13:50:17.681" v="15" actId="47"/>
        <pc:sldMkLst>
          <pc:docMk/>
          <pc:sldMk cId="1996485755" sldId="260"/>
        </pc:sldMkLst>
      </pc:sldChg>
      <pc:sldChg chg="modSp new mod">
        <pc:chgData name="Shany-Jonathan Carle" userId="f3064aa4-0a6d-49b0-8370-fd088caafd1e" providerId="ADAL" clId="{83770EDE-425A-457D-893F-C352F68B248D}" dt="2020-11-09T13:57:06.544" v="644" actId="5793"/>
        <pc:sldMkLst>
          <pc:docMk/>
          <pc:sldMk cId="2198117432" sldId="260"/>
        </pc:sldMkLst>
        <pc:spChg chg="mod">
          <ac:chgData name="Shany-Jonathan Carle" userId="f3064aa4-0a6d-49b0-8370-fd088caafd1e" providerId="ADAL" clId="{83770EDE-425A-457D-893F-C352F68B248D}" dt="2020-11-09T13:56:34.789" v="575" actId="20577"/>
          <ac:spMkLst>
            <pc:docMk/>
            <pc:sldMk cId="2198117432" sldId="260"/>
            <ac:spMk id="2" creationId="{3B1A7D4D-42C5-443F-8C3D-A3E61D12CF99}"/>
          </ac:spMkLst>
        </pc:spChg>
        <pc:spChg chg="mod">
          <ac:chgData name="Shany-Jonathan Carle" userId="f3064aa4-0a6d-49b0-8370-fd088caafd1e" providerId="ADAL" clId="{83770EDE-425A-457D-893F-C352F68B248D}" dt="2020-11-09T13:57:06.544" v="644" actId="5793"/>
          <ac:spMkLst>
            <pc:docMk/>
            <pc:sldMk cId="2198117432" sldId="260"/>
            <ac:spMk id="3" creationId="{E4306131-7D56-401A-88C4-99BF0F92C992}"/>
          </ac:spMkLst>
        </pc:spChg>
      </pc:sldChg>
      <pc:sldChg chg="delSp modSp new mod">
        <pc:chgData name="Shany-Jonathan Carle" userId="f3064aa4-0a6d-49b0-8370-fd088caafd1e" providerId="ADAL" clId="{83770EDE-425A-457D-893F-C352F68B248D}" dt="2020-11-09T17:20:40.896" v="2422" actId="20577"/>
        <pc:sldMkLst>
          <pc:docMk/>
          <pc:sldMk cId="1963512886" sldId="261"/>
        </pc:sldMkLst>
        <pc:spChg chg="del mod">
          <ac:chgData name="Shany-Jonathan Carle" userId="f3064aa4-0a6d-49b0-8370-fd088caafd1e" providerId="ADAL" clId="{83770EDE-425A-457D-893F-C352F68B248D}" dt="2020-11-09T14:00:01.885" v="764" actId="478"/>
          <ac:spMkLst>
            <pc:docMk/>
            <pc:sldMk cId="1963512886" sldId="261"/>
            <ac:spMk id="2" creationId="{52D326D4-A581-4F33-B934-855D7D042F01}"/>
          </ac:spMkLst>
        </pc:spChg>
        <pc:spChg chg="mod">
          <ac:chgData name="Shany-Jonathan Carle" userId="f3064aa4-0a6d-49b0-8370-fd088caafd1e" providerId="ADAL" clId="{83770EDE-425A-457D-893F-C352F68B248D}" dt="2020-11-09T17:20:40.896" v="2422" actId="20577"/>
          <ac:spMkLst>
            <pc:docMk/>
            <pc:sldMk cId="1963512886" sldId="261"/>
            <ac:spMk id="3" creationId="{4BEE596C-C971-453D-87CE-789F2FADFAD9}"/>
          </ac:spMkLst>
        </pc:spChg>
      </pc:sldChg>
      <pc:sldChg chg="del">
        <pc:chgData name="Shany-Jonathan Carle" userId="f3064aa4-0a6d-49b0-8370-fd088caafd1e" providerId="ADAL" clId="{83770EDE-425A-457D-893F-C352F68B248D}" dt="2020-11-09T13:50:17.681" v="15" actId="47"/>
        <pc:sldMkLst>
          <pc:docMk/>
          <pc:sldMk cId="3208959088" sldId="261"/>
        </pc:sldMkLst>
      </pc:sldChg>
      <pc:sldChg chg="del">
        <pc:chgData name="Shany-Jonathan Carle" userId="f3064aa4-0a6d-49b0-8370-fd088caafd1e" providerId="ADAL" clId="{83770EDE-425A-457D-893F-C352F68B248D}" dt="2020-11-09T13:50:17.681" v="15" actId="47"/>
        <pc:sldMkLst>
          <pc:docMk/>
          <pc:sldMk cId="2076702309" sldId="262"/>
        </pc:sldMkLst>
      </pc:sldChg>
      <pc:sldChg chg="modSp new mod">
        <pc:chgData name="Shany-Jonathan Carle" userId="f3064aa4-0a6d-49b0-8370-fd088caafd1e" providerId="ADAL" clId="{83770EDE-425A-457D-893F-C352F68B248D}" dt="2020-11-09T14:00:32.163" v="803"/>
        <pc:sldMkLst>
          <pc:docMk/>
          <pc:sldMk cId="3460106882" sldId="262"/>
        </pc:sldMkLst>
        <pc:spChg chg="mod">
          <ac:chgData name="Shany-Jonathan Carle" userId="f3064aa4-0a6d-49b0-8370-fd088caafd1e" providerId="ADAL" clId="{83770EDE-425A-457D-893F-C352F68B248D}" dt="2020-11-09T14:00:23.094" v="801" actId="20577"/>
          <ac:spMkLst>
            <pc:docMk/>
            <pc:sldMk cId="3460106882" sldId="262"/>
            <ac:spMk id="2" creationId="{540B44B0-736D-483E-9A69-FF0F598C13F4}"/>
          </ac:spMkLst>
        </pc:spChg>
        <pc:spChg chg="mod">
          <ac:chgData name="Shany-Jonathan Carle" userId="f3064aa4-0a6d-49b0-8370-fd088caafd1e" providerId="ADAL" clId="{83770EDE-425A-457D-893F-C352F68B248D}" dt="2020-11-09T14:00:32.163" v="803"/>
          <ac:spMkLst>
            <pc:docMk/>
            <pc:sldMk cId="3460106882" sldId="262"/>
            <ac:spMk id="3" creationId="{216C4B26-3C47-4353-A9C9-66D721E5582A}"/>
          </ac:spMkLst>
        </pc:spChg>
      </pc:sldChg>
      <pc:sldChg chg="modSp new mod">
        <pc:chgData name="Shany-Jonathan Carle" userId="f3064aa4-0a6d-49b0-8370-fd088caafd1e" providerId="ADAL" clId="{83770EDE-425A-457D-893F-C352F68B248D}" dt="2020-11-09T14:01:26.164" v="844" actId="5793"/>
        <pc:sldMkLst>
          <pc:docMk/>
          <pc:sldMk cId="1230070604" sldId="263"/>
        </pc:sldMkLst>
        <pc:spChg chg="mod">
          <ac:chgData name="Shany-Jonathan Carle" userId="f3064aa4-0a6d-49b0-8370-fd088caafd1e" providerId="ADAL" clId="{83770EDE-425A-457D-893F-C352F68B248D}" dt="2020-11-09T14:00:54.065" v="832" actId="20577"/>
          <ac:spMkLst>
            <pc:docMk/>
            <pc:sldMk cId="1230070604" sldId="263"/>
            <ac:spMk id="2" creationId="{BD95CA5D-4BF8-46DA-A80F-E95FC094BF62}"/>
          </ac:spMkLst>
        </pc:spChg>
        <pc:spChg chg="mod">
          <ac:chgData name="Shany-Jonathan Carle" userId="f3064aa4-0a6d-49b0-8370-fd088caafd1e" providerId="ADAL" clId="{83770EDE-425A-457D-893F-C352F68B248D}" dt="2020-11-09T14:01:26.164" v="844" actId="5793"/>
          <ac:spMkLst>
            <pc:docMk/>
            <pc:sldMk cId="1230070604" sldId="263"/>
            <ac:spMk id="3" creationId="{1ADDD23F-223A-486E-9641-FC5EF2E44C71}"/>
          </ac:spMkLst>
        </pc:spChg>
      </pc:sldChg>
      <pc:sldChg chg="del">
        <pc:chgData name="Shany-Jonathan Carle" userId="f3064aa4-0a6d-49b0-8370-fd088caafd1e" providerId="ADAL" clId="{83770EDE-425A-457D-893F-C352F68B248D}" dt="2020-11-09T13:50:17.681" v="15" actId="47"/>
        <pc:sldMkLst>
          <pc:docMk/>
          <pc:sldMk cId="2496430266" sldId="263"/>
        </pc:sldMkLst>
      </pc:sldChg>
      <pc:sldChg chg="modSp new mod">
        <pc:chgData name="Shany-Jonathan Carle" userId="f3064aa4-0a6d-49b0-8370-fd088caafd1e" providerId="ADAL" clId="{83770EDE-425A-457D-893F-C352F68B248D}" dt="2020-11-09T14:02:00.547" v="885" actId="5793"/>
        <pc:sldMkLst>
          <pc:docMk/>
          <pc:sldMk cId="3646742434" sldId="264"/>
        </pc:sldMkLst>
        <pc:spChg chg="mod">
          <ac:chgData name="Shany-Jonathan Carle" userId="f3064aa4-0a6d-49b0-8370-fd088caafd1e" providerId="ADAL" clId="{83770EDE-425A-457D-893F-C352F68B248D}" dt="2020-11-09T14:01:47.353" v="879" actId="20577"/>
          <ac:spMkLst>
            <pc:docMk/>
            <pc:sldMk cId="3646742434" sldId="264"/>
            <ac:spMk id="2" creationId="{407DDDEF-2916-4A5D-ACBC-173CFB530CA1}"/>
          </ac:spMkLst>
        </pc:spChg>
        <pc:spChg chg="mod">
          <ac:chgData name="Shany-Jonathan Carle" userId="f3064aa4-0a6d-49b0-8370-fd088caafd1e" providerId="ADAL" clId="{83770EDE-425A-457D-893F-C352F68B248D}" dt="2020-11-09T14:02:00.547" v="885" actId="5793"/>
          <ac:spMkLst>
            <pc:docMk/>
            <pc:sldMk cId="3646742434" sldId="264"/>
            <ac:spMk id="3" creationId="{6BB5D2C6-DABA-463D-A6AC-09B7F02CFB57}"/>
          </ac:spMkLst>
        </pc:spChg>
      </pc:sldChg>
      <pc:sldChg chg="modSp new mod">
        <pc:chgData name="Shany-Jonathan Carle" userId="f3064aa4-0a6d-49b0-8370-fd088caafd1e" providerId="ADAL" clId="{83770EDE-425A-457D-893F-C352F68B248D}" dt="2020-11-09T14:02:37.426" v="895" actId="5793"/>
        <pc:sldMkLst>
          <pc:docMk/>
          <pc:sldMk cId="3090806711" sldId="265"/>
        </pc:sldMkLst>
        <pc:spChg chg="mod">
          <ac:chgData name="Shany-Jonathan Carle" userId="f3064aa4-0a6d-49b0-8370-fd088caafd1e" providerId="ADAL" clId="{83770EDE-425A-457D-893F-C352F68B248D}" dt="2020-11-09T14:02:28.062" v="889" actId="20577"/>
          <ac:spMkLst>
            <pc:docMk/>
            <pc:sldMk cId="3090806711" sldId="265"/>
            <ac:spMk id="2" creationId="{78B73DCB-CDE1-4A7C-9CA0-32200E45EC4A}"/>
          </ac:spMkLst>
        </pc:spChg>
        <pc:spChg chg="mod">
          <ac:chgData name="Shany-Jonathan Carle" userId="f3064aa4-0a6d-49b0-8370-fd088caafd1e" providerId="ADAL" clId="{83770EDE-425A-457D-893F-C352F68B248D}" dt="2020-11-09T14:02:37.426" v="895" actId="5793"/>
          <ac:spMkLst>
            <pc:docMk/>
            <pc:sldMk cId="3090806711" sldId="265"/>
            <ac:spMk id="3" creationId="{CB692D53-F456-4538-A66F-86D23BE26AF3}"/>
          </ac:spMkLst>
        </pc:spChg>
      </pc:sldChg>
      <pc:sldChg chg="modSp new mod">
        <pc:chgData name="Shany-Jonathan Carle" userId="f3064aa4-0a6d-49b0-8370-fd088caafd1e" providerId="ADAL" clId="{83770EDE-425A-457D-893F-C352F68B248D}" dt="2020-11-09T14:02:55.547" v="904" actId="5793"/>
        <pc:sldMkLst>
          <pc:docMk/>
          <pc:sldMk cId="2568450719" sldId="266"/>
        </pc:sldMkLst>
        <pc:spChg chg="mod">
          <ac:chgData name="Shany-Jonathan Carle" userId="f3064aa4-0a6d-49b0-8370-fd088caafd1e" providerId="ADAL" clId="{83770EDE-425A-457D-893F-C352F68B248D}" dt="2020-11-09T14:02:42.309" v="898" actId="20577"/>
          <ac:spMkLst>
            <pc:docMk/>
            <pc:sldMk cId="2568450719" sldId="266"/>
            <ac:spMk id="2" creationId="{59BF9D62-E941-4A8A-9D07-D849DCF82352}"/>
          </ac:spMkLst>
        </pc:spChg>
        <pc:spChg chg="mod">
          <ac:chgData name="Shany-Jonathan Carle" userId="f3064aa4-0a6d-49b0-8370-fd088caafd1e" providerId="ADAL" clId="{83770EDE-425A-457D-893F-C352F68B248D}" dt="2020-11-09T14:02:55.547" v="904" actId="5793"/>
          <ac:spMkLst>
            <pc:docMk/>
            <pc:sldMk cId="2568450719" sldId="266"/>
            <ac:spMk id="3" creationId="{B14796F0-D98F-4194-BDB4-342858DA7F5C}"/>
          </ac:spMkLst>
        </pc:spChg>
      </pc:sldChg>
      <pc:sldChg chg="modSp new mod">
        <pc:chgData name="Shany-Jonathan Carle" userId="f3064aa4-0a6d-49b0-8370-fd088caafd1e" providerId="ADAL" clId="{83770EDE-425A-457D-893F-C352F68B248D}" dt="2020-11-09T14:05:13.371" v="982" actId="20577"/>
        <pc:sldMkLst>
          <pc:docMk/>
          <pc:sldMk cId="3396827723" sldId="267"/>
        </pc:sldMkLst>
        <pc:spChg chg="mod">
          <ac:chgData name="Shany-Jonathan Carle" userId="f3064aa4-0a6d-49b0-8370-fd088caafd1e" providerId="ADAL" clId="{83770EDE-425A-457D-893F-C352F68B248D}" dt="2020-11-09T14:03:29.976" v="915" actId="20577"/>
          <ac:spMkLst>
            <pc:docMk/>
            <pc:sldMk cId="3396827723" sldId="267"/>
            <ac:spMk id="2" creationId="{43F62CE7-4373-4F75-9313-A72E287C06C3}"/>
          </ac:spMkLst>
        </pc:spChg>
        <pc:spChg chg="mod">
          <ac:chgData name="Shany-Jonathan Carle" userId="f3064aa4-0a6d-49b0-8370-fd088caafd1e" providerId="ADAL" clId="{83770EDE-425A-457D-893F-C352F68B248D}" dt="2020-11-09T14:05:13.371" v="982" actId="20577"/>
          <ac:spMkLst>
            <pc:docMk/>
            <pc:sldMk cId="3396827723" sldId="267"/>
            <ac:spMk id="3" creationId="{FC78D625-3158-47C9-B7D8-A20C73A6EB55}"/>
          </ac:spMkLst>
        </pc:spChg>
      </pc:sldChg>
      <pc:sldChg chg="modSp new mod">
        <pc:chgData name="Shany-Jonathan Carle" userId="f3064aa4-0a6d-49b0-8370-fd088caafd1e" providerId="ADAL" clId="{83770EDE-425A-457D-893F-C352F68B248D}" dt="2020-11-09T14:06:26.034" v="1034" actId="5793"/>
        <pc:sldMkLst>
          <pc:docMk/>
          <pc:sldMk cId="561620354" sldId="268"/>
        </pc:sldMkLst>
        <pc:spChg chg="mod">
          <ac:chgData name="Shany-Jonathan Carle" userId="f3064aa4-0a6d-49b0-8370-fd088caafd1e" providerId="ADAL" clId="{83770EDE-425A-457D-893F-C352F68B248D}" dt="2020-11-09T14:05:30.153" v="1019" actId="20577"/>
          <ac:spMkLst>
            <pc:docMk/>
            <pc:sldMk cId="561620354" sldId="268"/>
            <ac:spMk id="2" creationId="{F205F8D9-F661-4C43-97DE-423A283AECF3}"/>
          </ac:spMkLst>
        </pc:spChg>
        <pc:spChg chg="mod">
          <ac:chgData name="Shany-Jonathan Carle" userId="f3064aa4-0a6d-49b0-8370-fd088caafd1e" providerId="ADAL" clId="{83770EDE-425A-457D-893F-C352F68B248D}" dt="2020-11-09T14:06:26.034" v="1034" actId="5793"/>
          <ac:spMkLst>
            <pc:docMk/>
            <pc:sldMk cId="561620354" sldId="268"/>
            <ac:spMk id="3" creationId="{34678DCA-187D-4D67-A858-4562A16F1775}"/>
          </ac:spMkLst>
        </pc:spChg>
      </pc:sldChg>
      <pc:sldChg chg="modSp new mod">
        <pc:chgData name="Shany-Jonathan Carle" userId="f3064aa4-0a6d-49b0-8370-fd088caafd1e" providerId="ADAL" clId="{83770EDE-425A-457D-893F-C352F68B248D}" dt="2020-11-09T14:07:17.880" v="1060" actId="5793"/>
        <pc:sldMkLst>
          <pc:docMk/>
          <pc:sldMk cId="3768615410" sldId="269"/>
        </pc:sldMkLst>
        <pc:spChg chg="mod">
          <ac:chgData name="Shany-Jonathan Carle" userId="f3064aa4-0a6d-49b0-8370-fd088caafd1e" providerId="ADAL" clId="{83770EDE-425A-457D-893F-C352F68B248D}" dt="2020-11-09T14:07:00.519" v="1046" actId="20577"/>
          <ac:spMkLst>
            <pc:docMk/>
            <pc:sldMk cId="3768615410" sldId="269"/>
            <ac:spMk id="2" creationId="{82561197-C427-42EF-9CE9-7E55632C53D8}"/>
          </ac:spMkLst>
        </pc:spChg>
        <pc:spChg chg="mod">
          <ac:chgData name="Shany-Jonathan Carle" userId="f3064aa4-0a6d-49b0-8370-fd088caafd1e" providerId="ADAL" clId="{83770EDE-425A-457D-893F-C352F68B248D}" dt="2020-11-09T14:07:17.880" v="1060" actId="5793"/>
          <ac:spMkLst>
            <pc:docMk/>
            <pc:sldMk cId="3768615410" sldId="269"/>
            <ac:spMk id="3" creationId="{C0FBFE1D-8D32-46D1-B40B-5A4F938AB783}"/>
          </ac:spMkLst>
        </pc:spChg>
      </pc:sldChg>
      <pc:sldChg chg="modSp new mod">
        <pc:chgData name="Shany-Jonathan Carle" userId="f3064aa4-0a6d-49b0-8370-fd088caafd1e" providerId="ADAL" clId="{83770EDE-425A-457D-893F-C352F68B248D}" dt="2020-11-09T14:08:15.881" v="1122" actId="20577"/>
        <pc:sldMkLst>
          <pc:docMk/>
          <pc:sldMk cId="661949791" sldId="270"/>
        </pc:sldMkLst>
        <pc:spChg chg="mod">
          <ac:chgData name="Shany-Jonathan Carle" userId="f3064aa4-0a6d-49b0-8370-fd088caafd1e" providerId="ADAL" clId="{83770EDE-425A-457D-893F-C352F68B248D}" dt="2020-11-09T14:07:45.626" v="1076" actId="20577"/>
          <ac:spMkLst>
            <pc:docMk/>
            <pc:sldMk cId="661949791" sldId="270"/>
            <ac:spMk id="2" creationId="{B11C1044-B7F5-47C9-99C3-D453C4B672C9}"/>
          </ac:spMkLst>
        </pc:spChg>
        <pc:spChg chg="mod">
          <ac:chgData name="Shany-Jonathan Carle" userId="f3064aa4-0a6d-49b0-8370-fd088caafd1e" providerId="ADAL" clId="{83770EDE-425A-457D-893F-C352F68B248D}" dt="2020-11-09T14:08:15.881" v="1122" actId="20577"/>
          <ac:spMkLst>
            <pc:docMk/>
            <pc:sldMk cId="661949791" sldId="270"/>
            <ac:spMk id="3" creationId="{CF0A8541-AF47-497D-BD5F-C03833919F27}"/>
          </ac:spMkLst>
        </pc:spChg>
      </pc:sldChg>
      <pc:sldChg chg="modSp new mod">
        <pc:chgData name="Shany-Jonathan Carle" userId="f3064aa4-0a6d-49b0-8370-fd088caafd1e" providerId="ADAL" clId="{83770EDE-425A-457D-893F-C352F68B248D}" dt="2020-11-09T14:09:12.881" v="1147" actId="5793"/>
        <pc:sldMkLst>
          <pc:docMk/>
          <pc:sldMk cId="3902736435" sldId="271"/>
        </pc:sldMkLst>
        <pc:spChg chg="mod">
          <ac:chgData name="Shany-Jonathan Carle" userId="f3064aa4-0a6d-49b0-8370-fd088caafd1e" providerId="ADAL" clId="{83770EDE-425A-457D-893F-C352F68B248D}" dt="2020-11-09T14:08:29.133" v="1128" actId="20577"/>
          <ac:spMkLst>
            <pc:docMk/>
            <pc:sldMk cId="3902736435" sldId="271"/>
            <ac:spMk id="2" creationId="{F1BD429E-DBD0-4416-AEE7-E9AF1A5F3EA3}"/>
          </ac:spMkLst>
        </pc:spChg>
        <pc:spChg chg="mod">
          <ac:chgData name="Shany-Jonathan Carle" userId="f3064aa4-0a6d-49b0-8370-fd088caafd1e" providerId="ADAL" clId="{83770EDE-425A-457D-893F-C352F68B248D}" dt="2020-11-09T14:09:12.881" v="1147" actId="5793"/>
          <ac:spMkLst>
            <pc:docMk/>
            <pc:sldMk cId="3902736435" sldId="271"/>
            <ac:spMk id="3" creationId="{97891A99-56C5-4161-BF09-EA1755D1498C}"/>
          </ac:spMkLst>
        </pc:spChg>
      </pc:sldChg>
      <pc:sldChg chg="modSp new mod">
        <pc:chgData name="Shany-Jonathan Carle" userId="f3064aa4-0a6d-49b0-8370-fd088caafd1e" providerId="ADAL" clId="{83770EDE-425A-457D-893F-C352F68B248D}" dt="2020-11-09T14:10:35.735" v="1266" actId="20577"/>
        <pc:sldMkLst>
          <pc:docMk/>
          <pc:sldMk cId="3318294848" sldId="272"/>
        </pc:sldMkLst>
        <pc:spChg chg="mod">
          <ac:chgData name="Shany-Jonathan Carle" userId="f3064aa4-0a6d-49b0-8370-fd088caafd1e" providerId="ADAL" clId="{83770EDE-425A-457D-893F-C352F68B248D}" dt="2020-11-09T14:09:42.680" v="1165" actId="20577"/>
          <ac:spMkLst>
            <pc:docMk/>
            <pc:sldMk cId="3318294848" sldId="272"/>
            <ac:spMk id="2" creationId="{C8429232-3072-4D4F-B931-BDCE4636DD90}"/>
          </ac:spMkLst>
        </pc:spChg>
        <pc:spChg chg="mod">
          <ac:chgData name="Shany-Jonathan Carle" userId="f3064aa4-0a6d-49b0-8370-fd088caafd1e" providerId="ADAL" clId="{83770EDE-425A-457D-893F-C352F68B248D}" dt="2020-11-09T14:10:35.735" v="1266" actId="20577"/>
          <ac:spMkLst>
            <pc:docMk/>
            <pc:sldMk cId="3318294848" sldId="272"/>
            <ac:spMk id="3" creationId="{32F03CF7-B61C-4901-93DA-2C29F511475F}"/>
          </ac:spMkLst>
        </pc:spChg>
      </pc:sldChg>
      <pc:sldChg chg="modSp new mod">
        <pc:chgData name="Shany-Jonathan Carle" userId="f3064aa4-0a6d-49b0-8370-fd088caafd1e" providerId="ADAL" clId="{83770EDE-425A-457D-893F-C352F68B248D}" dt="2020-11-09T14:11:49.102" v="1291" actId="1076"/>
        <pc:sldMkLst>
          <pc:docMk/>
          <pc:sldMk cId="2668905870" sldId="273"/>
        </pc:sldMkLst>
        <pc:spChg chg="mod">
          <ac:chgData name="Shany-Jonathan Carle" userId="f3064aa4-0a6d-49b0-8370-fd088caafd1e" providerId="ADAL" clId="{83770EDE-425A-457D-893F-C352F68B248D}" dt="2020-11-09T14:11:31.602" v="1284" actId="20577"/>
          <ac:spMkLst>
            <pc:docMk/>
            <pc:sldMk cId="2668905870" sldId="273"/>
            <ac:spMk id="2" creationId="{8FCFDF58-1A8C-4021-8DFE-DFE86C035D16}"/>
          </ac:spMkLst>
        </pc:spChg>
        <pc:spChg chg="mod">
          <ac:chgData name="Shany-Jonathan Carle" userId="f3064aa4-0a6d-49b0-8370-fd088caafd1e" providerId="ADAL" clId="{83770EDE-425A-457D-893F-C352F68B248D}" dt="2020-11-09T14:11:49.102" v="1291" actId="1076"/>
          <ac:spMkLst>
            <pc:docMk/>
            <pc:sldMk cId="2668905870" sldId="273"/>
            <ac:spMk id="3" creationId="{3ED7D6B3-891C-49DF-A5BB-BF9FE35BEF23}"/>
          </ac:spMkLst>
        </pc:spChg>
      </pc:sldChg>
      <pc:sldChg chg="modSp new mod">
        <pc:chgData name="Shany-Jonathan Carle" userId="f3064aa4-0a6d-49b0-8370-fd088caafd1e" providerId="ADAL" clId="{83770EDE-425A-457D-893F-C352F68B248D}" dt="2020-11-09T14:13:15.661" v="1344" actId="404"/>
        <pc:sldMkLst>
          <pc:docMk/>
          <pc:sldMk cId="829707757" sldId="274"/>
        </pc:sldMkLst>
        <pc:spChg chg="mod">
          <ac:chgData name="Shany-Jonathan Carle" userId="f3064aa4-0a6d-49b0-8370-fd088caafd1e" providerId="ADAL" clId="{83770EDE-425A-457D-893F-C352F68B248D}" dt="2020-11-09T14:12:34.161" v="1333" actId="20577"/>
          <ac:spMkLst>
            <pc:docMk/>
            <pc:sldMk cId="829707757" sldId="274"/>
            <ac:spMk id="2" creationId="{916235B8-61A6-4136-B162-EE1E1CADFDB5}"/>
          </ac:spMkLst>
        </pc:spChg>
        <pc:spChg chg="mod">
          <ac:chgData name="Shany-Jonathan Carle" userId="f3064aa4-0a6d-49b0-8370-fd088caafd1e" providerId="ADAL" clId="{83770EDE-425A-457D-893F-C352F68B248D}" dt="2020-11-09T14:13:15.661" v="1344" actId="404"/>
          <ac:spMkLst>
            <pc:docMk/>
            <pc:sldMk cId="829707757" sldId="274"/>
            <ac:spMk id="3" creationId="{39AB0E86-F11B-4284-836A-B9EAA902FC28}"/>
          </ac:spMkLst>
        </pc:spChg>
      </pc:sldChg>
      <pc:sldChg chg="modSp new mod">
        <pc:chgData name="Shany-Jonathan Carle" userId="f3064aa4-0a6d-49b0-8370-fd088caafd1e" providerId="ADAL" clId="{83770EDE-425A-457D-893F-C352F68B248D}" dt="2020-11-09T14:17:59.874" v="1448" actId="5793"/>
        <pc:sldMkLst>
          <pc:docMk/>
          <pc:sldMk cId="337104587" sldId="275"/>
        </pc:sldMkLst>
        <pc:spChg chg="mod">
          <ac:chgData name="Shany-Jonathan Carle" userId="f3064aa4-0a6d-49b0-8370-fd088caafd1e" providerId="ADAL" clId="{83770EDE-425A-457D-893F-C352F68B248D}" dt="2020-11-09T14:17:39.925" v="1359" actId="20577"/>
          <ac:spMkLst>
            <pc:docMk/>
            <pc:sldMk cId="337104587" sldId="275"/>
            <ac:spMk id="2" creationId="{D885E38F-3EBF-43B2-B2C0-10A7ADAA3DCA}"/>
          </ac:spMkLst>
        </pc:spChg>
        <pc:spChg chg="mod">
          <ac:chgData name="Shany-Jonathan Carle" userId="f3064aa4-0a6d-49b0-8370-fd088caafd1e" providerId="ADAL" clId="{83770EDE-425A-457D-893F-C352F68B248D}" dt="2020-11-09T14:17:59.874" v="1448" actId="5793"/>
          <ac:spMkLst>
            <pc:docMk/>
            <pc:sldMk cId="337104587" sldId="275"/>
            <ac:spMk id="3" creationId="{D12A5DA7-3B94-43CF-9218-797012C8EA08}"/>
          </ac:spMkLst>
        </pc:spChg>
      </pc:sldChg>
      <pc:sldChg chg="addSp delSp modSp new mod">
        <pc:chgData name="Shany-Jonathan Carle" userId="f3064aa4-0a6d-49b0-8370-fd088caafd1e" providerId="ADAL" clId="{83770EDE-425A-457D-893F-C352F68B248D}" dt="2020-11-09T14:20:47.196" v="1492" actId="1076"/>
        <pc:sldMkLst>
          <pc:docMk/>
          <pc:sldMk cId="2398110728" sldId="276"/>
        </pc:sldMkLst>
        <pc:spChg chg="mod">
          <ac:chgData name="Shany-Jonathan Carle" userId="f3064aa4-0a6d-49b0-8370-fd088caafd1e" providerId="ADAL" clId="{83770EDE-425A-457D-893F-C352F68B248D}" dt="2020-11-09T14:18:44.825" v="1473" actId="20577"/>
          <ac:spMkLst>
            <pc:docMk/>
            <pc:sldMk cId="2398110728" sldId="276"/>
            <ac:spMk id="2" creationId="{6D3ED217-0405-405F-B7B4-4422CB21CFFD}"/>
          </ac:spMkLst>
        </pc:spChg>
        <pc:spChg chg="del">
          <ac:chgData name="Shany-Jonathan Carle" userId="f3064aa4-0a6d-49b0-8370-fd088caafd1e" providerId="ADAL" clId="{83770EDE-425A-457D-893F-C352F68B248D}" dt="2020-11-09T14:18:47.451" v="1474" actId="478"/>
          <ac:spMkLst>
            <pc:docMk/>
            <pc:sldMk cId="2398110728" sldId="276"/>
            <ac:spMk id="3" creationId="{B5C200BB-93C6-4705-88B2-31FDBA8DB8AE}"/>
          </ac:spMkLst>
        </pc:spChg>
        <pc:spChg chg="add mod">
          <ac:chgData name="Shany-Jonathan Carle" userId="f3064aa4-0a6d-49b0-8370-fd088caafd1e" providerId="ADAL" clId="{83770EDE-425A-457D-893F-C352F68B248D}" dt="2020-11-09T14:20:47.196" v="1492" actId="1076"/>
          <ac:spMkLst>
            <pc:docMk/>
            <pc:sldMk cId="2398110728" sldId="276"/>
            <ac:spMk id="7" creationId="{E2213239-C187-4C04-BF4E-2C398BCE81A7}"/>
          </ac:spMkLst>
        </pc:spChg>
        <pc:picChg chg="add mod">
          <ac:chgData name="Shany-Jonathan Carle" userId="f3064aa4-0a6d-49b0-8370-fd088caafd1e" providerId="ADAL" clId="{83770EDE-425A-457D-893F-C352F68B248D}" dt="2020-11-09T14:19:02.925" v="1477" actId="14100"/>
          <ac:picMkLst>
            <pc:docMk/>
            <pc:sldMk cId="2398110728" sldId="276"/>
            <ac:picMk id="5" creationId="{8C902FBA-2D97-47B1-A73F-471B19E36F94}"/>
          </ac:picMkLst>
        </pc:picChg>
      </pc:sldChg>
      <pc:sldChg chg="modSp new mod">
        <pc:chgData name="Shany-Jonathan Carle" userId="f3064aa4-0a6d-49b0-8370-fd088caafd1e" providerId="ADAL" clId="{83770EDE-425A-457D-893F-C352F68B248D}" dt="2020-11-09T14:23:32.725" v="1606" actId="27636"/>
        <pc:sldMkLst>
          <pc:docMk/>
          <pc:sldMk cId="3249031936" sldId="277"/>
        </pc:sldMkLst>
        <pc:spChg chg="mod">
          <ac:chgData name="Shany-Jonathan Carle" userId="f3064aa4-0a6d-49b0-8370-fd088caafd1e" providerId="ADAL" clId="{83770EDE-425A-457D-893F-C352F68B248D}" dt="2020-11-09T14:21:23.931" v="1506" actId="20577"/>
          <ac:spMkLst>
            <pc:docMk/>
            <pc:sldMk cId="3249031936" sldId="277"/>
            <ac:spMk id="2" creationId="{3C786094-DE67-49BD-9C0C-0D4D7589F340}"/>
          </ac:spMkLst>
        </pc:spChg>
        <pc:spChg chg="mod">
          <ac:chgData name="Shany-Jonathan Carle" userId="f3064aa4-0a6d-49b0-8370-fd088caafd1e" providerId="ADAL" clId="{83770EDE-425A-457D-893F-C352F68B248D}" dt="2020-11-09T14:23:32.725" v="1606" actId="27636"/>
          <ac:spMkLst>
            <pc:docMk/>
            <pc:sldMk cId="3249031936" sldId="277"/>
            <ac:spMk id="3" creationId="{198808BC-54FE-499E-B525-490AE3E98CFB}"/>
          </ac:spMkLst>
        </pc:spChg>
      </pc:sldChg>
      <pc:sldChg chg="modSp new mod">
        <pc:chgData name="Shany-Jonathan Carle" userId="f3064aa4-0a6d-49b0-8370-fd088caafd1e" providerId="ADAL" clId="{83770EDE-425A-457D-893F-C352F68B248D}" dt="2020-11-09T14:23:59.466" v="1658" actId="5793"/>
        <pc:sldMkLst>
          <pc:docMk/>
          <pc:sldMk cId="2590624946" sldId="278"/>
        </pc:sldMkLst>
        <pc:spChg chg="mod">
          <ac:chgData name="Shany-Jonathan Carle" userId="f3064aa4-0a6d-49b0-8370-fd088caafd1e" providerId="ADAL" clId="{83770EDE-425A-457D-893F-C352F68B248D}" dt="2020-11-09T14:23:50.270" v="1654" actId="20577"/>
          <ac:spMkLst>
            <pc:docMk/>
            <pc:sldMk cId="2590624946" sldId="278"/>
            <ac:spMk id="2" creationId="{A56C5AF8-1C60-42FD-8EDD-E78191175708}"/>
          </ac:spMkLst>
        </pc:spChg>
        <pc:spChg chg="mod">
          <ac:chgData name="Shany-Jonathan Carle" userId="f3064aa4-0a6d-49b0-8370-fd088caafd1e" providerId="ADAL" clId="{83770EDE-425A-457D-893F-C352F68B248D}" dt="2020-11-09T14:23:59.466" v="1658" actId="5793"/>
          <ac:spMkLst>
            <pc:docMk/>
            <pc:sldMk cId="2590624946" sldId="278"/>
            <ac:spMk id="3" creationId="{D18EB8BE-14B7-49A8-9E11-4A1DF7787BF8}"/>
          </ac:spMkLst>
        </pc:spChg>
      </pc:sldChg>
      <pc:sldChg chg="addSp delSp modSp new mod">
        <pc:chgData name="Shany-Jonathan Carle" userId="f3064aa4-0a6d-49b0-8370-fd088caafd1e" providerId="ADAL" clId="{83770EDE-425A-457D-893F-C352F68B248D}" dt="2020-11-11T01:21:42.583" v="2477" actId="14100"/>
        <pc:sldMkLst>
          <pc:docMk/>
          <pc:sldMk cId="1608138053" sldId="279"/>
        </pc:sldMkLst>
        <pc:spChg chg="mod">
          <ac:chgData name="Shany-Jonathan Carle" userId="f3064aa4-0a6d-49b0-8370-fd088caafd1e" providerId="ADAL" clId="{83770EDE-425A-457D-893F-C352F68B248D}" dt="2020-11-09T14:25:31.823" v="1666" actId="27636"/>
          <ac:spMkLst>
            <pc:docMk/>
            <pc:sldMk cId="1608138053" sldId="279"/>
            <ac:spMk id="2" creationId="{05024035-769D-4240-910E-BA86FD809F72}"/>
          </ac:spMkLst>
        </pc:spChg>
        <pc:spChg chg="del mod">
          <ac:chgData name="Shany-Jonathan Carle" userId="f3064aa4-0a6d-49b0-8370-fd088caafd1e" providerId="ADAL" clId="{83770EDE-425A-457D-893F-C352F68B248D}" dt="2020-11-09T14:25:45.345" v="1668" actId="22"/>
          <ac:spMkLst>
            <pc:docMk/>
            <pc:sldMk cId="1608138053" sldId="279"/>
            <ac:spMk id="3" creationId="{0BE47643-7C93-4A3F-AEB8-F9A9B6DE6DB9}"/>
          </ac:spMkLst>
        </pc:spChg>
        <pc:spChg chg="add mod">
          <ac:chgData name="Shany-Jonathan Carle" userId="f3064aa4-0a6d-49b0-8370-fd088caafd1e" providerId="ADAL" clId="{83770EDE-425A-457D-893F-C352F68B248D}" dt="2020-11-11T01:21:42.583" v="2477" actId="14100"/>
          <ac:spMkLst>
            <pc:docMk/>
            <pc:sldMk cId="1608138053" sldId="279"/>
            <ac:spMk id="7" creationId="{83F01533-4E38-4C85-B4F1-C040C425B104}"/>
          </ac:spMkLst>
        </pc:spChg>
        <pc:picChg chg="add mod ord">
          <ac:chgData name="Shany-Jonathan Carle" userId="f3064aa4-0a6d-49b0-8370-fd088caafd1e" providerId="ADAL" clId="{83770EDE-425A-457D-893F-C352F68B248D}" dt="2020-11-11T01:21:39.005" v="2476" actId="14100"/>
          <ac:picMkLst>
            <pc:docMk/>
            <pc:sldMk cId="1608138053" sldId="279"/>
            <ac:picMk id="5" creationId="{DAE6E111-CBF8-4F21-ACAE-BB982116F452}"/>
          </ac:picMkLst>
        </pc:picChg>
      </pc:sldChg>
      <pc:sldChg chg="addSp delSp modSp new mod">
        <pc:chgData name="Shany-Jonathan Carle" userId="f3064aa4-0a6d-49b0-8370-fd088caafd1e" providerId="ADAL" clId="{83770EDE-425A-457D-893F-C352F68B248D}" dt="2020-11-09T14:27:14.763" v="1712" actId="1076"/>
        <pc:sldMkLst>
          <pc:docMk/>
          <pc:sldMk cId="2925678397" sldId="280"/>
        </pc:sldMkLst>
        <pc:spChg chg="mod">
          <ac:chgData name="Shany-Jonathan Carle" userId="f3064aa4-0a6d-49b0-8370-fd088caafd1e" providerId="ADAL" clId="{83770EDE-425A-457D-893F-C352F68B248D}" dt="2020-11-09T14:27:00.911" v="1708" actId="20577"/>
          <ac:spMkLst>
            <pc:docMk/>
            <pc:sldMk cId="2925678397" sldId="280"/>
            <ac:spMk id="2" creationId="{EDE36314-8619-4820-9F90-2D7663E68444}"/>
          </ac:spMkLst>
        </pc:spChg>
        <pc:spChg chg="del">
          <ac:chgData name="Shany-Jonathan Carle" userId="f3064aa4-0a6d-49b0-8370-fd088caafd1e" providerId="ADAL" clId="{83770EDE-425A-457D-893F-C352F68B248D}" dt="2020-11-09T14:27:02.834" v="1709" actId="478"/>
          <ac:spMkLst>
            <pc:docMk/>
            <pc:sldMk cId="2925678397" sldId="280"/>
            <ac:spMk id="3" creationId="{F93B9EDF-9642-4ACE-AFC2-D727E4F3F6DA}"/>
          </ac:spMkLst>
        </pc:spChg>
        <pc:picChg chg="add mod">
          <ac:chgData name="Shany-Jonathan Carle" userId="f3064aa4-0a6d-49b0-8370-fd088caafd1e" providerId="ADAL" clId="{83770EDE-425A-457D-893F-C352F68B248D}" dt="2020-11-09T14:27:14.763" v="1712" actId="1076"/>
          <ac:picMkLst>
            <pc:docMk/>
            <pc:sldMk cId="2925678397" sldId="280"/>
            <ac:picMk id="5" creationId="{EFDDB240-E251-44B0-8959-D55E698329D9}"/>
          </ac:picMkLst>
        </pc:picChg>
      </pc:sldChg>
      <pc:sldChg chg="addSp delSp modSp new mod">
        <pc:chgData name="Shany-Jonathan Carle" userId="f3064aa4-0a6d-49b0-8370-fd088caafd1e" providerId="ADAL" clId="{83770EDE-425A-457D-893F-C352F68B248D}" dt="2020-11-09T14:27:47.791" v="1740" actId="1076"/>
        <pc:sldMkLst>
          <pc:docMk/>
          <pc:sldMk cId="959179876" sldId="281"/>
        </pc:sldMkLst>
        <pc:spChg chg="mod">
          <ac:chgData name="Shany-Jonathan Carle" userId="f3064aa4-0a6d-49b0-8370-fd088caafd1e" providerId="ADAL" clId="{83770EDE-425A-457D-893F-C352F68B248D}" dt="2020-11-09T14:27:40.409" v="1736" actId="20577"/>
          <ac:spMkLst>
            <pc:docMk/>
            <pc:sldMk cId="959179876" sldId="281"/>
            <ac:spMk id="2" creationId="{425D0E2C-844A-4ABA-A062-89A67E2EE1DD}"/>
          </ac:spMkLst>
        </pc:spChg>
        <pc:spChg chg="del mod">
          <ac:chgData name="Shany-Jonathan Carle" userId="f3064aa4-0a6d-49b0-8370-fd088caafd1e" providerId="ADAL" clId="{83770EDE-425A-457D-893F-C352F68B248D}" dt="2020-11-09T14:27:42.940" v="1738" actId="22"/>
          <ac:spMkLst>
            <pc:docMk/>
            <pc:sldMk cId="959179876" sldId="281"/>
            <ac:spMk id="3" creationId="{F70C116C-DC23-49DC-B804-517E283776C8}"/>
          </ac:spMkLst>
        </pc:spChg>
        <pc:picChg chg="add mod ord">
          <ac:chgData name="Shany-Jonathan Carle" userId="f3064aa4-0a6d-49b0-8370-fd088caafd1e" providerId="ADAL" clId="{83770EDE-425A-457D-893F-C352F68B248D}" dt="2020-11-09T14:27:47.791" v="1740" actId="1076"/>
          <ac:picMkLst>
            <pc:docMk/>
            <pc:sldMk cId="959179876" sldId="281"/>
            <ac:picMk id="5" creationId="{A9D2511E-0318-411A-A00C-F073CC8128B1}"/>
          </ac:picMkLst>
        </pc:picChg>
      </pc:sldChg>
      <pc:sldChg chg="addSp delSp modSp new mod">
        <pc:chgData name="Shany-Jonathan Carle" userId="f3064aa4-0a6d-49b0-8370-fd088caafd1e" providerId="ADAL" clId="{83770EDE-425A-457D-893F-C352F68B248D}" dt="2020-11-11T01:22:47.919" v="2490" actId="20577"/>
        <pc:sldMkLst>
          <pc:docMk/>
          <pc:sldMk cId="3776239337" sldId="282"/>
        </pc:sldMkLst>
        <pc:spChg chg="del mod">
          <ac:chgData name="Shany-Jonathan Carle" userId="f3064aa4-0a6d-49b0-8370-fd088caafd1e" providerId="ADAL" clId="{83770EDE-425A-457D-893F-C352F68B248D}" dt="2020-11-09T14:28:09.994" v="1744" actId="478"/>
          <ac:spMkLst>
            <pc:docMk/>
            <pc:sldMk cId="3776239337" sldId="282"/>
            <ac:spMk id="2" creationId="{93B3EDA0-52A6-48C7-BE63-317D3E9DA02D}"/>
          </ac:spMkLst>
        </pc:spChg>
        <pc:spChg chg="del">
          <ac:chgData name="Shany-Jonathan Carle" userId="f3064aa4-0a6d-49b0-8370-fd088caafd1e" providerId="ADAL" clId="{83770EDE-425A-457D-893F-C352F68B248D}" dt="2020-11-09T14:28:12.269" v="1745" actId="478"/>
          <ac:spMkLst>
            <pc:docMk/>
            <pc:sldMk cId="3776239337" sldId="282"/>
            <ac:spMk id="3" creationId="{335EE5D3-2633-47B2-BEE6-015B428CD6AD}"/>
          </ac:spMkLst>
        </pc:spChg>
        <pc:spChg chg="add mod">
          <ac:chgData name="Shany-Jonathan Carle" userId="f3064aa4-0a6d-49b0-8370-fd088caafd1e" providerId="ADAL" clId="{83770EDE-425A-457D-893F-C352F68B248D}" dt="2020-11-11T01:22:47.919" v="2490" actId="20577"/>
          <ac:spMkLst>
            <pc:docMk/>
            <pc:sldMk cId="3776239337" sldId="282"/>
            <ac:spMk id="5" creationId="{FD787EC3-C31D-4E0F-9DF9-089514857EC6}"/>
          </ac:spMkLst>
        </pc:spChg>
      </pc:sldChg>
      <pc:sldChg chg="addSp delSp modSp new mod">
        <pc:chgData name="Shany-Jonathan Carle" userId="f3064aa4-0a6d-49b0-8370-fd088caafd1e" providerId="ADAL" clId="{83770EDE-425A-457D-893F-C352F68B248D}" dt="2020-11-09T14:29:23.139" v="1785" actId="14100"/>
        <pc:sldMkLst>
          <pc:docMk/>
          <pc:sldMk cId="1893091161" sldId="283"/>
        </pc:sldMkLst>
        <pc:spChg chg="mod">
          <ac:chgData name="Shany-Jonathan Carle" userId="f3064aa4-0a6d-49b0-8370-fd088caafd1e" providerId="ADAL" clId="{83770EDE-425A-457D-893F-C352F68B248D}" dt="2020-11-09T14:29:10.894" v="1782" actId="20577"/>
          <ac:spMkLst>
            <pc:docMk/>
            <pc:sldMk cId="1893091161" sldId="283"/>
            <ac:spMk id="2" creationId="{E04D651D-1A81-4ACD-93CA-1E2E768B3442}"/>
          </ac:spMkLst>
        </pc:spChg>
        <pc:spChg chg="del">
          <ac:chgData name="Shany-Jonathan Carle" userId="f3064aa4-0a6d-49b0-8370-fd088caafd1e" providerId="ADAL" clId="{83770EDE-425A-457D-893F-C352F68B248D}" dt="2020-11-09T14:29:13.061" v="1783" actId="478"/>
          <ac:spMkLst>
            <pc:docMk/>
            <pc:sldMk cId="1893091161" sldId="283"/>
            <ac:spMk id="3" creationId="{B204E484-A8CE-4EB4-8555-5B6DD27D4A78}"/>
          </ac:spMkLst>
        </pc:spChg>
        <pc:picChg chg="add mod">
          <ac:chgData name="Shany-Jonathan Carle" userId="f3064aa4-0a6d-49b0-8370-fd088caafd1e" providerId="ADAL" clId="{83770EDE-425A-457D-893F-C352F68B248D}" dt="2020-11-09T14:29:23.139" v="1785" actId="14100"/>
          <ac:picMkLst>
            <pc:docMk/>
            <pc:sldMk cId="1893091161" sldId="283"/>
            <ac:picMk id="5" creationId="{EC29C729-32C0-44D6-A783-DCD2A094C6F5}"/>
          </ac:picMkLst>
        </pc:picChg>
      </pc:sldChg>
      <pc:sldChg chg="addSp delSp modSp new mod">
        <pc:chgData name="Shany-Jonathan Carle" userId="f3064aa4-0a6d-49b0-8370-fd088caafd1e" providerId="ADAL" clId="{83770EDE-425A-457D-893F-C352F68B248D}" dt="2020-11-09T14:29:49.832" v="1797" actId="14100"/>
        <pc:sldMkLst>
          <pc:docMk/>
          <pc:sldMk cId="1583259179" sldId="284"/>
        </pc:sldMkLst>
        <pc:spChg chg="del mod">
          <ac:chgData name="Shany-Jonathan Carle" userId="f3064aa4-0a6d-49b0-8370-fd088caafd1e" providerId="ADAL" clId="{83770EDE-425A-457D-893F-C352F68B248D}" dt="2020-11-09T14:29:47.034" v="1795" actId="478"/>
          <ac:spMkLst>
            <pc:docMk/>
            <pc:sldMk cId="1583259179" sldId="284"/>
            <ac:spMk id="2" creationId="{B413C2C6-2E7D-4A6E-81F6-9D9C9A6DA24D}"/>
          </ac:spMkLst>
        </pc:spChg>
        <pc:spChg chg="del mod">
          <ac:chgData name="Shany-Jonathan Carle" userId="f3064aa4-0a6d-49b0-8370-fd088caafd1e" providerId="ADAL" clId="{83770EDE-425A-457D-893F-C352F68B248D}" dt="2020-11-09T14:29:45.645" v="1794" actId="478"/>
          <ac:spMkLst>
            <pc:docMk/>
            <pc:sldMk cId="1583259179" sldId="284"/>
            <ac:spMk id="3" creationId="{B84344C3-29B7-46B7-8A96-DCC6F8359001}"/>
          </ac:spMkLst>
        </pc:spChg>
        <pc:spChg chg="add mod">
          <ac:chgData name="Shany-Jonathan Carle" userId="f3064aa4-0a6d-49b0-8370-fd088caafd1e" providerId="ADAL" clId="{83770EDE-425A-457D-893F-C352F68B248D}" dt="2020-11-09T14:29:49.832" v="1797" actId="14100"/>
          <ac:spMkLst>
            <pc:docMk/>
            <pc:sldMk cId="1583259179" sldId="284"/>
            <ac:spMk id="5" creationId="{F0BFD2D3-9713-407F-9292-1A032DC5E17A}"/>
          </ac:spMkLst>
        </pc:spChg>
      </pc:sldChg>
      <pc:sldChg chg="addSp delSp modSp new mod">
        <pc:chgData name="Shany-Jonathan Carle" userId="f3064aa4-0a6d-49b0-8370-fd088caafd1e" providerId="ADAL" clId="{83770EDE-425A-457D-893F-C352F68B248D}" dt="2020-11-09T14:30:29.096" v="1826" actId="14100"/>
        <pc:sldMkLst>
          <pc:docMk/>
          <pc:sldMk cId="1306892360" sldId="285"/>
        </pc:sldMkLst>
        <pc:spChg chg="mod">
          <ac:chgData name="Shany-Jonathan Carle" userId="f3064aa4-0a6d-49b0-8370-fd088caafd1e" providerId="ADAL" clId="{83770EDE-425A-457D-893F-C352F68B248D}" dt="2020-11-09T14:30:09.751" v="1822" actId="20577"/>
          <ac:spMkLst>
            <pc:docMk/>
            <pc:sldMk cId="1306892360" sldId="285"/>
            <ac:spMk id="2" creationId="{FAF8B75E-1B0E-4343-B039-EBAB18A22B3A}"/>
          </ac:spMkLst>
        </pc:spChg>
        <pc:spChg chg="del mod">
          <ac:chgData name="Shany-Jonathan Carle" userId="f3064aa4-0a6d-49b0-8370-fd088caafd1e" providerId="ADAL" clId="{83770EDE-425A-457D-893F-C352F68B248D}" dt="2020-11-09T14:30:25.862" v="1824" actId="478"/>
          <ac:spMkLst>
            <pc:docMk/>
            <pc:sldMk cId="1306892360" sldId="285"/>
            <ac:spMk id="3" creationId="{0AF87887-665F-415D-828F-4F6030066940}"/>
          </ac:spMkLst>
        </pc:spChg>
        <pc:picChg chg="add mod">
          <ac:chgData name="Shany-Jonathan Carle" userId="f3064aa4-0a6d-49b0-8370-fd088caafd1e" providerId="ADAL" clId="{83770EDE-425A-457D-893F-C352F68B248D}" dt="2020-11-09T14:30:29.096" v="1826" actId="14100"/>
          <ac:picMkLst>
            <pc:docMk/>
            <pc:sldMk cId="1306892360" sldId="285"/>
            <ac:picMk id="5" creationId="{C4496DBF-ADFA-4E8C-B31D-87B8F784CAC8}"/>
          </ac:picMkLst>
        </pc:picChg>
      </pc:sldChg>
      <pc:sldChg chg="addSp delSp modSp new mod">
        <pc:chgData name="Shany-Jonathan Carle" userId="f3064aa4-0a6d-49b0-8370-fd088caafd1e" providerId="ADAL" clId="{83770EDE-425A-457D-893F-C352F68B248D}" dt="2020-11-09T17:37:49.786" v="2444" actId="20577"/>
        <pc:sldMkLst>
          <pc:docMk/>
          <pc:sldMk cId="2269362715" sldId="286"/>
        </pc:sldMkLst>
        <pc:spChg chg="del">
          <ac:chgData name="Shany-Jonathan Carle" userId="f3064aa4-0a6d-49b0-8370-fd088caafd1e" providerId="ADAL" clId="{83770EDE-425A-457D-893F-C352F68B248D}" dt="2020-11-09T14:30:48.031" v="1829" actId="478"/>
          <ac:spMkLst>
            <pc:docMk/>
            <pc:sldMk cId="2269362715" sldId="286"/>
            <ac:spMk id="2" creationId="{9B87F697-9220-4FB3-98F9-4C8530A3E1CD}"/>
          </ac:spMkLst>
        </pc:spChg>
        <pc:spChg chg="del">
          <ac:chgData name="Shany-Jonathan Carle" userId="f3064aa4-0a6d-49b0-8370-fd088caafd1e" providerId="ADAL" clId="{83770EDE-425A-457D-893F-C352F68B248D}" dt="2020-11-09T14:30:45.498" v="1828" actId="478"/>
          <ac:spMkLst>
            <pc:docMk/>
            <pc:sldMk cId="2269362715" sldId="286"/>
            <ac:spMk id="3" creationId="{1257B5EF-F35F-430C-876C-7299B70216E0}"/>
          </ac:spMkLst>
        </pc:spChg>
        <pc:spChg chg="add mod">
          <ac:chgData name="Shany-Jonathan Carle" userId="f3064aa4-0a6d-49b0-8370-fd088caafd1e" providerId="ADAL" clId="{83770EDE-425A-457D-893F-C352F68B248D}" dt="2020-11-09T17:37:49.786" v="2444" actId="20577"/>
          <ac:spMkLst>
            <pc:docMk/>
            <pc:sldMk cId="2269362715" sldId="286"/>
            <ac:spMk id="5" creationId="{BEBF3125-9381-417F-B500-1B29D96FC4B5}"/>
          </ac:spMkLst>
        </pc:spChg>
      </pc:sldChg>
      <pc:sldChg chg="modSp new mod">
        <pc:chgData name="Shany-Jonathan Carle" userId="f3064aa4-0a6d-49b0-8370-fd088caafd1e" providerId="ADAL" clId="{83770EDE-425A-457D-893F-C352F68B248D}" dt="2020-11-09T17:39:04.711" v="2453" actId="20577"/>
        <pc:sldMkLst>
          <pc:docMk/>
          <pc:sldMk cId="1312328575" sldId="287"/>
        </pc:sldMkLst>
        <pc:spChg chg="mod">
          <ac:chgData name="Shany-Jonathan Carle" userId="f3064aa4-0a6d-49b0-8370-fd088caafd1e" providerId="ADAL" clId="{83770EDE-425A-457D-893F-C352F68B248D}" dt="2020-11-09T14:31:26.466" v="1842" actId="20577"/>
          <ac:spMkLst>
            <pc:docMk/>
            <pc:sldMk cId="1312328575" sldId="287"/>
            <ac:spMk id="2" creationId="{8FF9CAED-E89A-4132-9BA7-CA1831820B7C}"/>
          </ac:spMkLst>
        </pc:spChg>
        <pc:spChg chg="mod">
          <ac:chgData name="Shany-Jonathan Carle" userId="f3064aa4-0a6d-49b0-8370-fd088caafd1e" providerId="ADAL" clId="{83770EDE-425A-457D-893F-C352F68B248D}" dt="2020-11-09T17:39:04.711" v="2453" actId="20577"/>
          <ac:spMkLst>
            <pc:docMk/>
            <pc:sldMk cId="1312328575" sldId="287"/>
            <ac:spMk id="3" creationId="{CCD6B381-F7D6-4CA3-8AC1-EE1B246E24AF}"/>
          </ac:spMkLst>
        </pc:spChg>
      </pc:sldChg>
    </pc:docChg>
  </pc:docChgLst>
  <pc:docChgLst>
    <pc:chgData name="Shany-Jonathan Carle" userId="f3064aa4-0a6d-49b0-8370-fd088caafd1e" providerId="ADAL" clId="{3C096EB6-23FC-47FB-AC0C-48F2777BF42B}"/>
    <pc:docChg chg="custSel addSld modSld">
      <pc:chgData name="Shany-Jonathan Carle" userId="f3064aa4-0a6d-49b0-8370-fd088caafd1e" providerId="ADAL" clId="{3C096EB6-23FC-47FB-AC0C-48F2777BF42B}" dt="2020-11-04T14:15:47.657" v="352" actId="20577"/>
      <pc:docMkLst>
        <pc:docMk/>
      </pc:docMkLst>
      <pc:sldChg chg="modSp mod">
        <pc:chgData name="Shany-Jonathan Carle" userId="f3064aa4-0a6d-49b0-8370-fd088caafd1e" providerId="ADAL" clId="{3C096EB6-23FC-47FB-AC0C-48F2777BF42B}" dt="2020-11-04T13:26:36.155" v="73" actId="1076"/>
        <pc:sldMkLst>
          <pc:docMk/>
          <pc:sldMk cId="1295157093" sldId="259"/>
        </pc:sldMkLst>
        <pc:picChg chg="mod">
          <ac:chgData name="Shany-Jonathan Carle" userId="f3064aa4-0a6d-49b0-8370-fd088caafd1e" providerId="ADAL" clId="{3C096EB6-23FC-47FB-AC0C-48F2777BF42B}" dt="2020-11-04T13:26:36.155" v="73" actId="1076"/>
          <ac:picMkLst>
            <pc:docMk/>
            <pc:sldMk cId="1295157093" sldId="259"/>
            <ac:picMk id="5" creationId="{49240FC4-C26A-40F5-A1FD-750BDE921622}"/>
          </ac:picMkLst>
        </pc:picChg>
      </pc:sldChg>
      <pc:sldChg chg="addSp delSp modSp mod">
        <pc:chgData name="Shany-Jonathan Carle" userId="f3064aa4-0a6d-49b0-8370-fd088caafd1e" providerId="ADAL" clId="{3C096EB6-23FC-47FB-AC0C-48F2777BF42B}" dt="2020-11-04T13:23:56.246" v="17" actId="14100"/>
        <pc:sldMkLst>
          <pc:docMk/>
          <pc:sldMk cId="1996485755" sldId="260"/>
        </pc:sldMkLst>
        <pc:spChg chg="mod">
          <ac:chgData name="Shany-Jonathan Carle" userId="f3064aa4-0a6d-49b0-8370-fd088caafd1e" providerId="ADAL" clId="{3C096EB6-23FC-47FB-AC0C-48F2777BF42B}" dt="2020-11-04T13:23:48.250" v="15" actId="1076"/>
          <ac:spMkLst>
            <pc:docMk/>
            <pc:sldMk cId="1996485755" sldId="260"/>
            <ac:spMk id="2" creationId="{F226991D-B358-4FAC-B9D5-D703974700AE}"/>
          </ac:spMkLst>
        </pc:spChg>
        <pc:spChg chg="del">
          <ac:chgData name="Shany-Jonathan Carle" userId="f3064aa4-0a6d-49b0-8370-fd088caafd1e" providerId="ADAL" clId="{3C096EB6-23FC-47FB-AC0C-48F2777BF42B}" dt="2020-11-04T13:23:38.682" v="1" actId="478"/>
          <ac:spMkLst>
            <pc:docMk/>
            <pc:sldMk cId="1996485755" sldId="260"/>
            <ac:spMk id="3" creationId="{C9B9DD81-02AC-4431-9DF6-129E629F9AB9}"/>
          </ac:spMkLst>
        </pc:spChg>
        <pc:spChg chg="add mod">
          <ac:chgData name="Shany-Jonathan Carle" userId="f3064aa4-0a6d-49b0-8370-fd088caafd1e" providerId="ADAL" clId="{3C096EB6-23FC-47FB-AC0C-48F2777BF42B}" dt="2020-11-04T13:23:56.246" v="17" actId="14100"/>
          <ac:spMkLst>
            <pc:docMk/>
            <pc:sldMk cId="1996485755" sldId="260"/>
            <ac:spMk id="5" creationId="{1221AFBF-A913-4280-810C-6DB282EC9394}"/>
          </ac:spMkLst>
        </pc:spChg>
      </pc:sldChg>
      <pc:sldChg chg="addSp delSp modSp new mod">
        <pc:chgData name="Shany-Jonathan Carle" userId="f3064aa4-0a6d-49b0-8370-fd088caafd1e" providerId="ADAL" clId="{3C096EB6-23FC-47FB-AC0C-48F2777BF42B}" dt="2020-11-04T13:25:22.763" v="60" actId="20577"/>
        <pc:sldMkLst>
          <pc:docMk/>
          <pc:sldMk cId="3208959088" sldId="261"/>
        </pc:sldMkLst>
        <pc:spChg chg="mod">
          <ac:chgData name="Shany-Jonathan Carle" userId="f3064aa4-0a6d-49b0-8370-fd088caafd1e" providerId="ADAL" clId="{3C096EB6-23FC-47FB-AC0C-48F2777BF42B}" dt="2020-11-04T13:24:28.703" v="27" actId="121"/>
          <ac:spMkLst>
            <pc:docMk/>
            <pc:sldMk cId="3208959088" sldId="261"/>
            <ac:spMk id="2" creationId="{09B3327E-B4FE-44B3-B8E4-1679B99268F0}"/>
          </ac:spMkLst>
        </pc:spChg>
        <pc:spChg chg="del">
          <ac:chgData name="Shany-Jonathan Carle" userId="f3064aa4-0a6d-49b0-8370-fd088caafd1e" providerId="ADAL" clId="{3C096EB6-23FC-47FB-AC0C-48F2777BF42B}" dt="2020-11-04T13:24:31.836" v="28" actId="478"/>
          <ac:spMkLst>
            <pc:docMk/>
            <pc:sldMk cId="3208959088" sldId="261"/>
            <ac:spMk id="3" creationId="{AFD74EBF-18F2-4221-B06D-8A576B300BF7}"/>
          </ac:spMkLst>
        </pc:spChg>
        <pc:spChg chg="add mod">
          <ac:chgData name="Shany-Jonathan Carle" userId="f3064aa4-0a6d-49b0-8370-fd088caafd1e" providerId="ADAL" clId="{3C096EB6-23FC-47FB-AC0C-48F2777BF42B}" dt="2020-11-04T13:25:22.763" v="60" actId="20577"/>
          <ac:spMkLst>
            <pc:docMk/>
            <pc:sldMk cId="3208959088" sldId="261"/>
            <ac:spMk id="5" creationId="{D01A0552-C114-4DAD-95F5-F58DEB634CBE}"/>
          </ac:spMkLst>
        </pc:spChg>
      </pc:sldChg>
      <pc:sldChg chg="addSp delSp modSp new mod">
        <pc:chgData name="Shany-Jonathan Carle" userId="f3064aa4-0a6d-49b0-8370-fd088caafd1e" providerId="ADAL" clId="{3C096EB6-23FC-47FB-AC0C-48F2777BF42B}" dt="2020-11-04T13:25:51.653" v="72" actId="1076"/>
        <pc:sldMkLst>
          <pc:docMk/>
          <pc:sldMk cId="2076702309" sldId="262"/>
        </pc:sldMkLst>
        <pc:spChg chg="mod">
          <ac:chgData name="Shany-Jonathan Carle" userId="f3064aa4-0a6d-49b0-8370-fd088caafd1e" providerId="ADAL" clId="{3C096EB6-23FC-47FB-AC0C-48F2777BF42B}" dt="2020-11-04T13:25:31.422" v="69" actId="20577"/>
          <ac:spMkLst>
            <pc:docMk/>
            <pc:sldMk cId="2076702309" sldId="262"/>
            <ac:spMk id="2" creationId="{D3632F21-B7A7-4372-812C-A0C1091E48F7}"/>
          </ac:spMkLst>
        </pc:spChg>
        <pc:spChg chg="del">
          <ac:chgData name="Shany-Jonathan Carle" userId="f3064aa4-0a6d-49b0-8370-fd088caafd1e" providerId="ADAL" clId="{3C096EB6-23FC-47FB-AC0C-48F2777BF42B}" dt="2020-11-04T13:25:48.816" v="70" actId="478"/>
          <ac:spMkLst>
            <pc:docMk/>
            <pc:sldMk cId="2076702309" sldId="262"/>
            <ac:spMk id="3" creationId="{E366C2AC-9703-4FA1-9BBD-BA9114FED7FF}"/>
          </ac:spMkLst>
        </pc:spChg>
        <pc:picChg chg="add mod">
          <ac:chgData name="Shany-Jonathan Carle" userId="f3064aa4-0a6d-49b0-8370-fd088caafd1e" providerId="ADAL" clId="{3C096EB6-23FC-47FB-AC0C-48F2777BF42B}" dt="2020-11-04T13:25:51.653" v="72" actId="1076"/>
          <ac:picMkLst>
            <pc:docMk/>
            <pc:sldMk cId="2076702309" sldId="262"/>
            <ac:picMk id="5" creationId="{92ACD127-FD95-470A-888C-F1BC3443A26D}"/>
          </ac:picMkLst>
        </pc:picChg>
      </pc:sldChg>
      <pc:sldChg chg="modSp new mod">
        <pc:chgData name="Shany-Jonathan Carle" userId="f3064aa4-0a6d-49b0-8370-fd088caafd1e" providerId="ADAL" clId="{3C096EB6-23FC-47FB-AC0C-48F2777BF42B}" dt="2020-11-04T14:15:47.657" v="352" actId="20577"/>
        <pc:sldMkLst>
          <pc:docMk/>
          <pc:sldMk cId="2496430266" sldId="263"/>
        </pc:sldMkLst>
        <pc:spChg chg="mod">
          <ac:chgData name="Shany-Jonathan Carle" userId="f3064aa4-0a6d-49b0-8370-fd088caafd1e" providerId="ADAL" clId="{3C096EB6-23FC-47FB-AC0C-48F2777BF42B}" dt="2020-11-04T13:43:08.849" v="83" actId="20577"/>
          <ac:spMkLst>
            <pc:docMk/>
            <pc:sldMk cId="2496430266" sldId="263"/>
            <ac:spMk id="2" creationId="{B6FA5FDE-A0BD-4FFE-9001-AE9D10C63B71}"/>
          </ac:spMkLst>
        </pc:spChg>
        <pc:spChg chg="mod">
          <ac:chgData name="Shany-Jonathan Carle" userId="f3064aa4-0a6d-49b0-8370-fd088caafd1e" providerId="ADAL" clId="{3C096EB6-23FC-47FB-AC0C-48F2777BF42B}" dt="2020-11-04T14:15:47.657" v="352" actId="20577"/>
          <ac:spMkLst>
            <pc:docMk/>
            <pc:sldMk cId="2496430266" sldId="263"/>
            <ac:spMk id="3" creationId="{25BD1C2F-BE5B-4DFA-A4CA-4FFCA29C9F41}"/>
          </ac:spMkLst>
        </pc:spChg>
      </pc:sldChg>
    </pc:docChg>
  </pc:docChgLst>
  <pc:docChgLst>
    <pc:chgData name="Shany-Jonathan" userId="f3064aa4-0a6d-49b0-8370-fd088caafd1e" providerId="ADAL" clId="{469B68DB-B2BC-4BA3-9AD0-0BDF83CCBA73}"/>
    <pc:docChg chg="modSld">
      <pc:chgData name="Shany-Jonathan" userId="f3064aa4-0a6d-49b0-8370-fd088caafd1e" providerId="ADAL" clId="{469B68DB-B2BC-4BA3-9AD0-0BDF83CCBA73}" dt="2021-11-12T12:49:41.638" v="100" actId="403"/>
      <pc:docMkLst>
        <pc:docMk/>
      </pc:docMkLst>
      <pc:sldChg chg="modSp mod">
        <pc:chgData name="Shany-Jonathan" userId="f3064aa4-0a6d-49b0-8370-fd088caafd1e" providerId="ADAL" clId="{469B68DB-B2BC-4BA3-9AD0-0BDF83CCBA73}" dt="2021-11-12T12:48:58.395" v="96" actId="20577"/>
        <pc:sldMkLst>
          <pc:docMk/>
          <pc:sldMk cId="2025582328" sldId="258"/>
        </pc:sldMkLst>
        <pc:spChg chg="mod">
          <ac:chgData name="Shany-Jonathan" userId="f3064aa4-0a6d-49b0-8370-fd088caafd1e" providerId="ADAL" clId="{469B68DB-B2BC-4BA3-9AD0-0BDF83CCBA73}" dt="2021-11-12T12:48:58.395" v="96" actId="20577"/>
          <ac:spMkLst>
            <pc:docMk/>
            <pc:sldMk cId="2025582328" sldId="258"/>
            <ac:spMk id="2" creationId="{1626ACC9-3E6A-4B5A-AD1F-F48EF699738B}"/>
          </ac:spMkLst>
        </pc:spChg>
      </pc:sldChg>
      <pc:sldChg chg="modSp mod">
        <pc:chgData name="Shany-Jonathan" userId="f3064aa4-0a6d-49b0-8370-fd088caafd1e" providerId="ADAL" clId="{469B68DB-B2BC-4BA3-9AD0-0BDF83CCBA73}" dt="2021-11-12T12:49:41.638" v="100" actId="403"/>
        <pc:sldMkLst>
          <pc:docMk/>
          <pc:sldMk cId="1582361355" sldId="263"/>
        </pc:sldMkLst>
        <pc:spChg chg="mod">
          <ac:chgData name="Shany-Jonathan" userId="f3064aa4-0a6d-49b0-8370-fd088caafd1e" providerId="ADAL" clId="{469B68DB-B2BC-4BA3-9AD0-0BDF83CCBA73}" dt="2021-11-12T12:49:41.638" v="100" actId="403"/>
          <ac:spMkLst>
            <pc:docMk/>
            <pc:sldMk cId="1582361355" sldId="263"/>
            <ac:spMk id="5" creationId="{5F1A419A-55E4-4296-8109-A2D77E2AB989}"/>
          </ac:spMkLst>
        </pc:spChg>
      </pc:sldChg>
    </pc:docChg>
  </pc:docChgLst>
  <pc:docChgLst>
    <pc:chgData name="Shany-Jonathan Carle" userId="S::shany.jonathan.carle@cegeptr.qc.ca::f3064aa4-0a6d-49b0-8370-fd088caafd1e" providerId="AD" clId="Web-{8CF48407-CB76-480A-B561-C4D80A880F67}"/>
    <pc:docChg chg="addSld modSld">
      <pc:chgData name="Shany-Jonathan Carle" userId="S::shany.jonathan.carle@cegeptr.qc.ca::f3064aa4-0a6d-49b0-8370-fd088caafd1e" providerId="AD" clId="Web-{8CF48407-CB76-480A-B561-C4D80A880F67}" dt="2020-11-04T13:23:26.109" v="628" actId="20577"/>
      <pc:docMkLst>
        <pc:docMk/>
      </pc:docMkLst>
      <pc:sldChg chg="addSp delSp modSp mod setBg">
        <pc:chgData name="Shany-Jonathan Carle" userId="S::shany.jonathan.carle@cegeptr.qc.ca::f3064aa4-0a6d-49b0-8370-fd088caafd1e" providerId="AD" clId="Web-{8CF48407-CB76-480A-B561-C4D80A880F67}" dt="2020-11-04T12:36:30.716" v="19"/>
        <pc:sldMkLst>
          <pc:docMk/>
          <pc:sldMk cId="954086509" sldId="256"/>
        </pc:sldMkLst>
        <pc:spChg chg="mod">
          <ac:chgData name="Shany-Jonathan Carle" userId="S::shany.jonathan.carle@cegeptr.qc.ca::f3064aa4-0a6d-49b0-8370-fd088caafd1e" providerId="AD" clId="Web-{8CF48407-CB76-480A-B561-C4D80A880F67}" dt="2020-11-04T12:36:30.716" v="19"/>
          <ac:spMkLst>
            <pc:docMk/>
            <pc:sldMk cId="954086509" sldId="256"/>
            <ac:spMk id="2" creationId="{9EECDF2D-3639-4EE9-A4F1-0D9F3235A2AD}"/>
          </ac:spMkLst>
        </pc:spChg>
        <pc:spChg chg="del">
          <ac:chgData name="Shany-Jonathan Carle" userId="S::shany.jonathan.carle@cegeptr.qc.ca::f3064aa4-0a6d-49b0-8370-fd088caafd1e" providerId="AD" clId="Web-{8CF48407-CB76-480A-B561-C4D80A880F67}" dt="2020-11-04T12:36:04.622" v="17"/>
          <ac:spMkLst>
            <pc:docMk/>
            <pc:sldMk cId="954086509" sldId="256"/>
            <ac:spMk id="3" creationId="{B95294D7-A045-4C14-9634-F249C2A7B843}"/>
          </ac:spMkLst>
        </pc:spChg>
        <pc:spChg chg="add">
          <ac:chgData name="Shany-Jonathan Carle" userId="S::shany.jonathan.carle@cegeptr.qc.ca::f3064aa4-0a6d-49b0-8370-fd088caafd1e" providerId="AD" clId="Web-{8CF48407-CB76-480A-B561-C4D80A880F67}" dt="2020-11-04T12:36:30.716" v="19"/>
          <ac:spMkLst>
            <pc:docMk/>
            <pc:sldMk cId="954086509" sldId="256"/>
            <ac:spMk id="9" creationId="{74426AB7-D619-4515-962A-BC83909EC015}"/>
          </ac:spMkLst>
        </pc:spChg>
        <pc:spChg chg="add">
          <ac:chgData name="Shany-Jonathan Carle" userId="S::shany.jonathan.carle@cegeptr.qc.ca::f3064aa4-0a6d-49b0-8370-fd088caafd1e" providerId="AD" clId="Web-{8CF48407-CB76-480A-B561-C4D80A880F67}" dt="2020-11-04T12:36:30.716" v="19"/>
          <ac:spMkLst>
            <pc:docMk/>
            <pc:sldMk cId="954086509" sldId="256"/>
            <ac:spMk id="11" creationId="{DE47DF98-723F-4AAC-ABCF-CACBC438F78F}"/>
          </ac:spMkLst>
        </pc:spChg>
        <pc:picChg chg="add mod">
          <ac:chgData name="Shany-Jonathan Carle" userId="S::shany.jonathan.carle@cegeptr.qc.ca::f3064aa4-0a6d-49b0-8370-fd088caafd1e" providerId="AD" clId="Web-{8CF48407-CB76-480A-B561-C4D80A880F67}" dt="2020-11-04T12:36:30.716" v="19"/>
          <ac:picMkLst>
            <pc:docMk/>
            <pc:sldMk cId="954086509" sldId="256"/>
            <ac:picMk id="4" creationId="{9B0D281C-0DB8-48DD-9684-DDBA1FEC215A}"/>
          </ac:picMkLst>
        </pc:picChg>
        <pc:cxnChg chg="add">
          <ac:chgData name="Shany-Jonathan Carle" userId="S::shany.jonathan.carle@cegeptr.qc.ca::f3064aa4-0a6d-49b0-8370-fd088caafd1e" providerId="AD" clId="Web-{8CF48407-CB76-480A-B561-C4D80A880F67}" dt="2020-11-04T12:36:30.716" v="19"/>
          <ac:cxnSpMkLst>
            <pc:docMk/>
            <pc:sldMk cId="954086509" sldId="256"/>
            <ac:cxnSpMk id="13" creationId="{EA29FC7C-9308-4FDE-8DCA-405668055B0F}"/>
          </ac:cxnSpMkLst>
        </pc:cxnChg>
      </pc:sldChg>
      <pc:sldChg chg="modSp new">
        <pc:chgData name="Shany-Jonathan Carle" userId="S::shany.jonathan.carle@cegeptr.qc.ca::f3064aa4-0a6d-49b0-8370-fd088caafd1e" providerId="AD" clId="Web-{8CF48407-CB76-480A-B561-C4D80A880F67}" dt="2020-11-04T12:41:37.626" v="311" actId="20577"/>
        <pc:sldMkLst>
          <pc:docMk/>
          <pc:sldMk cId="3394737524" sldId="257"/>
        </pc:sldMkLst>
        <pc:spChg chg="mod">
          <ac:chgData name="Shany-Jonathan Carle" userId="S::shany.jonathan.carle@cegeptr.qc.ca::f3064aa4-0a6d-49b0-8370-fd088caafd1e" providerId="AD" clId="Web-{8CF48407-CB76-480A-B561-C4D80A880F67}" dt="2020-11-04T12:38:04.170" v="95" actId="20577"/>
          <ac:spMkLst>
            <pc:docMk/>
            <pc:sldMk cId="3394737524" sldId="257"/>
            <ac:spMk id="2" creationId="{706777CD-47B2-49AC-80A0-C1065C307CE9}"/>
          </ac:spMkLst>
        </pc:spChg>
        <pc:spChg chg="mod">
          <ac:chgData name="Shany-Jonathan Carle" userId="S::shany.jonathan.carle@cegeptr.qc.ca::f3064aa4-0a6d-49b0-8370-fd088caafd1e" providerId="AD" clId="Web-{8CF48407-CB76-480A-B561-C4D80A880F67}" dt="2020-11-04T12:41:37.626" v="311" actId="20577"/>
          <ac:spMkLst>
            <pc:docMk/>
            <pc:sldMk cId="3394737524" sldId="257"/>
            <ac:spMk id="3" creationId="{90B0C21E-C553-40C4-8E5D-8F2CE8FE9330}"/>
          </ac:spMkLst>
        </pc:spChg>
      </pc:sldChg>
      <pc:sldChg chg="addSp delSp modSp new">
        <pc:chgData name="Shany-Jonathan Carle" userId="S::shany.jonathan.carle@cegeptr.qc.ca::f3064aa4-0a6d-49b0-8370-fd088caafd1e" providerId="AD" clId="Web-{8CF48407-CB76-480A-B561-C4D80A880F67}" dt="2020-11-04T12:40:52.157" v="200" actId="20577"/>
        <pc:sldMkLst>
          <pc:docMk/>
          <pc:sldMk cId="3263699820" sldId="258"/>
        </pc:sldMkLst>
        <pc:spChg chg="mod">
          <ac:chgData name="Shany-Jonathan Carle" userId="S::shany.jonathan.carle@cegeptr.qc.ca::f3064aa4-0a6d-49b0-8370-fd088caafd1e" providerId="AD" clId="Web-{8CF48407-CB76-480A-B561-C4D80A880F67}" dt="2020-11-04T12:39:37.797" v="175" actId="20577"/>
          <ac:spMkLst>
            <pc:docMk/>
            <pc:sldMk cId="3263699820" sldId="258"/>
            <ac:spMk id="2" creationId="{7ED91AD3-89F6-4A2A-B94B-5258B6CF535A}"/>
          </ac:spMkLst>
        </pc:spChg>
        <pc:spChg chg="del">
          <ac:chgData name="Shany-Jonathan Carle" userId="S::shany.jonathan.carle@cegeptr.qc.ca::f3064aa4-0a6d-49b0-8370-fd088caafd1e" providerId="AD" clId="Web-{8CF48407-CB76-480A-B561-C4D80A880F67}" dt="2020-11-04T12:39:40.969" v="178"/>
          <ac:spMkLst>
            <pc:docMk/>
            <pc:sldMk cId="3263699820" sldId="258"/>
            <ac:spMk id="3" creationId="{AFABC556-CBA1-490B-B710-F9BA841DC894}"/>
          </ac:spMkLst>
        </pc:spChg>
        <pc:spChg chg="add mod">
          <ac:chgData name="Shany-Jonathan Carle" userId="S::shany.jonathan.carle@cegeptr.qc.ca::f3064aa4-0a6d-49b0-8370-fd088caafd1e" providerId="AD" clId="Web-{8CF48407-CB76-480A-B561-C4D80A880F67}" dt="2020-11-04T12:40:52.157" v="200" actId="20577"/>
          <ac:spMkLst>
            <pc:docMk/>
            <pc:sldMk cId="3263699820" sldId="258"/>
            <ac:spMk id="5" creationId="{4F3D6ABD-11AC-43F4-A294-A15DDDDC46B1}"/>
          </ac:spMkLst>
        </pc:spChg>
        <pc:picChg chg="add mod ord">
          <ac:chgData name="Shany-Jonathan Carle" userId="S::shany.jonathan.carle@cegeptr.qc.ca::f3064aa4-0a6d-49b0-8370-fd088caafd1e" providerId="AD" clId="Web-{8CF48407-CB76-480A-B561-C4D80A880F67}" dt="2020-11-04T12:39:51.015" v="181" actId="14100"/>
          <ac:picMkLst>
            <pc:docMk/>
            <pc:sldMk cId="3263699820" sldId="258"/>
            <ac:picMk id="4" creationId="{DF8D5142-25CC-42BC-A30E-A5EE31E678F6}"/>
          </ac:picMkLst>
        </pc:picChg>
      </pc:sldChg>
      <pc:sldChg chg="addSp modSp new">
        <pc:chgData name="Shany-Jonathan Carle" userId="S::shany.jonathan.carle@cegeptr.qc.ca::f3064aa4-0a6d-49b0-8370-fd088caafd1e" providerId="AD" clId="Web-{8CF48407-CB76-480A-B561-C4D80A880F67}" dt="2020-11-04T12:44:34.660" v="621" actId="20577"/>
        <pc:sldMkLst>
          <pc:docMk/>
          <pc:sldMk cId="1295157093" sldId="259"/>
        </pc:sldMkLst>
        <pc:spChg chg="mod">
          <ac:chgData name="Shany-Jonathan Carle" userId="S::shany.jonathan.carle@cegeptr.qc.ca::f3064aa4-0a6d-49b0-8370-fd088caafd1e" providerId="AD" clId="Web-{8CF48407-CB76-480A-B561-C4D80A880F67}" dt="2020-11-04T12:44:34.660" v="621" actId="20577"/>
          <ac:spMkLst>
            <pc:docMk/>
            <pc:sldMk cId="1295157093" sldId="259"/>
            <ac:spMk id="2" creationId="{AB340251-3356-4E8B-82E2-4E8B463982FA}"/>
          </ac:spMkLst>
        </pc:spChg>
        <pc:spChg chg="mod">
          <ac:chgData name="Shany-Jonathan Carle" userId="S::shany.jonathan.carle@cegeptr.qc.ca::f3064aa4-0a6d-49b0-8370-fd088caafd1e" providerId="AD" clId="Web-{8CF48407-CB76-480A-B561-C4D80A880F67}" dt="2020-11-04T12:44:06.097" v="610" actId="1076"/>
          <ac:spMkLst>
            <pc:docMk/>
            <pc:sldMk cId="1295157093" sldId="259"/>
            <ac:spMk id="3" creationId="{512C3AEB-52F8-4861-B0ED-1ECE1C36CA89}"/>
          </ac:spMkLst>
        </pc:spChg>
        <pc:picChg chg="add mod">
          <ac:chgData name="Shany-Jonathan Carle" userId="S::shany.jonathan.carle@cegeptr.qc.ca::f3064aa4-0a6d-49b0-8370-fd088caafd1e" providerId="AD" clId="Web-{8CF48407-CB76-480A-B561-C4D80A880F67}" dt="2020-11-04T12:43:00.033" v="385" actId="14100"/>
          <ac:picMkLst>
            <pc:docMk/>
            <pc:sldMk cId="1295157093" sldId="259"/>
            <ac:picMk id="4" creationId="{04DC59EC-CB58-4A18-8A5B-C4972E7BBAD8}"/>
          </ac:picMkLst>
        </pc:picChg>
        <pc:picChg chg="add mod">
          <ac:chgData name="Shany-Jonathan Carle" userId="S::shany.jonathan.carle@cegeptr.qc.ca::f3064aa4-0a6d-49b0-8370-fd088caafd1e" providerId="AD" clId="Web-{8CF48407-CB76-480A-B561-C4D80A880F67}" dt="2020-11-04T12:44:20.784" v="614" actId="1076"/>
          <ac:picMkLst>
            <pc:docMk/>
            <pc:sldMk cId="1295157093" sldId="259"/>
            <ac:picMk id="5" creationId="{49240FC4-C26A-40F5-A1FD-750BDE921622}"/>
          </ac:picMkLst>
        </pc:picChg>
      </pc:sldChg>
      <pc:sldChg chg="modSp new">
        <pc:chgData name="Shany-Jonathan Carle" userId="S::shany.jonathan.carle@cegeptr.qc.ca::f3064aa4-0a6d-49b0-8370-fd088caafd1e" providerId="AD" clId="Web-{8CF48407-CB76-480A-B561-C4D80A880F67}" dt="2020-11-04T13:23:24.937" v="627" actId="20577"/>
        <pc:sldMkLst>
          <pc:docMk/>
          <pc:sldMk cId="1996485755" sldId="260"/>
        </pc:sldMkLst>
        <pc:spChg chg="mod">
          <ac:chgData name="Shany-Jonathan Carle" userId="S::shany.jonathan.carle@cegeptr.qc.ca::f3064aa4-0a6d-49b0-8370-fd088caafd1e" providerId="AD" clId="Web-{8CF48407-CB76-480A-B561-C4D80A880F67}" dt="2020-11-04T13:23:24.937" v="627" actId="20577"/>
          <ac:spMkLst>
            <pc:docMk/>
            <pc:sldMk cId="1996485755" sldId="260"/>
            <ac:spMk id="3" creationId="{C9B9DD81-02AC-4431-9DF6-129E629F9AB9}"/>
          </ac:spMkLst>
        </pc:spChg>
      </pc:sldChg>
    </pc:docChg>
  </pc:docChgLst>
  <pc:docChgLst>
    <pc:chgData name="Zakaria El Bahodi" userId="S::zakaria.el.bahodi.01@edu.cegeptr.qc.ca::3c892563-3bdf-470a-81b7-6bec50d68006" providerId="AD" clId="Web-{C45A3372-2EC8-410D-97AD-6FE0A1BFDB3E}"/>
    <pc:docChg chg="sldOrd">
      <pc:chgData name="Zakaria El Bahodi" userId="S::zakaria.el.bahodi.01@edu.cegeptr.qc.ca::3c892563-3bdf-470a-81b7-6bec50d68006" providerId="AD" clId="Web-{C45A3372-2EC8-410D-97AD-6FE0A1BFDB3E}" dt="2022-11-07T00:42:54.055" v="1"/>
      <pc:docMkLst>
        <pc:docMk/>
      </pc:docMkLst>
      <pc:sldChg chg="ord">
        <pc:chgData name="Zakaria El Bahodi" userId="S::zakaria.el.bahodi.01@edu.cegeptr.qc.ca::3c892563-3bdf-470a-81b7-6bec50d68006" providerId="AD" clId="Web-{C45A3372-2EC8-410D-97AD-6FE0A1BFDB3E}" dt="2022-11-07T00:42:54.055" v="1"/>
        <pc:sldMkLst>
          <pc:docMk/>
          <pc:sldMk cId="3688486315" sldId="266"/>
        </pc:sldMkLst>
      </pc:sldChg>
      <pc:sldChg chg="ord">
        <pc:chgData name="Zakaria El Bahodi" userId="S::zakaria.el.bahodi.01@edu.cegeptr.qc.ca::3c892563-3bdf-470a-81b7-6bec50d68006" providerId="AD" clId="Web-{C45A3372-2EC8-410D-97AD-6FE0A1BFDB3E}" dt="2022-11-07T00:42:52.618" v="0"/>
        <pc:sldMkLst>
          <pc:docMk/>
          <pc:sldMk cId="2831712037" sldId="267"/>
        </pc:sldMkLst>
      </pc:sldChg>
    </pc:docChg>
  </pc:docChgLst>
  <pc:docChgLst>
    <pc:chgData name="Shany-Jonathan Carle" userId="f3064aa4-0a6d-49b0-8370-fd088caafd1e" providerId="ADAL" clId="{4B681971-52DB-4F66-A3F0-FAF922F3139A}"/>
    <pc:docChg chg="undo custSel mod addSld delSld modSld">
      <pc:chgData name="Shany-Jonathan Carle" userId="f3064aa4-0a6d-49b0-8370-fd088caafd1e" providerId="ADAL" clId="{4B681971-52DB-4F66-A3F0-FAF922F3139A}" dt="2020-11-16T19:46:45.344" v="1887" actId="26606"/>
      <pc:docMkLst>
        <pc:docMk/>
      </pc:docMkLst>
      <pc:sldChg chg="modSp mod">
        <pc:chgData name="Shany-Jonathan Carle" userId="f3064aa4-0a6d-49b0-8370-fd088caafd1e" providerId="ADAL" clId="{4B681971-52DB-4F66-A3F0-FAF922F3139A}" dt="2020-11-16T13:36:58.029" v="6" actId="20577"/>
        <pc:sldMkLst>
          <pc:docMk/>
          <pc:sldMk cId="954086509" sldId="256"/>
        </pc:sldMkLst>
        <pc:spChg chg="mod">
          <ac:chgData name="Shany-Jonathan Carle" userId="f3064aa4-0a6d-49b0-8370-fd088caafd1e" providerId="ADAL" clId="{4B681971-52DB-4F66-A3F0-FAF922F3139A}" dt="2020-11-16T13:36:58.029" v="6" actId="20577"/>
          <ac:spMkLst>
            <pc:docMk/>
            <pc:sldMk cId="954086509" sldId="256"/>
            <ac:spMk id="2" creationId="{9EECDF2D-3639-4EE9-A4F1-0D9F3235A2AD}"/>
          </ac:spMkLst>
        </pc:spChg>
      </pc:sldChg>
      <pc:sldChg chg="del">
        <pc:chgData name="Shany-Jonathan Carle" userId="f3064aa4-0a6d-49b0-8370-fd088caafd1e" providerId="ADAL" clId="{4B681971-52DB-4F66-A3F0-FAF922F3139A}" dt="2020-11-16T13:37:09.078" v="7" actId="47"/>
        <pc:sldMkLst>
          <pc:docMk/>
          <pc:sldMk cId="1741846154" sldId="257"/>
        </pc:sldMkLst>
      </pc:sldChg>
      <pc:sldChg chg="modSp new mod">
        <pc:chgData name="Shany-Jonathan Carle" userId="f3064aa4-0a6d-49b0-8370-fd088caafd1e" providerId="ADAL" clId="{4B681971-52DB-4F66-A3F0-FAF922F3139A}" dt="2020-11-16T14:13:42.723" v="517" actId="20577"/>
        <pc:sldMkLst>
          <pc:docMk/>
          <pc:sldMk cId="4086818338" sldId="257"/>
        </pc:sldMkLst>
        <pc:spChg chg="mod">
          <ac:chgData name="Shany-Jonathan Carle" userId="f3064aa4-0a6d-49b0-8370-fd088caafd1e" providerId="ADAL" clId="{4B681971-52DB-4F66-A3F0-FAF922F3139A}" dt="2020-11-16T13:37:33.096" v="19" actId="20577"/>
          <ac:spMkLst>
            <pc:docMk/>
            <pc:sldMk cId="4086818338" sldId="257"/>
            <ac:spMk id="2" creationId="{02B934D3-38D4-413A-B687-D62FCD452AE5}"/>
          </ac:spMkLst>
        </pc:spChg>
        <pc:spChg chg="mod">
          <ac:chgData name="Shany-Jonathan Carle" userId="f3064aa4-0a6d-49b0-8370-fd088caafd1e" providerId="ADAL" clId="{4B681971-52DB-4F66-A3F0-FAF922F3139A}" dt="2020-11-16T14:13:42.723" v="517" actId="20577"/>
          <ac:spMkLst>
            <pc:docMk/>
            <pc:sldMk cId="4086818338" sldId="257"/>
            <ac:spMk id="3" creationId="{C95FBF20-24E0-4DB9-87F6-63ED47543F6A}"/>
          </ac:spMkLst>
        </pc:spChg>
      </pc:sldChg>
      <pc:sldChg chg="del">
        <pc:chgData name="Shany-Jonathan Carle" userId="f3064aa4-0a6d-49b0-8370-fd088caafd1e" providerId="ADAL" clId="{4B681971-52DB-4F66-A3F0-FAF922F3139A}" dt="2020-11-16T13:37:09.078" v="7" actId="47"/>
        <pc:sldMkLst>
          <pc:docMk/>
          <pc:sldMk cId="216008789" sldId="258"/>
        </pc:sldMkLst>
      </pc:sldChg>
      <pc:sldChg chg="addSp delSp modSp new mod">
        <pc:chgData name="Shany-Jonathan Carle" userId="f3064aa4-0a6d-49b0-8370-fd088caafd1e" providerId="ADAL" clId="{4B681971-52DB-4F66-A3F0-FAF922F3139A}" dt="2020-11-16T13:44:33.575" v="134" actId="14100"/>
        <pc:sldMkLst>
          <pc:docMk/>
          <pc:sldMk cId="2393349845" sldId="258"/>
        </pc:sldMkLst>
        <pc:spChg chg="mod">
          <ac:chgData name="Shany-Jonathan Carle" userId="f3064aa4-0a6d-49b0-8370-fd088caafd1e" providerId="ADAL" clId="{4B681971-52DB-4F66-A3F0-FAF922F3139A}" dt="2020-11-16T13:39:19.668" v="116" actId="20577"/>
          <ac:spMkLst>
            <pc:docMk/>
            <pc:sldMk cId="2393349845" sldId="258"/>
            <ac:spMk id="2" creationId="{DD6CF877-80D7-48AD-A4A7-1CD8CBBF8075}"/>
          </ac:spMkLst>
        </pc:spChg>
        <pc:spChg chg="del">
          <ac:chgData name="Shany-Jonathan Carle" userId="f3064aa4-0a6d-49b0-8370-fd088caafd1e" providerId="ADAL" clId="{4B681971-52DB-4F66-A3F0-FAF922F3139A}" dt="2020-11-16T13:40:24.803" v="118" actId="478"/>
          <ac:spMkLst>
            <pc:docMk/>
            <pc:sldMk cId="2393349845" sldId="258"/>
            <ac:spMk id="3" creationId="{8F1E9ED7-EFFD-4465-B59C-7A70C7089184}"/>
          </ac:spMkLst>
        </pc:spChg>
        <pc:spChg chg="add mod">
          <ac:chgData name="Shany-Jonathan Carle" userId="f3064aa4-0a6d-49b0-8370-fd088caafd1e" providerId="ADAL" clId="{4B681971-52DB-4F66-A3F0-FAF922F3139A}" dt="2020-11-16T13:40:32.103" v="120" actId="14100"/>
          <ac:spMkLst>
            <pc:docMk/>
            <pc:sldMk cId="2393349845" sldId="258"/>
            <ac:spMk id="5" creationId="{07A2BCA8-64B5-4902-81D6-72CEA77E324E}"/>
          </ac:spMkLst>
        </pc:spChg>
        <pc:spChg chg="add mod">
          <ac:chgData name="Shany-Jonathan Carle" userId="f3064aa4-0a6d-49b0-8370-fd088caafd1e" providerId="ADAL" clId="{4B681971-52DB-4F66-A3F0-FAF922F3139A}" dt="2020-11-16T13:40:55.612" v="132" actId="20577"/>
          <ac:spMkLst>
            <pc:docMk/>
            <pc:sldMk cId="2393349845" sldId="258"/>
            <ac:spMk id="6" creationId="{E8E02720-0F3E-4D40-8148-2706232637DB}"/>
          </ac:spMkLst>
        </pc:spChg>
        <pc:spChg chg="add mod">
          <ac:chgData name="Shany-Jonathan Carle" userId="f3064aa4-0a6d-49b0-8370-fd088caafd1e" providerId="ADAL" clId="{4B681971-52DB-4F66-A3F0-FAF922F3139A}" dt="2020-11-16T13:44:33.575" v="134" actId="14100"/>
          <ac:spMkLst>
            <pc:docMk/>
            <pc:sldMk cId="2393349845" sldId="258"/>
            <ac:spMk id="8" creationId="{D4E07B7F-C701-4314-AA09-146A289F6FD7}"/>
          </ac:spMkLst>
        </pc:spChg>
      </pc:sldChg>
      <pc:sldChg chg="addSp delSp modSp new mod">
        <pc:chgData name="Shany-Jonathan Carle" userId="f3064aa4-0a6d-49b0-8370-fd088caafd1e" providerId="ADAL" clId="{4B681971-52DB-4F66-A3F0-FAF922F3139A}" dt="2020-11-16T14:00:35.226" v="480" actId="14100"/>
        <pc:sldMkLst>
          <pc:docMk/>
          <pc:sldMk cId="1830981414" sldId="259"/>
        </pc:sldMkLst>
        <pc:spChg chg="mod">
          <ac:chgData name="Shany-Jonathan Carle" userId="f3064aa4-0a6d-49b0-8370-fd088caafd1e" providerId="ADAL" clId="{4B681971-52DB-4F66-A3F0-FAF922F3139A}" dt="2020-11-16T13:46:10.932" v="175" actId="20577"/>
          <ac:spMkLst>
            <pc:docMk/>
            <pc:sldMk cId="1830981414" sldId="259"/>
            <ac:spMk id="2" creationId="{81BC2649-0B83-459E-863D-B9CD446BB3B1}"/>
          </ac:spMkLst>
        </pc:spChg>
        <pc:spChg chg="del">
          <ac:chgData name="Shany-Jonathan Carle" userId="f3064aa4-0a6d-49b0-8370-fd088caafd1e" providerId="ADAL" clId="{4B681971-52DB-4F66-A3F0-FAF922F3139A}" dt="2020-11-16T13:46:13.328" v="176" actId="478"/>
          <ac:spMkLst>
            <pc:docMk/>
            <pc:sldMk cId="1830981414" sldId="259"/>
            <ac:spMk id="3" creationId="{36FDD1BB-4A0D-42C1-A50D-F5823505B3A2}"/>
          </ac:spMkLst>
        </pc:spChg>
        <pc:spChg chg="add del mod">
          <ac:chgData name="Shany-Jonathan Carle" userId="f3064aa4-0a6d-49b0-8370-fd088caafd1e" providerId="ADAL" clId="{4B681971-52DB-4F66-A3F0-FAF922F3139A}" dt="2020-11-16T14:00:26.530" v="477" actId="478"/>
          <ac:spMkLst>
            <pc:docMk/>
            <pc:sldMk cId="1830981414" sldId="259"/>
            <ac:spMk id="5" creationId="{954956DC-C4A3-4AC6-9C00-78D8B6A8E207}"/>
          </ac:spMkLst>
        </pc:spChg>
        <pc:spChg chg="add mod">
          <ac:chgData name="Shany-Jonathan Carle" userId="f3064aa4-0a6d-49b0-8370-fd088caafd1e" providerId="ADAL" clId="{4B681971-52DB-4F66-A3F0-FAF922F3139A}" dt="2020-11-16T13:46:39.542" v="191" actId="20577"/>
          <ac:spMkLst>
            <pc:docMk/>
            <pc:sldMk cId="1830981414" sldId="259"/>
            <ac:spMk id="6" creationId="{3D883BDF-95D1-4472-BB5B-2CD7981CA74F}"/>
          </ac:spMkLst>
        </pc:spChg>
        <pc:spChg chg="add mod">
          <ac:chgData name="Shany-Jonathan Carle" userId="f3064aa4-0a6d-49b0-8370-fd088caafd1e" providerId="ADAL" clId="{4B681971-52DB-4F66-A3F0-FAF922F3139A}" dt="2020-11-16T13:47:08.835" v="195" actId="1076"/>
          <ac:spMkLst>
            <pc:docMk/>
            <pc:sldMk cId="1830981414" sldId="259"/>
            <ac:spMk id="8" creationId="{81FE25E7-03F6-44E5-857F-97C7A8C38614}"/>
          </ac:spMkLst>
        </pc:spChg>
        <pc:spChg chg="add mod">
          <ac:chgData name="Shany-Jonathan Carle" userId="f3064aa4-0a6d-49b0-8370-fd088caafd1e" providerId="ADAL" clId="{4B681971-52DB-4F66-A3F0-FAF922F3139A}" dt="2020-11-16T14:00:35.226" v="480" actId="14100"/>
          <ac:spMkLst>
            <pc:docMk/>
            <pc:sldMk cId="1830981414" sldId="259"/>
            <ac:spMk id="10" creationId="{1758D2C0-C031-426D-BFE5-F51E1154B7E0}"/>
          </ac:spMkLst>
        </pc:spChg>
      </pc:sldChg>
      <pc:sldChg chg="del">
        <pc:chgData name="Shany-Jonathan Carle" userId="f3064aa4-0a6d-49b0-8370-fd088caafd1e" providerId="ADAL" clId="{4B681971-52DB-4F66-A3F0-FAF922F3139A}" dt="2020-11-16T13:37:09.078" v="7" actId="47"/>
        <pc:sldMkLst>
          <pc:docMk/>
          <pc:sldMk cId="2917269854" sldId="259"/>
        </pc:sldMkLst>
      </pc:sldChg>
      <pc:sldChg chg="addSp delSp modSp new mod">
        <pc:chgData name="Shany-Jonathan Carle" userId="f3064aa4-0a6d-49b0-8370-fd088caafd1e" providerId="ADAL" clId="{4B681971-52DB-4F66-A3F0-FAF922F3139A}" dt="2020-11-16T13:59:39.623" v="476" actId="1076"/>
        <pc:sldMkLst>
          <pc:docMk/>
          <pc:sldMk cId="1235347159" sldId="260"/>
        </pc:sldMkLst>
        <pc:spChg chg="mod">
          <ac:chgData name="Shany-Jonathan Carle" userId="f3064aa4-0a6d-49b0-8370-fd088caafd1e" providerId="ADAL" clId="{4B681971-52DB-4F66-A3F0-FAF922F3139A}" dt="2020-11-16T13:48:14.788" v="251" actId="20577"/>
          <ac:spMkLst>
            <pc:docMk/>
            <pc:sldMk cId="1235347159" sldId="260"/>
            <ac:spMk id="2" creationId="{8CC7A7A0-318B-4D4F-959F-654794C13801}"/>
          </ac:spMkLst>
        </pc:spChg>
        <pc:spChg chg="del">
          <ac:chgData name="Shany-Jonathan Carle" userId="f3064aa4-0a6d-49b0-8370-fd088caafd1e" providerId="ADAL" clId="{4B681971-52DB-4F66-A3F0-FAF922F3139A}" dt="2020-11-16T13:48:03.430" v="210" actId="478"/>
          <ac:spMkLst>
            <pc:docMk/>
            <pc:sldMk cId="1235347159" sldId="260"/>
            <ac:spMk id="3" creationId="{1929D321-812B-4E1A-AED5-EE6D38469C60}"/>
          </ac:spMkLst>
        </pc:spChg>
        <pc:spChg chg="add del mod">
          <ac:chgData name="Shany-Jonathan Carle" userId="f3064aa4-0a6d-49b0-8370-fd088caafd1e" providerId="ADAL" clId="{4B681971-52DB-4F66-A3F0-FAF922F3139A}" dt="2020-11-16T13:57:28.922" v="262" actId="478"/>
          <ac:spMkLst>
            <pc:docMk/>
            <pc:sldMk cId="1235347159" sldId="260"/>
            <ac:spMk id="5" creationId="{6F06E2EF-B735-424A-A60E-CDB5B967E600}"/>
          </ac:spMkLst>
        </pc:spChg>
        <pc:spChg chg="add mod">
          <ac:chgData name="Shany-Jonathan Carle" userId="f3064aa4-0a6d-49b0-8370-fd088caafd1e" providerId="ADAL" clId="{4B681971-52DB-4F66-A3F0-FAF922F3139A}" dt="2020-11-16T13:59:03.887" v="431" actId="20577"/>
          <ac:spMkLst>
            <pc:docMk/>
            <pc:sldMk cId="1235347159" sldId="260"/>
            <ac:spMk id="7" creationId="{AB73CA09-1496-426A-89F0-5A6DC4AE9AF3}"/>
          </ac:spMkLst>
        </pc:spChg>
        <pc:spChg chg="add mod">
          <ac:chgData name="Shany-Jonathan Carle" userId="f3064aa4-0a6d-49b0-8370-fd088caafd1e" providerId="ADAL" clId="{4B681971-52DB-4F66-A3F0-FAF922F3139A}" dt="2020-11-16T13:59:39.623" v="476" actId="1076"/>
          <ac:spMkLst>
            <pc:docMk/>
            <pc:sldMk cId="1235347159" sldId="260"/>
            <ac:spMk id="8" creationId="{DB735B0B-1535-4190-B9BD-457BBC5D3F38}"/>
          </ac:spMkLst>
        </pc:spChg>
      </pc:sldChg>
      <pc:sldChg chg="del">
        <pc:chgData name="Shany-Jonathan Carle" userId="f3064aa4-0a6d-49b0-8370-fd088caafd1e" providerId="ADAL" clId="{4B681971-52DB-4F66-A3F0-FAF922F3139A}" dt="2020-11-16T13:37:09.078" v="7" actId="47"/>
        <pc:sldMkLst>
          <pc:docMk/>
          <pc:sldMk cId="2198117432" sldId="260"/>
        </pc:sldMkLst>
      </pc:sldChg>
      <pc:sldChg chg="del">
        <pc:chgData name="Shany-Jonathan Carle" userId="f3064aa4-0a6d-49b0-8370-fd088caafd1e" providerId="ADAL" clId="{4B681971-52DB-4F66-A3F0-FAF922F3139A}" dt="2020-11-16T13:37:09.078" v="7" actId="47"/>
        <pc:sldMkLst>
          <pc:docMk/>
          <pc:sldMk cId="1963512886" sldId="261"/>
        </pc:sldMkLst>
      </pc:sldChg>
      <pc:sldChg chg="modSp new del mod">
        <pc:chgData name="Shany-Jonathan Carle" userId="f3064aa4-0a6d-49b0-8370-fd088caafd1e" providerId="ADAL" clId="{4B681971-52DB-4F66-A3F0-FAF922F3139A}" dt="2020-11-16T15:02:29.153" v="1135" actId="47"/>
        <pc:sldMkLst>
          <pc:docMk/>
          <pc:sldMk cId="4076176035" sldId="261"/>
        </pc:sldMkLst>
        <pc:spChg chg="mod">
          <ac:chgData name="Shany-Jonathan Carle" userId="f3064aa4-0a6d-49b0-8370-fd088caafd1e" providerId="ADAL" clId="{4B681971-52DB-4F66-A3F0-FAF922F3139A}" dt="2020-11-16T14:01:57.166" v="510" actId="20577"/>
          <ac:spMkLst>
            <pc:docMk/>
            <pc:sldMk cId="4076176035" sldId="261"/>
            <ac:spMk id="2" creationId="{1038801C-150A-48E4-A040-7D01FB93BACF}"/>
          </ac:spMkLst>
        </pc:spChg>
        <pc:spChg chg="mod">
          <ac:chgData name="Shany-Jonathan Carle" userId="f3064aa4-0a6d-49b0-8370-fd088caafd1e" providerId="ADAL" clId="{4B681971-52DB-4F66-A3F0-FAF922F3139A}" dt="2020-11-16T14:59:39.937" v="1134" actId="20577"/>
          <ac:spMkLst>
            <pc:docMk/>
            <pc:sldMk cId="4076176035" sldId="261"/>
            <ac:spMk id="3" creationId="{FFFEF5E4-331F-4C2A-B8E6-F52BB3AB64BC}"/>
          </ac:spMkLst>
        </pc:spChg>
      </pc:sldChg>
      <pc:sldChg chg="addSp delSp modSp new mod">
        <pc:chgData name="Shany-Jonathan Carle" userId="f3064aa4-0a6d-49b0-8370-fd088caafd1e" providerId="ADAL" clId="{4B681971-52DB-4F66-A3F0-FAF922F3139A}" dt="2020-11-16T14:40:51.458" v="751" actId="1076"/>
        <pc:sldMkLst>
          <pc:docMk/>
          <pc:sldMk cId="3361965861" sldId="262"/>
        </pc:sldMkLst>
        <pc:spChg chg="mod">
          <ac:chgData name="Shany-Jonathan Carle" userId="f3064aa4-0a6d-49b0-8370-fd088caafd1e" providerId="ADAL" clId="{4B681971-52DB-4F66-A3F0-FAF922F3139A}" dt="2020-11-16T14:35:50.565" v="536" actId="20577"/>
          <ac:spMkLst>
            <pc:docMk/>
            <pc:sldMk cId="3361965861" sldId="262"/>
            <ac:spMk id="2" creationId="{8E245630-1B6E-4BF7-93B6-6F9C49F49348}"/>
          </ac:spMkLst>
        </pc:spChg>
        <pc:spChg chg="mod">
          <ac:chgData name="Shany-Jonathan Carle" userId="f3064aa4-0a6d-49b0-8370-fd088caafd1e" providerId="ADAL" clId="{4B681971-52DB-4F66-A3F0-FAF922F3139A}" dt="2020-11-16T14:40:45.466" v="750" actId="14100"/>
          <ac:spMkLst>
            <pc:docMk/>
            <pc:sldMk cId="3361965861" sldId="262"/>
            <ac:spMk id="3" creationId="{99F589E2-EF61-49B2-9F4D-5D712BEF6BFB}"/>
          </ac:spMkLst>
        </pc:spChg>
        <pc:spChg chg="add del">
          <ac:chgData name="Shany-Jonathan Carle" userId="f3064aa4-0a6d-49b0-8370-fd088caafd1e" providerId="ADAL" clId="{4B681971-52DB-4F66-A3F0-FAF922F3139A}" dt="2020-11-16T14:36:11.036" v="633" actId="22"/>
          <ac:spMkLst>
            <pc:docMk/>
            <pc:sldMk cId="3361965861" sldId="262"/>
            <ac:spMk id="5" creationId="{790B778D-2858-42E4-8419-D829B34D8459}"/>
          </ac:spMkLst>
        </pc:spChg>
        <pc:spChg chg="add mod">
          <ac:chgData name="Shany-Jonathan Carle" userId="f3064aa4-0a6d-49b0-8370-fd088caafd1e" providerId="ADAL" clId="{4B681971-52DB-4F66-A3F0-FAF922F3139A}" dt="2020-11-16T14:40:51.458" v="751" actId="1076"/>
          <ac:spMkLst>
            <pc:docMk/>
            <pc:sldMk cId="3361965861" sldId="262"/>
            <ac:spMk id="7" creationId="{0A7C2C37-C464-4EF2-AE52-6045254E9FE0}"/>
          </ac:spMkLst>
        </pc:spChg>
      </pc:sldChg>
      <pc:sldChg chg="del">
        <pc:chgData name="Shany-Jonathan Carle" userId="f3064aa4-0a6d-49b0-8370-fd088caafd1e" providerId="ADAL" clId="{4B681971-52DB-4F66-A3F0-FAF922F3139A}" dt="2020-11-16T13:37:09.078" v="7" actId="47"/>
        <pc:sldMkLst>
          <pc:docMk/>
          <pc:sldMk cId="3460106882" sldId="262"/>
        </pc:sldMkLst>
      </pc:sldChg>
      <pc:sldChg chg="del">
        <pc:chgData name="Shany-Jonathan Carle" userId="f3064aa4-0a6d-49b0-8370-fd088caafd1e" providerId="ADAL" clId="{4B681971-52DB-4F66-A3F0-FAF922F3139A}" dt="2020-11-16T13:37:09.078" v="7" actId="47"/>
        <pc:sldMkLst>
          <pc:docMk/>
          <pc:sldMk cId="1230070604" sldId="263"/>
        </pc:sldMkLst>
      </pc:sldChg>
      <pc:sldChg chg="addSp delSp modSp new mod">
        <pc:chgData name="Shany-Jonathan Carle" userId="f3064aa4-0a6d-49b0-8370-fd088caafd1e" providerId="ADAL" clId="{4B681971-52DB-4F66-A3F0-FAF922F3139A}" dt="2020-11-16T14:42:53.719" v="810" actId="1076"/>
        <pc:sldMkLst>
          <pc:docMk/>
          <pc:sldMk cId="3433419170" sldId="263"/>
        </pc:sldMkLst>
        <pc:spChg chg="mod">
          <ac:chgData name="Shany-Jonathan Carle" userId="f3064aa4-0a6d-49b0-8370-fd088caafd1e" providerId="ADAL" clId="{4B681971-52DB-4F66-A3F0-FAF922F3139A}" dt="2020-11-16T14:42:40.749" v="806" actId="1076"/>
          <ac:spMkLst>
            <pc:docMk/>
            <pc:sldMk cId="3433419170" sldId="263"/>
            <ac:spMk id="2" creationId="{BBB25128-4DDF-40E0-8C96-F2B97993BD43}"/>
          </ac:spMkLst>
        </pc:spChg>
        <pc:spChg chg="del">
          <ac:chgData name="Shany-Jonathan Carle" userId="f3064aa4-0a6d-49b0-8370-fd088caafd1e" providerId="ADAL" clId="{4B681971-52DB-4F66-A3F0-FAF922F3139A}" dt="2020-11-16T14:42:44.915" v="807" actId="478"/>
          <ac:spMkLst>
            <pc:docMk/>
            <pc:sldMk cId="3433419170" sldId="263"/>
            <ac:spMk id="3" creationId="{11A31828-A2F7-46F8-B607-B64832664238}"/>
          </ac:spMkLst>
        </pc:spChg>
        <pc:spChg chg="add mod">
          <ac:chgData name="Shany-Jonathan Carle" userId="f3064aa4-0a6d-49b0-8370-fd088caafd1e" providerId="ADAL" clId="{4B681971-52DB-4F66-A3F0-FAF922F3139A}" dt="2020-11-16T14:42:53.719" v="810" actId="1076"/>
          <ac:spMkLst>
            <pc:docMk/>
            <pc:sldMk cId="3433419170" sldId="263"/>
            <ac:spMk id="5" creationId="{8620810A-CB10-4D9E-B1D9-A7012ADA61E2}"/>
          </ac:spMkLst>
        </pc:spChg>
      </pc:sldChg>
      <pc:sldChg chg="addSp modSp new mod">
        <pc:chgData name="Shany-Jonathan Carle" userId="f3064aa4-0a6d-49b0-8370-fd088caafd1e" providerId="ADAL" clId="{4B681971-52DB-4F66-A3F0-FAF922F3139A}" dt="2020-11-16T14:49:05.991" v="1016" actId="20577"/>
        <pc:sldMkLst>
          <pc:docMk/>
          <pc:sldMk cId="3513975918" sldId="264"/>
        </pc:sldMkLst>
        <pc:spChg chg="mod">
          <ac:chgData name="Shany-Jonathan Carle" userId="f3064aa4-0a6d-49b0-8370-fd088caafd1e" providerId="ADAL" clId="{4B681971-52DB-4F66-A3F0-FAF922F3139A}" dt="2020-11-16T14:46:53.843" v="859" actId="20577"/>
          <ac:spMkLst>
            <pc:docMk/>
            <pc:sldMk cId="3513975918" sldId="264"/>
            <ac:spMk id="2" creationId="{A799511C-D4FB-494E-8721-015DAC2F30D4}"/>
          </ac:spMkLst>
        </pc:spChg>
        <pc:spChg chg="mod">
          <ac:chgData name="Shany-Jonathan Carle" userId="f3064aa4-0a6d-49b0-8370-fd088caafd1e" providerId="ADAL" clId="{4B681971-52DB-4F66-A3F0-FAF922F3139A}" dt="2020-11-16T14:47:18.504" v="914" actId="5793"/>
          <ac:spMkLst>
            <pc:docMk/>
            <pc:sldMk cId="3513975918" sldId="264"/>
            <ac:spMk id="3" creationId="{CECA7A95-640A-4309-B9E0-AAEBA43BB947}"/>
          </ac:spMkLst>
        </pc:spChg>
        <pc:spChg chg="add mod">
          <ac:chgData name="Shany-Jonathan Carle" userId="f3064aa4-0a6d-49b0-8370-fd088caafd1e" providerId="ADAL" clId="{4B681971-52DB-4F66-A3F0-FAF922F3139A}" dt="2020-11-16T14:49:05.991" v="1016" actId="20577"/>
          <ac:spMkLst>
            <pc:docMk/>
            <pc:sldMk cId="3513975918" sldId="264"/>
            <ac:spMk id="5" creationId="{41A0C63F-1ACB-4BBA-AD6F-189F614E0923}"/>
          </ac:spMkLst>
        </pc:spChg>
      </pc:sldChg>
      <pc:sldChg chg="del">
        <pc:chgData name="Shany-Jonathan Carle" userId="f3064aa4-0a6d-49b0-8370-fd088caafd1e" providerId="ADAL" clId="{4B681971-52DB-4F66-A3F0-FAF922F3139A}" dt="2020-11-16T13:37:09.078" v="7" actId="47"/>
        <pc:sldMkLst>
          <pc:docMk/>
          <pc:sldMk cId="3646742434" sldId="264"/>
        </pc:sldMkLst>
      </pc:sldChg>
      <pc:sldChg chg="addSp delSp modSp new mod">
        <pc:chgData name="Shany-Jonathan Carle" userId="f3064aa4-0a6d-49b0-8370-fd088caafd1e" providerId="ADAL" clId="{4B681971-52DB-4F66-A3F0-FAF922F3139A}" dt="2020-11-16T15:13:39.746" v="1142" actId="1076"/>
        <pc:sldMkLst>
          <pc:docMk/>
          <pc:sldMk cId="429938788" sldId="265"/>
        </pc:sldMkLst>
        <pc:spChg chg="del">
          <ac:chgData name="Shany-Jonathan Carle" userId="f3064aa4-0a6d-49b0-8370-fd088caafd1e" providerId="ADAL" clId="{4B681971-52DB-4F66-A3F0-FAF922F3139A}" dt="2020-11-16T15:12:17.977" v="1138" actId="478"/>
          <ac:spMkLst>
            <pc:docMk/>
            <pc:sldMk cId="429938788" sldId="265"/>
            <ac:spMk id="2" creationId="{58401A94-02B4-49E3-90EB-C7024230EAD1}"/>
          </ac:spMkLst>
        </pc:spChg>
        <pc:spChg chg="del">
          <ac:chgData name="Shany-Jonathan Carle" userId="f3064aa4-0a6d-49b0-8370-fd088caafd1e" providerId="ADAL" clId="{4B681971-52DB-4F66-A3F0-FAF922F3139A}" dt="2020-11-16T15:12:16.010" v="1137" actId="478"/>
          <ac:spMkLst>
            <pc:docMk/>
            <pc:sldMk cId="429938788" sldId="265"/>
            <ac:spMk id="3" creationId="{FF55A2AE-746B-41BD-9923-240AAB1D3D71}"/>
          </ac:spMkLst>
        </pc:spChg>
        <pc:spChg chg="add mod">
          <ac:chgData name="Shany-Jonathan Carle" userId="f3064aa4-0a6d-49b0-8370-fd088caafd1e" providerId="ADAL" clId="{4B681971-52DB-4F66-A3F0-FAF922F3139A}" dt="2020-11-16T15:13:39.746" v="1142" actId="1076"/>
          <ac:spMkLst>
            <pc:docMk/>
            <pc:sldMk cId="429938788" sldId="265"/>
            <ac:spMk id="7" creationId="{CAF89BBD-F913-4CA5-A48C-6EB2B56844AA}"/>
          </ac:spMkLst>
        </pc:spChg>
        <pc:picChg chg="add mod">
          <ac:chgData name="Shany-Jonathan Carle" userId="f3064aa4-0a6d-49b0-8370-fd088caafd1e" providerId="ADAL" clId="{4B681971-52DB-4F66-A3F0-FAF922F3139A}" dt="2020-11-16T15:12:20.920" v="1140" actId="1076"/>
          <ac:picMkLst>
            <pc:docMk/>
            <pc:sldMk cId="429938788" sldId="265"/>
            <ac:picMk id="5" creationId="{02DF7D86-4556-4210-8D65-7FF983B5EA4C}"/>
          </ac:picMkLst>
        </pc:picChg>
      </pc:sldChg>
      <pc:sldChg chg="del">
        <pc:chgData name="Shany-Jonathan Carle" userId="f3064aa4-0a6d-49b0-8370-fd088caafd1e" providerId="ADAL" clId="{4B681971-52DB-4F66-A3F0-FAF922F3139A}" dt="2020-11-16T13:37:09.078" v="7" actId="47"/>
        <pc:sldMkLst>
          <pc:docMk/>
          <pc:sldMk cId="3090806711" sldId="265"/>
        </pc:sldMkLst>
      </pc:sldChg>
      <pc:sldChg chg="addSp modSp new mod">
        <pc:chgData name="Shany-Jonathan Carle" userId="f3064aa4-0a6d-49b0-8370-fd088caafd1e" providerId="ADAL" clId="{4B681971-52DB-4F66-A3F0-FAF922F3139A}" dt="2020-11-16T15:15:24.238" v="1285" actId="14100"/>
        <pc:sldMkLst>
          <pc:docMk/>
          <pc:sldMk cId="1681769625" sldId="266"/>
        </pc:sldMkLst>
        <pc:spChg chg="mod">
          <ac:chgData name="Shany-Jonathan Carle" userId="f3064aa4-0a6d-49b0-8370-fd088caafd1e" providerId="ADAL" clId="{4B681971-52DB-4F66-A3F0-FAF922F3139A}" dt="2020-11-16T15:14:27.136" v="1159" actId="20577"/>
          <ac:spMkLst>
            <pc:docMk/>
            <pc:sldMk cId="1681769625" sldId="266"/>
            <ac:spMk id="2" creationId="{D582EE19-5DBD-4E25-BDE3-F5130D1C58B8}"/>
          </ac:spMkLst>
        </pc:spChg>
        <pc:spChg chg="mod">
          <ac:chgData name="Shany-Jonathan Carle" userId="f3064aa4-0a6d-49b0-8370-fd088caafd1e" providerId="ADAL" clId="{4B681971-52DB-4F66-A3F0-FAF922F3139A}" dt="2020-11-16T15:14:57.816" v="1282" actId="20577"/>
          <ac:spMkLst>
            <pc:docMk/>
            <pc:sldMk cId="1681769625" sldId="266"/>
            <ac:spMk id="3" creationId="{E6F934B4-5595-489B-882D-229AE1EBACFD}"/>
          </ac:spMkLst>
        </pc:spChg>
        <pc:spChg chg="add mod">
          <ac:chgData name="Shany-Jonathan Carle" userId="f3064aa4-0a6d-49b0-8370-fd088caafd1e" providerId="ADAL" clId="{4B681971-52DB-4F66-A3F0-FAF922F3139A}" dt="2020-11-16T15:15:24.238" v="1285" actId="14100"/>
          <ac:spMkLst>
            <pc:docMk/>
            <pc:sldMk cId="1681769625" sldId="266"/>
            <ac:spMk id="5" creationId="{11B520D5-0AC2-49B5-AA6F-7C196A1116BB}"/>
          </ac:spMkLst>
        </pc:spChg>
      </pc:sldChg>
      <pc:sldChg chg="del">
        <pc:chgData name="Shany-Jonathan Carle" userId="f3064aa4-0a6d-49b0-8370-fd088caafd1e" providerId="ADAL" clId="{4B681971-52DB-4F66-A3F0-FAF922F3139A}" dt="2020-11-16T13:37:09.078" v="7" actId="47"/>
        <pc:sldMkLst>
          <pc:docMk/>
          <pc:sldMk cId="2568450719" sldId="266"/>
        </pc:sldMkLst>
      </pc:sldChg>
      <pc:sldChg chg="addSp delSp modSp new mod">
        <pc:chgData name="Shany-Jonathan Carle" userId="f3064aa4-0a6d-49b0-8370-fd088caafd1e" providerId="ADAL" clId="{4B681971-52DB-4F66-A3F0-FAF922F3139A}" dt="2020-11-16T16:42:04.772" v="1446" actId="20577"/>
        <pc:sldMkLst>
          <pc:docMk/>
          <pc:sldMk cId="1771418208" sldId="267"/>
        </pc:sldMkLst>
        <pc:spChg chg="mod">
          <ac:chgData name="Shany-Jonathan Carle" userId="f3064aa4-0a6d-49b0-8370-fd088caafd1e" providerId="ADAL" clId="{4B681971-52DB-4F66-A3F0-FAF922F3139A}" dt="2020-11-16T16:42:04.772" v="1446" actId="20577"/>
          <ac:spMkLst>
            <pc:docMk/>
            <pc:sldMk cId="1771418208" sldId="267"/>
            <ac:spMk id="2" creationId="{CE4BD376-E932-4B80-AA7B-041130FDA493}"/>
          </ac:spMkLst>
        </pc:spChg>
        <pc:spChg chg="del">
          <ac:chgData name="Shany-Jonathan Carle" userId="f3064aa4-0a6d-49b0-8370-fd088caafd1e" providerId="ADAL" clId="{4B681971-52DB-4F66-A3F0-FAF922F3139A}" dt="2020-11-16T15:15:53.064" v="1298" actId="478"/>
          <ac:spMkLst>
            <pc:docMk/>
            <pc:sldMk cId="1771418208" sldId="267"/>
            <ac:spMk id="3" creationId="{7A759D1B-D968-4AA5-8EEF-707295681B70}"/>
          </ac:spMkLst>
        </pc:spChg>
        <pc:spChg chg="add mod">
          <ac:chgData name="Shany-Jonathan Carle" userId="f3064aa4-0a6d-49b0-8370-fd088caafd1e" providerId="ADAL" clId="{4B681971-52DB-4F66-A3F0-FAF922F3139A}" dt="2020-11-16T15:15:59.903" v="1301" actId="14100"/>
          <ac:spMkLst>
            <pc:docMk/>
            <pc:sldMk cId="1771418208" sldId="267"/>
            <ac:spMk id="5" creationId="{DCE6E07E-C4B8-4C5D-9223-AF44E2D72E62}"/>
          </ac:spMkLst>
        </pc:spChg>
      </pc:sldChg>
      <pc:sldChg chg="del">
        <pc:chgData name="Shany-Jonathan Carle" userId="f3064aa4-0a6d-49b0-8370-fd088caafd1e" providerId="ADAL" clId="{4B681971-52DB-4F66-A3F0-FAF922F3139A}" dt="2020-11-16T13:37:09.078" v="7" actId="47"/>
        <pc:sldMkLst>
          <pc:docMk/>
          <pc:sldMk cId="3396827723" sldId="267"/>
        </pc:sldMkLst>
      </pc:sldChg>
      <pc:sldChg chg="del">
        <pc:chgData name="Shany-Jonathan Carle" userId="f3064aa4-0a6d-49b0-8370-fd088caafd1e" providerId="ADAL" clId="{4B681971-52DB-4F66-A3F0-FAF922F3139A}" dt="2020-11-16T13:37:09.078" v="7" actId="47"/>
        <pc:sldMkLst>
          <pc:docMk/>
          <pc:sldMk cId="561620354" sldId="268"/>
        </pc:sldMkLst>
      </pc:sldChg>
      <pc:sldChg chg="addSp modSp new del mod">
        <pc:chgData name="Shany-Jonathan Carle" userId="f3064aa4-0a6d-49b0-8370-fd088caafd1e" providerId="ADAL" clId="{4B681971-52DB-4F66-A3F0-FAF922F3139A}" dt="2020-11-16T17:04:37.364" v="1790" actId="47"/>
        <pc:sldMkLst>
          <pc:docMk/>
          <pc:sldMk cId="2577010308" sldId="268"/>
        </pc:sldMkLst>
        <pc:spChg chg="mod">
          <ac:chgData name="Shany-Jonathan Carle" userId="f3064aa4-0a6d-49b0-8370-fd088caafd1e" providerId="ADAL" clId="{4B681971-52DB-4F66-A3F0-FAF922F3139A}" dt="2020-11-16T17:03:40.548" v="1789" actId="20577"/>
          <ac:spMkLst>
            <pc:docMk/>
            <pc:sldMk cId="2577010308" sldId="268"/>
            <ac:spMk id="2" creationId="{B0DAEEFE-381F-452B-AB24-30BCF96BD7B6}"/>
          </ac:spMkLst>
        </pc:spChg>
        <pc:spChg chg="mod">
          <ac:chgData name="Shany-Jonathan Carle" userId="f3064aa4-0a6d-49b0-8370-fd088caafd1e" providerId="ADAL" clId="{4B681971-52DB-4F66-A3F0-FAF922F3139A}" dt="2020-11-16T15:36:36.589" v="1324" actId="1076"/>
          <ac:spMkLst>
            <pc:docMk/>
            <pc:sldMk cId="2577010308" sldId="268"/>
            <ac:spMk id="3" creationId="{E35B57EF-EEE3-4544-8074-EDDA6A649915}"/>
          </ac:spMkLst>
        </pc:spChg>
        <pc:picChg chg="add mod">
          <ac:chgData name="Shany-Jonathan Carle" userId="f3064aa4-0a6d-49b0-8370-fd088caafd1e" providerId="ADAL" clId="{4B681971-52DB-4F66-A3F0-FAF922F3139A}" dt="2020-11-16T15:36:39.140" v="1325" actId="1076"/>
          <ac:picMkLst>
            <pc:docMk/>
            <pc:sldMk cId="2577010308" sldId="268"/>
            <ac:picMk id="5" creationId="{641828D8-B099-4252-8E53-CF88AF1CF963}"/>
          </ac:picMkLst>
        </pc:picChg>
      </pc:sldChg>
      <pc:sldChg chg="addSp delSp modSp new del mod">
        <pc:chgData name="Shany-Jonathan Carle" userId="f3064aa4-0a6d-49b0-8370-fd088caafd1e" providerId="ADAL" clId="{4B681971-52DB-4F66-A3F0-FAF922F3139A}" dt="2020-11-16T17:04:37.364" v="1790" actId="47"/>
        <pc:sldMkLst>
          <pc:docMk/>
          <pc:sldMk cId="3299784043" sldId="269"/>
        </pc:sldMkLst>
        <pc:spChg chg="mod">
          <ac:chgData name="Shany-Jonathan Carle" userId="f3064aa4-0a6d-49b0-8370-fd088caafd1e" providerId="ADAL" clId="{4B681971-52DB-4F66-A3F0-FAF922F3139A}" dt="2020-11-16T15:36:48.028" v="1358" actId="20577"/>
          <ac:spMkLst>
            <pc:docMk/>
            <pc:sldMk cId="3299784043" sldId="269"/>
            <ac:spMk id="2" creationId="{44DC169C-97C4-4C9D-BB97-FE9D16A29710}"/>
          </ac:spMkLst>
        </pc:spChg>
        <pc:spChg chg="del">
          <ac:chgData name="Shany-Jonathan Carle" userId="f3064aa4-0a6d-49b0-8370-fd088caafd1e" providerId="ADAL" clId="{4B681971-52DB-4F66-A3F0-FAF922F3139A}" dt="2020-11-16T15:37:07.342" v="1359" actId="478"/>
          <ac:spMkLst>
            <pc:docMk/>
            <pc:sldMk cId="3299784043" sldId="269"/>
            <ac:spMk id="3" creationId="{D0D5A950-101C-4EC6-9F80-77DC64E22FF6}"/>
          </ac:spMkLst>
        </pc:spChg>
        <pc:spChg chg="add mod">
          <ac:chgData name="Shany-Jonathan Carle" userId="f3064aa4-0a6d-49b0-8370-fd088caafd1e" providerId="ADAL" clId="{4B681971-52DB-4F66-A3F0-FAF922F3139A}" dt="2020-11-16T15:38:18.702" v="1407" actId="20577"/>
          <ac:spMkLst>
            <pc:docMk/>
            <pc:sldMk cId="3299784043" sldId="269"/>
            <ac:spMk id="5" creationId="{933A8227-B4C6-4169-AF04-C45A43AF93CF}"/>
          </ac:spMkLst>
        </pc:spChg>
      </pc:sldChg>
      <pc:sldChg chg="del">
        <pc:chgData name="Shany-Jonathan Carle" userId="f3064aa4-0a6d-49b0-8370-fd088caafd1e" providerId="ADAL" clId="{4B681971-52DB-4F66-A3F0-FAF922F3139A}" dt="2020-11-16T13:37:09.078" v="7" actId="47"/>
        <pc:sldMkLst>
          <pc:docMk/>
          <pc:sldMk cId="3768615410" sldId="269"/>
        </pc:sldMkLst>
      </pc:sldChg>
      <pc:sldChg chg="addSp delSp modSp new del mod">
        <pc:chgData name="Shany-Jonathan Carle" userId="f3064aa4-0a6d-49b0-8370-fd088caafd1e" providerId="ADAL" clId="{4B681971-52DB-4F66-A3F0-FAF922F3139A}" dt="2020-11-16T17:04:37.364" v="1790" actId="47"/>
        <pc:sldMkLst>
          <pc:docMk/>
          <pc:sldMk cId="183944503" sldId="270"/>
        </pc:sldMkLst>
        <pc:spChg chg="mod">
          <ac:chgData name="Shany-Jonathan Carle" userId="f3064aa4-0a6d-49b0-8370-fd088caafd1e" providerId="ADAL" clId="{4B681971-52DB-4F66-A3F0-FAF922F3139A}" dt="2020-11-16T15:37:25.214" v="1400" actId="5793"/>
          <ac:spMkLst>
            <pc:docMk/>
            <pc:sldMk cId="183944503" sldId="270"/>
            <ac:spMk id="2" creationId="{A2066885-1F65-41B9-A884-6200FD1E41AF}"/>
          </ac:spMkLst>
        </pc:spChg>
        <pc:spChg chg="del">
          <ac:chgData name="Shany-Jonathan Carle" userId="f3064aa4-0a6d-49b0-8370-fd088caafd1e" providerId="ADAL" clId="{4B681971-52DB-4F66-A3F0-FAF922F3139A}" dt="2020-11-16T15:37:27.915" v="1401" actId="478"/>
          <ac:spMkLst>
            <pc:docMk/>
            <pc:sldMk cId="183944503" sldId="270"/>
            <ac:spMk id="3" creationId="{88460FC5-339C-4176-8C9C-8D36182FB669}"/>
          </ac:spMkLst>
        </pc:spChg>
        <pc:spChg chg="add mod">
          <ac:chgData name="Shany-Jonathan Carle" userId="f3064aa4-0a6d-49b0-8370-fd088caafd1e" providerId="ADAL" clId="{4B681971-52DB-4F66-A3F0-FAF922F3139A}" dt="2020-11-16T15:37:57.873" v="1405" actId="20577"/>
          <ac:spMkLst>
            <pc:docMk/>
            <pc:sldMk cId="183944503" sldId="270"/>
            <ac:spMk id="5" creationId="{E437BA51-2099-4AC8-BB67-378CD4094F63}"/>
          </ac:spMkLst>
        </pc:spChg>
      </pc:sldChg>
      <pc:sldChg chg="del">
        <pc:chgData name="Shany-Jonathan Carle" userId="f3064aa4-0a6d-49b0-8370-fd088caafd1e" providerId="ADAL" clId="{4B681971-52DB-4F66-A3F0-FAF922F3139A}" dt="2020-11-16T13:37:09.078" v="7" actId="47"/>
        <pc:sldMkLst>
          <pc:docMk/>
          <pc:sldMk cId="661949791" sldId="270"/>
        </pc:sldMkLst>
      </pc:sldChg>
      <pc:sldChg chg="addSp modSp new mod setBg">
        <pc:chgData name="Shany-Jonathan Carle" userId="f3064aa4-0a6d-49b0-8370-fd088caafd1e" providerId="ADAL" clId="{4B681971-52DB-4F66-A3F0-FAF922F3139A}" dt="2020-11-16T16:44:22.488" v="1466" actId="27614"/>
        <pc:sldMkLst>
          <pc:docMk/>
          <pc:sldMk cId="125137394" sldId="271"/>
        </pc:sldMkLst>
        <pc:spChg chg="mod">
          <ac:chgData name="Shany-Jonathan Carle" userId="f3064aa4-0a6d-49b0-8370-fd088caafd1e" providerId="ADAL" clId="{4B681971-52DB-4F66-A3F0-FAF922F3139A}" dt="2020-11-16T16:43:16.623" v="1465" actId="26606"/>
          <ac:spMkLst>
            <pc:docMk/>
            <pc:sldMk cId="125137394" sldId="271"/>
            <ac:spMk id="2" creationId="{E06AC38F-ABAD-4AAA-94A3-8FD531502E71}"/>
          </ac:spMkLst>
        </pc:spChg>
        <pc:spChg chg="mod">
          <ac:chgData name="Shany-Jonathan Carle" userId="f3064aa4-0a6d-49b0-8370-fd088caafd1e" providerId="ADAL" clId="{4B681971-52DB-4F66-A3F0-FAF922F3139A}" dt="2020-11-16T16:43:16.623" v="1465" actId="26606"/>
          <ac:spMkLst>
            <pc:docMk/>
            <pc:sldMk cId="125137394" sldId="271"/>
            <ac:spMk id="3" creationId="{BBD25C98-978D-4D3E-86C1-F89685EE72A4}"/>
          </ac:spMkLst>
        </pc:spChg>
        <pc:spChg chg="add">
          <ac:chgData name="Shany-Jonathan Carle" userId="f3064aa4-0a6d-49b0-8370-fd088caafd1e" providerId="ADAL" clId="{4B681971-52DB-4F66-A3F0-FAF922F3139A}" dt="2020-11-16T16:43:16.623" v="1465" actId="26606"/>
          <ac:spMkLst>
            <pc:docMk/>
            <pc:sldMk cId="125137394" sldId="271"/>
            <ac:spMk id="10" creationId="{B34F5AD2-EDBD-4BBD-A55C-EAFFD0C7097A}"/>
          </ac:spMkLst>
        </pc:spChg>
        <pc:spChg chg="add">
          <ac:chgData name="Shany-Jonathan Carle" userId="f3064aa4-0a6d-49b0-8370-fd088caafd1e" providerId="ADAL" clId="{4B681971-52DB-4F66-A3F0-FAF922F3139A}" dt="2020-11-16T16:43:16.623" v="1465" actId="26606"/>
          <ac:spMkLst>
            <pc:docMk/>
            <pc:sldMk cId="125137394" sldId="271"/>
            <ac:spMk id="12" creationId="{C3896A03-3945-419A-B66B-4EE266EDD152}"/>
          </ac:spMkLst>
        </pc:spChg>
        <pc:spChg chg="add">
          <ac:chgData name="Shany-Jonathan Carle" userId="f3064aa4-0a6d-49b0-8370-fd088caafd1e" providerId="ADAL" clId="{4B681971-52DB-4F66-A3F0-FAF922F3139A}" dt="2020-11-16T16:43:16.623" v="1465" actId="26606"/>
          <ac:spMkLst>
            <pc:docMk/>
            <pc:sldMk cId="125137394" sldId="271"/>
            <ac:spMk id="14" creationId="{6832F003-FCA6-4CFB-A2EA-308F3AA257D1}"/>
          </ac:spMkLst>
        </pc:spChg>
        <pc:picChg chg="add mod">
          <ac:chgData name="Shany-Jonathan Carle" userId="f3064aa4-0a6d-49b0-8370-fd088caafd1e" providerId="ADAL" clId="{4B681971-52DB-4F66-A3F0-FAF922F3139A}" dt="2020-11-16T16:44:22.488" v="1466" actId="27614"/>
          <ac:picMkLst>
            <pc:docMk/>
            <pc:sldMk cId="125137394" sldId="271"/>
            <ac:picMk id="5" creationId="{4AFDC58E-9010-45F4-AA79-18FB2FD7EF0C}"/>
          </ac:picMkLst>
        </pc:picChg>
      </pc:sldChg>
      <pc:sldChg chg="del">
        <pc:chgData name="Shany-Jonathan Carle" userId="f3064aa4-0a6d-49b0-8370-fd088caafd1e" providerId="ADAL" clId="{4B681971-52DB-4F66-A3F0-FAF922F3139A}" dt="2020-11-16T13:37:09.078" v="7" actId="47"/>
        <pc:sldMkLst>
          <pc:docMk/>
          <pc:sldMk cId="3902736435" sldId="271"/>
        </pc:sldMkLst>
      </pc:sldChg>
      <pc:sldChg chg="addSp delSp modSp new mod">
        <pc:chgData name="Shany-Jonathan Carle" userId="f3064aa4-0a6d-49b0-8370-fd088caafd1e" providerId="ADAL" clId="{4B681971-52DB-4F66-A3F0-FAF922F3139A}" dt="2020-11-16T19:37:45.078" v="1842" actId="404"/>
        <pc:sldMkLst>
          <pc:docMk/>
          <pc:sldMk cId="3215137597" sldId="272"/>
        </pc:sldMkLst>
        <pc:spChg chg="mod">
          <ac:chgData name="Shany-Jonathan Carle" userId="f3064aa4-0a6d-49b0-8370-fd088caafd1e" providerId="ADAL" clId="{4B681971-52DB-4F66-A3F0-FAF922F3139A}" dt="2020-11-16T19:37:45.078" v="1842" actId="404"/>
          <ac:spMkLst>
            <pc:docMk/>
            <pc:sldMk cId="3215137597" sldId="272"/>
            <ac:spMk id="2" creationId="{7A965CB7-92CA-46B7-A184-BD6423463E24}"/>
          </ac:spMkLst>
        </pc:spChg>
        <pc:spChg chg="del">
          <ac:chgData name="Shany-Jonathan Carle" userId="f3064aa4-0a6d-49b0-8370-fd088caafd1e" providerId="ADAL" clId="{4B681971-52DB-4F66-A3F0-FAF922F3139A}" dt="2020-11-16T16:44:32.836" v="1489" actId="478"/>
          <ac:spMkLst>
            <pc:docMk/>
            <pc:sldMk cId="3215137597" sldId="272"/>
            <ac:spMk id="3" creationId="{17CB386C-D2EA-4896-BA99-B523A7259D9B}"/>
          </ac:spMkLst>
        </pc:spChg>
        <pc:spChg chg="add mod">
          <ac:chgData name="Shany-Jonathan Carle" userId="f3064aa4-0a6d-49b0-8370-fd088caafd1e" providerId="ADAL" clId="{4B681971-52DB-4F66-A3F0-FAF922F3139A}" dt="2020-11-16T16:51:16.599" v="1585" actId="1076"/>
          <ac:spMkLst>
            <pc:docMk/>
            <pc:sldMk cId="3215137597" sldId="272"/>
            <ac:spMk id="5" creationId="{3DCCA4AD-10C3-49AB-A959-0E4B81A2B54B}"/>
          </ac:spMkLst>
        </pc:spChg>
        <pc:spChg chg="add mod">
          <ac:chgData name="Shany-Jonathan Carle" userId="f3064aa4-0a6d-49b0-8370-fd088caafd1e" providerId="ADAL" clId="{4B681971-52DB-4F66-A3F0-FAF922F3139A}" dt="2020-11-16T16:51:24.051" v="1586" actId="1076"/>
          <ac:spMkLst>
            <pc:docMk/>
            <pc:sldMk cId="3215137597" sldId="272"/>
            <ac:spMk id="7" creationId="{02F5CDAA-E649-4DD0-873F-AD9958F49C19}"/>
          </ac:spMkLst>
        </pc:spChg>
      </pc:sldChg>
      <pc:sldChg chg="del">
        <pc:chgData name="Shany-Jonathan Carle" userId="f3064aa4-0a6d-49b0-8370-fd088caafd1e" providerId="ADAL" clId="{4B681971-52DB-4F66-A3F0-FAF922F3139A}" dt="2020-11-16T13:37:09.078" v="7" actId="47"/>
        <pc:sldMkLst>
          <pc:docMk/>
          <pc:sldMk cId="3318294848" sldId="272"/>
        </pc:sldMkLst>
      </pc:sldChg>
      <pc:sldChg chg="del">
        <pc:chgData name="Shany-Jonathan Carle" userId="f3064aa4-0a6d-49b0-8370-fd088caafd1e" providerId="ADAL" clId="{4B681971-52DB-4F66-A3F0-FAF922F3139A}" dt="2020-11-16T13:37:09.078" v="7" actId="47"/>
        <pc:sldMkLst>
          <pc:docMk/>
          <pc:sldMk cId="2668905870" sldId="273"/>
        </pc:sldMkLst>
      </pc:sldChg>
      <pc:sldChg chg="addSp delSp modSp new mod">
        <pc:chgData name="Shany-Jonathan Carle" userId="f3064aa4-0a6d-49b0-8370-fd088caafd1e" providerId="ADAL" clId="{4B681971-52DB-4F66-A3F0-FAF922F3139A}" dt="2020-11-16T16:46:18.498" v="1511" actId="1076"/>
        <pc:sldMkLst>
          <pc:docMk/>
          <pc:sldMk cId="2906591738" sldId="273"/>
        </pc:sldMkLst>
        <pc:spChg chg="mod">
          <ac:chgData name="Shany-Jonathan Carle" userId="f3064aa4-0a6d-49b0-8370-fd088caafd1e" providerId="ADAL" clId="{4B681971-52DB-4F66-A3F0-FAF922F3139A}" dt="2020-11-16T16:45:53.200" v="1505" actId="20577"/>
          <ac:spMkLst>
            <pc:docMk/>
            <pc:sldMk cId="2906591738" sldId="273"/>
            <ac:spMk id="2" creationId="{1E7D040A-0198-490D-8E36-7938D84ECED4}"/>
          </ac:spMkLst>
        </pc:spChg>
        <pc:spChg chg="del">
          <ac:chgData name="Shany-Jonathan Carle" userId="f3064aa4-0a6d-49b0-8370-fd088caafd1e" providerId="ADAL" clId="{4B681971-52DB-4F66-A3F0-FAF922F3139A}" dt="2020-11-16T16:45:55.599" v="1506" actId="478"/>
          <ac:spMkLst>
            <pc:docMk/>
            <pc:sldMk cId="2906591738" sldId="273"/>
            <ac:spMk id="3" creationId="{311662EB-CA9A-4163-AA45-D8AF169CCAA5}"/>
          </ac:spMkLst>
        </pc:spChg>
        <pc:spChg chg="add mod">
          <ac:chgData name="Shany-Jonathan Carle" userId="f3064aa4-0a6d-49b0-8370-fd088caafd1e" providerId="ADAL" clId="{4B681971-52DB-4F66-A3F0-FAF922F3139A}" dt="2020-11-16T16:46:02.280" v="1509" actId="14100"/>
          <ac:spMkLst>
            <pc:docMk/>
            <pc:sldMk cId="2906591738" sldId="273"/>
            <ac:spMk id="5" creationId="{5E752926-3177-419C-860D-25830F88ADC6}"/>
          </ac:spMkLst>
        </pc:spChg>
        <pc:spChg chg="add mod">
          <ac:chgData name="Shany-Jonathan Carle" userId="f3064aa4-0a6d-49b0-8370-fd088caafd1e" providerId="ADAL" clId="{4B681971-52DB-4F66-A3F0-FAF922F3139A}" dt="2020-11-16T16:46:18.498" v="1511" actId="1076"/>
          <ac:spMkLst>
            <pc:docMk/>
            <pc:sldMk cId="2906591738" sldId="273"/>
            <ac:spMk id="7" creationId="{5AE1D91C-418A-4871-A952-A57828BE241E}"/>
          </ac:spMkLst>
        </pc:spChg>
      </pc:sldChg>
      <pc:sldChg chg="del">
        <pc:chgData name="Shany-Jonathan Carle" userId="f3064aa4-0a6d-49b0-8370-fd088caafd1e" providerId="ADAL" clId="{4B681971-52DB-4F66-A3F0-FAF922F3139A}" dt="2020-11-16T13:37:09.078" v="7" actId="47"/>
        <pc:sldMkLst>
          <pc:docMk/>
          <pc:sldMk cId="829707757" sldId="274"/>
        </pc:sldMkLst>
      </pc:sldChg>
      <pc:sldChg chg="addSp modSp new mod">
        <pc:chgData name="Shany-Jonathan Carle" userId="f3064aa4-0a6d-49b0-8370-fd088caafd1e" providerId="ADAL" clId="{4B681971-52DB-4F66-A3F0-FAF922F3139A}" dt="2020-11-16T16:47:56.996" v="1581" actId="1076"/>
        <pc:sldMkLst>
          <pc:docMk/>
          <pc:sldMk cId="1527921697" sldId="274"/>
        </pc:sldMkLst>
        <pc:spChg chg="mod">
          <ac:chgData name="Shany-Jonathan Carle" userId="f3064aa4-0a6d-49b0-8370-fd088caafd1e" providerId="ADAL" clId="{4B681971-52DB-4F66-A3F0-FAF922F3139A}" dt="2020-11-16T16:47:08.848" v="1518" actId="20577"/>
          <ac:spMkLst>
            <pc:docMk/>
            <pc:sldMk cId="1527921697" sldId="274"/>
            <ac:spMk id="2" creationId="{5E981D4F-AB1C-40F3-8831-A8387782C9CC}"/>
          </ac:spMkLst>
        </pc:spChg>
        <pc:spChg chg="mod">
          <ac:chgData name="Shany-Jonathan Carle" userId="f3064aa4-0a6d-49b0-8370-fd088caafd1e" providerId="ADAL" clId="{4B681971-52DB-4F66-A3F0-FAF922F3139A}" dt="2020-11-16T16:47:52.519" v="1579" actId="20577"/>
          <ac:spMkLst>
            <pc:docMk/>
            <pc:sldMk cId="1527921697" sldId="274"/>
            <ac:spMk id="3" creationId="{43844EE1-CDD2-4137-BBE5-E94E93795834}"/>
          </ac:spMkLst>
        </pc:spChg>
        <pc:spChg chg="add mod">
          <ac:chgData name="Shany-Jonathan Carle" userId="f3064aa4-0a6d-49b0-8370-fd088caafd1e" providerId="ADAL" clId="{4B681971-52DB-4F66-A3F0-FAF922F3139A}" dt="2020-11-16T16:47:56.996" v="1581" actId="1076"/>
          <ac:spMkLst>
            <pc:docMk/>
            <pc:sldMk cId="1527921697" sldId="274"/>
            <ac:spMk id="5" creationId="{C4DFC944-7884-4F77-A322-8237C908D7A3}"/>
          </ac:spMkLst>
        </pc:spChg>
      </pc:sldChg>
      <pc:sldChg chg="del">
        <pc:chgData name="Shany-Jonathan Carle" userId="f3064aa4-0a6d-49b0-8370-fd088caafd1e" providerId="ADAL" clId="{4B681971-52DB-4F66-A3F0-FAF922F3139A}" dt="2020-11-16T13:37:09.078" v="7" actId="47"/>
        <pc:sldMkLst>
          <pc:docMk/>
          <pc:sldMk cId="337104587" sldId="275"/>
        </pc:sldMkLst>
      </pc:sldChg>
      <pc:sldChg chg="addSp modSp new mod">
        <pc:chgData name="Shany-Jonathan Carle" userId="f3064aa4-0a6d-49b0-8370-fd088caafd1e" providerId="ADAL" clId="{4B681971-52DB-4F66-A3F0-FAF922F3139A}" dt="2020-11-16T19:38:06.060" v="1857" actId="20577"/>
        <pc:sldMkLst>
          <pc:docMk/>
          <pc:sldMk cId="4240101470" sldId="275"/>
        </pc:sldMkLst>
        <pc:spChg chg="mod">
          <ac:chgData name="Shany-Jonathan Carle" userId="f3064aa4-0a6d-49b0-8370-fd088caafd1e" providerId="ADAL" clId="{4B681971-52DB-4F66-A3F0-FAF922F3139A}" dt="2020-11-16T19:38:06.060" v="1857" actId="20577"/>
          <ac:spMkLst>
            <pc:docMk/>
            <pc:sldMk cId="4240101470" sldId="275"/>
            <ac:spMk id="2" creationId="{BB31A68B-752A-44ED-8E46-0A40855DCA3D}"/>
          </ac:spMkLst>
        </pc:spChg>
        <pc:spChg chg="mod">
          <ac:chgData name="Shany-Jonathan Carle" userId="f3064aa4-0a6d-49b0-8370-fd088caafd1e" providerId="ADAL" clId="{4B681971-52DB-4F66-A3F0-FAF922F3139A}" dt="2020-11-16T16:52:32.074" v="1630" actId="20577"/>
          <ac:spMkLst>
            <pc:docMk/>
            <pc:sldMk cId="4240101470" sldId="275"/>
            <ac:spMk id="3" creationId="{A008C3C9-1464-475C-801F-A0319F6407A6}"/>
          </ac:spMkLst>
        </pc:spChg>
        <pc:spChg chg="add mod">
          <ac:chgData name="Shany-Jonathan Carle" userId="f3064aa4-0a6d-49b0-8370-fd088caafd1e" providerId="ADAL" clId="{4B681971-52DB-4F66-A3F0-FAF922F3139A}" dt="2020-11-16T16:52:37.878" v="1632" actId="1076"/>
          <ac:spMkLst>
            <pc:docMk/>
            <pc:sldMk cId="4240101470" sldId="275"/>
            <ac:spMk id="5" creationId="{B1091DC2-2577-44C9-8CB1-DAA531A17387}"/>
          </ac:spMkLst>
        </pc:spChg>
      </pc:sldChg>
      <pc:sldChg chg="addSp modSp new mod">
        <pc:chgData name="Shany-Jonathan Carle" userId="f3064aa4-0a6d-49b0-8370-fd088caafd1e" providerId="ADAL" clId="{4B681971-52DB-4F66-A3F0-FAF922F3139A}" dt="2020-11-16T16:56:21.493" v="1711" actId="14100"/>
        <pc:sldMkLst>
          <pc:docMk/>
          <pc:sldMk cId="2146030177" sldId="276"/>
        </pc:sldMkLst>
        <pc:spChg chg="mod">
          <ac:chgData name="Shany-Jonathan Carle" userId="f3064aa4-0a6d-49b0-8370-fd088caafd1e" providerId="ADAL" clId="{4B681971-52DB-4F66-A3F0-FAF922F3139A}" dt="2020-11-16T16:53:27.735" v="1654" actId="20577"/>
          <ac:spMkLst>
            <pc:docMk/>
            <pc:sldMk cId="2146030177" sldId="276"/>
            <ac:spMk id="2" creationId="{823DB97D-84BC-4BC3-9E84-F06CDC30CC46}"/>
          </ac:spMkLst>
        </pc:spChg>
        <pc:spChg chg="mod">
          <ac:chgData name="Shany-Jonathan Carle" userId="f3064aa4-0a6d-49b0-8370-fd088caafd1e" providerId="ADAL" clId="{4B681971-52DB-4F66-A3F0-FAF922F3139A}" dt="2020-11-16T16:53:40.249" v="1708"/>
          <ac:spMkLst>
            <pc:docMk/>
            <pc:sldMk cId="2146030177" sldId="276"/>
            <ac:spMk id="3" creationId="{32B03AAA-4D2D-460C-A8DD-360A74672616}"/>
          </ac:spMkLst>
        </pc:spChg>
        <pc:spChg chg="add mod">
          <ac:chgData name="Shany-Jonathan Carle" userId="f3064aa4-0a6d-49b0-8370-fd088caafd1e" providerId="ADAL" clId="{4B681971-52DB-4F66-A3F0-FAF922F3139A}" dt="2020-11-16T16:56:21.493" v="1711" actId="14100"/>
          <ac:spMkLst>
            <pc:docMk/>
            <pc:sldMk cId="2146030177" sldId="276"/>
            <ac:spMk id="5" creationId="{D44F9C10-6E21-4D5A-8307-756C84EF676B}"/>
          </ac:spMkLst>
        </pc:spChg>
      </pc:sldChg>
      <pc:sldChg chg="del">
        <pc:chgData name="Shany-Jonathan Carle" userId="f3064aa4-0a6d-49b0-8370-fd088caafd1e" providerId="ADAL" clId="{4B681971-52DB-4F66-A3F0-FAF922F3139A}" dt="2020-11-16T13:37:09.078" v="7" actId="47"/>
        <pc:sldMkLst>
          <pc:docMk/>
          <pc:sldMk cId="2398110728" sldId="276"/>
        </pc:sldMkLst>
      </pc:sldChg>
      <pc:sldChg chg="addSp delSp modSp new mod">
        <pc:chgData name="Shany-Jonathan Carle" userId="f3064aa4-0a6d-49b0-8370-fd088caafd1e" providerId="ADAL" clId="{4B681971-52DB-4F66-A3F0-FAF922F3139A}" dt="2020-11-16T16:58:19.141" v="1766" actId="1076"/>
        <pc:sldMkLst>
          <pc:docMk/>
          <pc:sldMk cId="1086884094" sldId="277"/>
        </pc:sldMkLst>
        <pc:spChg chg="mod">
          <ac:chgData name="Shany-Jonathan Carle" userId="f3064aa4-0a6d-49b0-8370-fd088caafd1e" providerId="ADAL" clId="{4B681971-52DB-4F66-A3F0-FAF922F3139A}" dt="2020-11-16T16:56:31.987" v="1733" actId="20577"/>
          <ac:spMkLst>
            <pc:docMk/>
            <pc:sldMk cId="1086884094" sldId="277"/>
            <ac:spMk id="2" creationId="{0012DBAE-4B05-4C04-818A-A1902ABED9AA}"/>
          </ac:spMkLst>
        </pc:spChg>
        <pc:spChg chg="del mod">
          <ac:chgData name="Shany-Jonathan Carle" userId="f3064aa4-0a6d-49b0-8370-fd088caafd1e" providerId="ADAL" clId="{4B681971-52DB-4F66-A3F0-FAF922F3139A}" dt="2020-11-16T16:56:35.938" v="1735" actId="478"/>
          <ac:spMkLst>
            <pc:docMk/>
            <pc:sldMk cId="1086884094" sldId="277"/>
            <ac:spMk id="3" creationId="{B76C2B69-4FFF-4D17-8FD7-6570A1A6202F}"/>
          </ac:spMkLst>
        </pc:spChg>
        <pc:spChg chg="add mod">
          <ac:chgData name="Shany-Jonathan Carle" userId="f3064aa4-0a6d-49b0-8370-fd088caafd1e" providerId="ADAL" clId="{4B681971-52DB-4F66-A3F0-FAF922F3139A}" dt="2020-11-16T16:57:00.633" v="1740" actId="14100"/>
          <ac:spMkLst>
            <pc:docMk/>
            <pc:sldMk cId="1086884094" sldId="277"/>
            <ac:spMk id="5" creationId="{3A152357-A40C-4F98-803C-12C78135DEFC}"/>
          </ac:spMkLst>
        </pc:spChg>
        <pc:spChg chg="add mod">
          <ac:chgData name="Shany-Jonathan Carle" userId="f3064aa4-0a6d-49b0-8370-fd088caafd1e" providerId="ADAL" clId="{4B681971-52DB-4F66-A3F0-FAF922F3139A}" dt="2020-11-16T16:58:15.160" v="1765" actId="1076"/>
          <ac:spMkLst>
            <pc:docMk/>
            <pc:sldMk cId="1086884094" sldId="277"/>
            <ac:spMk id="7" creationId="{D67C70F5-0156-49C2-9A2F-0C2755F34D7B}"/>
          </ac:spMkLst>
        </pc:spChg>
        <pc:spChg chg="add mod">
          <ac:chgData name="Shany-Jonathan Carle" userId="f3064aa4-0a6d-49b0-8370-fd088caafd1e" providerId="ADAL" clId="{4B681971-52DB-4F66-A3F0-FAF922F3139A}" dt="2020-11-16T16:58:09.065" v="1763" actId="1076"/>
          <ac:spMkLst>
            <pc:docMk/>
            <pc:sldMk cId="1086884094" sldId="277"/>
            <ac:spMk id="9" creationId="{63F7B05A-FBE2-4F21-B58A-1E450DFA404D}"/>
          </ac:spMkLst>
        </pc:spChg>
        <pc:spChg chg="add mod">
          <ac:chgData name="Shany-Jonathan Carle" userId="f3064aa4-0a6d-49b0-8370-fd088caafd1e" providerId="ADAL" clId="{4B681971-52DB-4F66-A3F0-FAF922F3139A}" dt="2020-11-16T16:58:12.306" v="1764" actId="1076"/>
          <ac:spMkLst>
            <pc:docMk/>
            <pc:sldMk cId="1086884094" sldId="277"/>
            <ac:spMk id="10" creationId="{88CFE185-E038-463F-9F8F-765064FAEE5B}"/>
          </ac:spMkLst>
        </pc:spChg>
        <pc:spChg chg="add mod">
          <ac:chgData name="Shany-Jonathan Carle" userId="f3064aa4-0a6d-49b0-8370-fd088caafd1e" providerId="ADAL" clId="{4B681971-52DB-4F66-A3F0-FAF922F3139A}" dt="2020-11-16T16:58:19.141" v="1766" actId="1076"/>
          <ac:spMkLst>
            <pc:docMk/>
            <pc:sldMk cId="1086884094" sldId="277"/>
            <ac:spMk id="12" creationId="{D7BFF6F8-24AD-40B8-8066-B39D8DB73609}"/>
          </ac:spMkLst>
        </pc:spChg>
      </pc:sldChg>
      <pc:sldChg chg="del">
        <pc:chgData name="Shany-Jonathan Carle" userId="f3064aa4-0a6d-49b0-8370-fd088caafd1e" providerId="ADAL" clId="{4B681971-52DB-4F66-A3F0-FAF922F3139A}" dt="2020-11-16T13:37:09.078" v="7" actId="47"/>
        <pc:sldMkLst>
          <pc:docMk/>
          <pc:sldMk cId="3249031936" sldId="277"/>
        </pc:sldMkLst>
      </pc:sldChg>
      <pc:sldChg chg="addSp delSp modSp new mod">
        <pc:chgData name="Shany-Jonathan Carle" userId="f3064aa4-0a6d-49b0-8370-fd088caafd1e" providerId="ADAL" clId="{4B681971-52DB-4F66-A3F0-FAF922F3139A}" dt="2020-11-16T19:30:29.596" v="1831" actId="20577"/>
        <pc:sldMkLst>
          <pc:docMk/>
          <pc:sldMk cId="2308373529" sldId="278"/>
        </pc:sldMkLst>
        <pc:spChg chg="mod">
          <ac:chgData name="Shany-Jonathan Carle" userId="f3064aa4-0a6d-49b0-8370-fd088caafd1e" providerId="ADAL" clId="{4B681971-52DB-4F66-A3F0-FAF922F3139A}" dt="2020-11-16T19:30:11.201" v="1817" actId="20577"/>
          <ac:spMkLst>
            <pc:docMk/>
            <pc:sldMk cId="2308373529" sldId="278"/>
            <ac:spMk id="2" creationId="{1BFCB6CF-5293-4422-B2C2-F7D59BD1031C}"/>
          </ac:spMkLst>
        </pc:spChg>
        <pc:spChg chg="del mod">
          <ac:chgData name="Shany-Jonathan Carle" userId="f3064aa4-0a6d-49b0-8370-fd088caafd1e" providerId="ADAL" clId="{4B681971-52DB-4F66-A3F0-FAF922F3139A}" dt="2020-11-16T19:30:13.288" v="1819"/>
          <ac:spMkLst>
            <pc:docMk/>
            <pc:sldMk cId="2308373529" sldId="278"/>
            <ac:spMk id="3" creationId="{01493557-399C-4C3D-8AE5-E61487CB8E8C}"/>
          </ac:spMkLst>
        </pc:spChg>
        <pc:spChg chg="add mod">
          <ac:chgData name="Shany-Jonathan Carle" userId="f3064aa4-0a6d-49b0-8370-fd088caafd1e" providerId="ADAL" clId="{4B681971-52DB-4F66-A3F0-FAF922F3139A}" dt="2020-11-16T19:30:29.596" v="1831" actId="20577"/>
          <ac:spMkLst>
            <pc:docMk/>
            <pc:sldMk cId="2308373529" sldId="278"/>
            <ac:spMk id="4" creationId="{6DBD6944-DF13-425B-AD9B-AACF2B70BE15}"/>
          </ac:spMkLst>
        </pc:spChg>
      </pc:sldChg>
      <pc:sldChg chg="del">
        <pc:chgData name="Shany-Jonathan Carle" userId="f3064aa4-0a6d-49b0-8370-fd088caafd1e" providerId="ADAL" clId="{4B681971-52DB-4F66-A3F0-FAF922F3139A}" dt="2020-11-16T13:37:09.078" v="7" actId="47"/>
        <pc:sldMkLst>
          <pc:docMk/>
          <pc:sldMk cId="2590624946" sldId="278"/>
        </pc:sldMkLst>
      </pc:sldChg>
      <pc:sldChg chg="addSp delSp modSp new mod">
        <pc:chgData name="Shany-Jonathan Carle" userId="f3064aa4-0a6d-49b0-8370-fd088caafd1e" providerId="ADAL" clId="{4B681971-52DB-4F66-A3F0-FAF922F3139A}" dt="2020-11-16T19:39:02.686" v="1875" actId="1076"/>
        <pc:sldMkLst>
          <pc:docMk/>
          <pc:sldMk cId="1017882144" sldId="279"/>
        </pc:sldMkLst>
        <pc:spChg chg="mod">
          <ac:chgData name="Shany-Jonathan Carle" userId="f3064aa4-0a6d-49b0-8370-fd088caafd1e" providerId="ADAL" clId="{4B681971-52DB-4F66-A3F0-FAF922F3139A}" dt="2020-11-16T19:38:44.076" v="1863" actId="20577"/>
          <ac:spMkLst>
            <pc:docMk/>
            <pc:sldMk cId="1017882144" sldId="279"/>
            <ac:spMk id="2" creationId="{7B734AB1-3B5E-45FC-9EB7-BBA1527B6E7C}"/>
          </ac:spMkLst>
        </pc:spChg>
        <pc:spChg chg="del mod">
          <ac:chgData name="Shany-Jonathan Carle" userId="f3064aa4-0a6d-49b0-8370-fd088caafd1e" providerId="ADAL" clId="{4B681971-52DB-4F66-A3F0-FAF922F3139A}" dt="2020-11-16T19:38:46.459" v="1865"/>
          <ac:spMkLst>
            <pc:docMk/>
            <pc:sldMk cId="1017882144" sldId="279"/>
            <ac:spMk id="3" creationId="{D6A936A3-0614-4E64-A8BF-899A0953E513}"/>
          </ac:spMkLst>
        </pc:spChg>
        <pc:spChg chg="add mod">
          <ac:chgData name="Shany-Jonathan Carle" userId="f3064aa4-0a6d-49b0-8370-fd088caafd1e" providerId="ADAL" clId="{4B681971-52DB-4F66-A3F0-FAF922F3139A}" dt="2020-11-16T19:39:02.686" v="1875" actId="1076"/>
          <ac:spMkLst>
            <pc:docMk/>
            <pc:sldMk cId="1017882144" sldId="279"/>
            <ac:spMk id="4" creationId="{FE2FA88B-2506-4368-B88F-9241BBD54595}"/>
          </ac:spMkLst>
        </pc:spChg>
      </pc:sldChg>
      <pc:sldChg chg="del">
        <pc:chgData name="Shany-Jonathan Carle" userId="f3064aa4-0a6d-49b0-8370-fd088caafd1e" providerId="ADAL" clId="{4B681971-52DB-4F66-A3F0-FAF922F3139A}" dt="2020-11-16T13:37:09.078" v="7" actId="47"/>
        <pc:sldMkLst>
          <pc:docMk/>
          <pc:sldMk cId="1608138053" sldId="279"/>
        </pc:sldMkLst>
      </pc:sldChg>
      <pc:sldChg chg="addSp delSp modSp new mod setBg">
        <pc:chgData name="Shany-Jonathan Carle" userId="f3064aa4-0a6d-49b0-8370-fd088caafd1e" providerId="ADAL" clId="{4B681971-52DB-4F66-A3F0-FAF922F3139A}" dt="2020-11-16T19:46:45.344" v="1887" actId="26606"/>
        <pc:sldMkLst>
          <pc:docMk/>
          <pc:sldMk cId="1375674226" sldId="280"/>
        </pc:sldMkLst>
        <pc:spChg chg="del">
          <ac:chgData name="Shany-Jonathan Carle" userId="f3064aa4-0a6d-49b0-8370-fd088caafd1e" providerId="ADAL" clId="{4B681971-52DB-4F66-A3F0-FAF922F3139A}" dt="2020-11-16T19:46:31.698" v="1878" actId="478"/>
          <ac:spMkLst>
            <pc:docMk/>
            <pc:sldMk cId="1375674226" sldId="280"/>
            <ac:spMk id="2" creationId="{AD008EDF-F47F-470B-82A9-AC0CE520E97C}"/>
          </ac:spMkLst>
        </pc:spChg>
        <pc:spChg chg="del">
          <ac:chgData name="Shany-Jonathan Carle" userId="f3064aa4-0a6d-49b0-8370-fd088caafd1e" providerId="ADAL" clId="{4B681971-52DB-4F66-A3F0-FAF922F3139A}" dt="2020-11-16T19:46:29.259" v="1877" actId="478"/>
          <ac:spMkLst>
            <pc:docMk/>
            <pc:sldMk cId="1375674226" sldId="280"/>
            <ac:spMk id="3" creationId="{CDB4E400-ABDE-40E0-AF89-8A4E83C88B40}"/>
          </ac:spMkLst>
        </pc:spChg>
        <pc:spChg chg="add del">
          <ac:chgData name="Shany-Jonathan Carle" userId="f3064aa4-0a6d-49b0-8370-fd088caafd1e" providerId="ADAL" clId="{4B681971-52DB-4F66-A3F0-FAF922F3139A}" dt="2020-11-16T19:46:45.344" v="1887" actId="26606"/>
          <ac:spMkLst>
            <pc:docMk/>
            <pc:sldMk cId="1375674226" sldId="280"/>
            <ac:spMk id="7" creationId="{B670DBD5-770C-4383-9F54-5B86E86BD5BB}"/>
          </ac:spMkLst>
        </pc:spChg>
        <pc:spChg chg="add del">
          <ac:chgData name="Shany-Jonathan Carle" userId="f3064aa4-0a6d-49b0-8370-fd088caafd1e" providerId="ADAL" clId="{4B681971-52DB-4F66-A3F0-FAF922F3139A}" dt="2020-11-16T19:46:38.513" v="1881" actId="26606"/>
          <ac:spMkLst>
            <pc:docMk/>
            <pc:sldMk cId="1375674226" sldId="280"/>
            <ac:spMk id="10" creationId="{57845966-6EFC-468A-9CC7-BAB4B95854E7}"/>
          </ac:spMkLst>
        </pc:spChg>
        <pc:spChg chg="add del">
          <ac:chgData name="Shany-Jonathan Carle" userId="f3064aa4-0a6d-49b0-8370-fd088caafd1e" providerId="ADAL" clId="{4B681971-52DB-4F66-A3F0-FAF922F3139A}" dt="2020-11-16T19:46:38.513" v="1881" actId="26606"/>
          <ac:spMkLst>
            <pc:docMk/>
            <pc:sldMk cId="1375674226" sldId="280"/>
            <ac:spMk id="14" creationId="{ADAD1991-FFD1-4E94-ABAB-7560D33008E4}"/>
          </ac:spMkLst>
        </pc:spChg>
        <pc:spChg chg="add del">
          <ac:chgData name="Shany-Jonathan Carle" userId="f3064aa4-0a6d-49b0-8370-fd088caafd1e" providerId="ADAL" clId="{4B681971-52DB-4F66-A3F0-FAF922F3139A}" dt="2020-11-16T19:46:39.887" v="1883" actId="26606"/>
          <ac:spMkLst>
            <pc:docMk/>
            <pc:sldMk cId="1375674226" sldId="280"/>
            <ac:spMk id="16" creationId="{3783CA14-24A1-485C-8B30-D6A5D87987AD}"/>
          </ac:spMkLst>
        </pc:spChg>
        <pc:spChg chg="add del">
          <ac:chgData name="Shany-Jonathan Carle" userId="f3064aa4-0a6d-49b0-8370-fd088caafd1e" providerId="ADAL" clId="{4B681971-52DB-4F66-A3F0-FAF922F3139A}" dt="2020-11-16T19:46:39.887" v="1883" actId="26606"/>
          <ac:spMkLst>
            <pc:docMk/>
            <pc:sldMk cId="1375674226" sldId="280"/>
            <ac:spMk id="17" creationId="{F3060C83-F051-4F0E-ABAD-AA0DFC48B218}"/>
          </ac:spMkLst>
        </pc:spChg>
        <pc:spChg chg="add del">
          <ac:chgData name="Shany-Jonathan Carle" userId="f3064aa4-0a6d-49b0-8370-fd088caafd1e" providerId="ADAL" clId="{4B681971-52DB-4F66-A3F0-FAF922F3139A}" dt="2020-11-16T19:46:39.887" v="1883" actId="26606"/>
          <ac:spMkLst>
            <pc:docMk/>
            <pc:sldMk cId="1375674226" sldId="280"/>
            <ac:spMk id="18" creationId="{9A97C86A-04D6-40F7-AE84-31AB43E6A846}"/>
          </ac:spMkLst>
        </pc:spChg>
        <pc:spChg chg="add del">
          <ac:chgData name="Shany-Jonathan Carle" userId="f3064aa4-0a6d-49b0-8370-fd088caafd1e" providerId="ADAL" clId="{4B681971-52DB-4F66-A3F0-FAF922F3139A}" dt="2020-11-16T19:46:39.887" v="1883" actId="26606"/>
          <ac:spMkLst>
            <pc:docMk/>
            <pc:sldMk cId="1375674226" sldId="280"/>
            <ac:spMk id="19" creationId="{83C98ABE-055B-441F-B07E-44F97F083C39}"/>
          </ac:spMkLst>
        </pc:spChg>
        <pc:spChg chg="add del">
          <ac:chgData name="Shany-Jonathan Carle" userId="f3064aa4-0a6d-49b0-8370-fd088caafd1e" providerId="ADAL" clId="{4B681971-52DB-4F66-A3F0-FAF922F3139A}" dt="2020-11-16T19:46:39.887" v="1883" actId="26606"/>
          <ac:spMkLst>
            <pc:docMk/>
            <pc:sldMk cId="1375674226" sldId="280"/>
            <ac:spMk id="20" creationId="{FF9F2414-84E8-453E-B1F3-389FDE8192D9}"/>
          </ac:spMkLst>
        </pc:spChg>
        <pc:spChg chg="add del">
          <ac:chgData name="Shany-Jonathan Carle" userId="f3064aa4-0a6d-49b0-8370-fd088caafd1e" providerId="ADAL" clId="{4B681971-52DB-4F66-A3F0-FAF922F3139A}" dt="2020-11-16T19:46:39.887" v="1883" actId="26606"/>
          <ac:spMkLst>
            <pc:docMk/>
            <pc:sldMk cId="1375674226" sldId="280"/>
            <ac:spMk id="21" creationId="{29FDB030-9B49-4CED-8CCD-4D99382388AC}"/>
          </ac:spMkLst>
        </pc:spChg>
        <pc:spChg chg="add del">
          <ac:chgData name="Shany-Jonathan Carle" userId="f3064aa4-0a6d-49b0-8370-fd088caafd1e" providerId="ADAL" clId="{4B681971-52DB-4F66-A3F0-FAF922F3139A}" dt="2020-11-16T19:46:39.887" v="1883" actId="26606"/>
          <ac:spMkLst>
            <pc:docMk/>
            <pc:sldMk cId="1375674226" sldId="280"/>
            <ac:spMk id="22" creationId="{3ECA69A1-7536-43AC-85EF-C7106179F5ED}"/>
          </ac:spMkLst>
        </pc:spChg>
        <pc:picChg chg="add mod">
          <ac:chgData name="Shany-Jonathan Carle" userId="f3064aa4-0a6d-49b0-8370-fd088caafd1e" providerId="ADAL" clId="{4B681971-52DB-4F66-A3F0-FAF922F3139A}" dt="2020-11-16T19:46:45.344" v="1887" actId="26606"/>
          <ac:picMkLst>
            <pc:docMk/>
            <pc:sldMk cId="1375674226" sldId="280"/>
            <ac:picMk id="5" creationId="{F1929ADD-509A-41A3-B2B6-57CABA303273}"/>
          </ac:picMkLst>
        </pc:picChg>
        <pc:picChg chg="add del">
          <ac:chgData name="Shany-Jonathan Carle" userId="f3064aa4-0a6d-49b0-8370-fd088caafd1e" providerId="ADAL" clId="{4B681971-52DB-4F66-A3F0-FAF922F3139A}" dt="2020-11-16T19:46:38.513" v="1881" actId="26606"/>
          <ac:picMkLst>
            <pc:docMk/>
            <pc:sldMk cId="1375674226" sldId="280"/>
            <ac:picMk id="12" creationId="{75554383-98AF-4A47-BB65-705FAAA4BE6A}"/>
          </ac:picMkLst>
        </pc:picChg>
      </pc:sldChg>
      <pc:sldChg chg="del">
        <pc:chgData name="Shany-Jonathan Carle" userId="f3064aa4-0a6d-49b0-8370-fd088caafd1e" providerId="ADAL" clId="{4B681971-52DB-4F66-A3F0-FAF922F3139A}" dt="2020-11-16T13:37:09.078" v="7" actId="47"/>
        <pc:sldMkLst>
          <pc:docMk/>
          <pc:sldMk cId="2925678397" sldId="280"/>
        </pc:sldMkLst>
      </pc:sldChg>
      <pc:sldChg chg="del">
        <pc:chgData name="Shany-Jonathan Carle" userId="f3064aa4-0a6d-49b0-8370-fd088caafd1e" providerId="ADAL" clId="{4B681971-52DB-4F66-A3F0-FAF922F3139A}" dt="2020-11-16T13:37:09.078" v="7" actId="47"/>
        <pc:sldMkLst>
          <pc:docMk/>
          <pc:sldMk cId="959179876" sldId="281"/>
        </pc:sldMkLst>
      </pc:sldChg>
      <pc:sldChg chg="del">
        <pc:chgData name="Shany-Jonathan Carle" userId="f3064aa4-0a6d-49b0-8370-fd088caafd1e" providerId="ADAL" clId="{4B681971-52DB-4F66-A3F0-FAF922F3139A}" dt="2020-11-16T13:37:09.078" v="7" actId="47"/>
        <pc:sldMkLst>
          <pc:docMk/>
          <pc:sldMk cId="3776239337" sldId="282"/>
        </pc:sldMkLst>
      </pc:sldChg>
      <pc:sldChg chg="del">
        <pc:chgData name="Shany-Jonathan Carle" userId="f3064aa4-0a6d-49b0-8370-fd088caafd1e" providerId="ADAL" clId="{4B681971-52DB-4F66-A3F0-FAF922F3139A}" dt="2020-11-16T13:37:09.078" v="7" actId="47"/>
        <pc:sldMkLst>
          <pc:docMk/>
          <pc:sldMk cId="1893091161" sldId="283"/>
        </pc:sldMkLst>
      </pc:sldChg>
      <pc:sldChg chg="del">
        <pc:chgData name="Shany-Jonathan Carle" userId="f3064aa4-0a6d-49b0-8370-fd088caafd1e" providerId="ADAL" clId="{4B681971-52DB-4F66-A3F0-FAF922F3139A}" dt="2020-11-16T13:37:09.078" v="7" actId="47"/>
        <pc:sldMkLst>
          <pc:docMk/>
          <pc:sldMk cId="1583259179" sldId="284"/>
        </pc:sldMkLst>
      </pc:sldChg>
      <pc:sldChg chg="del">
        <pc:chgData name="Shany-Jonathan Carle" userId="f3064aa4-0a6d-49b0-8370-fd088caafd1e" providerId="ADAL" clId="{4B681971-52DB-4F66-A3F0-FAF922F3139A}" dt="2020-11-16T13:37:09.078" v="7" actId="47"/>
        <pc:sldMkLst>
          <pc:docMk/>
          <pc:sldMk cId="1306892360" sldId="285"/>
        </pc:sldMkLst>
      </pc:sldChg>
      <pc:sldChg chg="del">
        <pc:chgData name="Shany-Jonathan Carle" userId="f3064aa4-0a6d-49b0-8370-fd088caafd1e" providerId="ADAL" clId="{4B681971-52DB-4F66-A3F0-FAF922F3139A}" dt="2020-11-16T13:37:09.078" v="7" actId="47"/>
        <pc:sldMkLst>
          <pc:docMk/>
          <pc:sldMk cId="2269362715" sldId="286"/>
        </pc:sldMkLst>
      </pc:sldChg>
      <pc:sldChg chg="del">
        <pc:chgData name="Shany-Jonathan Carle" userId="f3064aa4-0a6d-49b0-8370-fd088caafd1e" providerId="ADAL" clId="{4B681971-52DB-4F66-A3F0-FAF922F3139A}" dt="2020-11-16T13:37:09.078" v="7" actId="47"/>
        <pc:sldMkLst>
          <pc:docMk/>
          <pc:sldMk cId="1312328575" sldId="287"/>
        </pc:sldMkLst>
      </pc:sldChg>
    </pc:docChg>
  </pc:docChgLst>
  <pc:docChgLst>
    <pc:chgData name="Shany-Jonathan Carle" userId="f3064aa4-0a6d-49b0-8370-fd088caafd1e" providerId="ADAL" clId="{61DE9020-C719-4322-960D-DBCC6B3BE1B5}"/>
    <pc:docChg chg="undo custSel mod addSld delSld modSld sldOrd">
      <pc:chgData name="Shany-Jonathan Carle" userId="f3064aa4-0a6d-49b0-8370-fd088caafd1e" providerId="ADAL" clId="{61DE9020-C719-4322-960D-DBCC6B3BE1B5}" dt="2020-11-23T16:15:17.433" v="1934" actId="1076"/>
      <pc:docMkLst>
        <pc:docMk/>
      </pc:docMkLst>
      <pc:sldChg chg="modSp mod">
        <pc:chgData name="Shany-Jonathan Carle" userId="f3064aa4-0a6d-49b0-8370-fd088caafd1e" providerId="ADAL" clId="{61DE9020-C719-4322-960D-DBCC6B3BE1B5}" dt="2020-11-23T14:22:14.949" v="7" actId="20577"/>
        <pc:sldMkLst>
          <pc:docMk/>
          <pc:sldMk cId="954086509" sldId="256"/>
        </pc:sldMkLst>
        <pc:spChg chg="mod">
          <ac:chgData name="Shany-Jonathan Carle" userId="f3064aa4-0a6d-49b0-8370-fd088caafd1e" providerId="ADAL" clId="{61DE9020-C719-4322-960D-DBCC6B3BE1B5}" dt="2020-11-23T14:22:14.949" v="7" actId="20577"/>
          <ac:spMkLst>
            <pc:docMk/>
            <pc:sldMk cId="954086509" sldId="256"/>
            <ac:spMk id="2" creationId="{9EECDF2D-3639-4EE9-A4F1-0D9F3235A2AD}"/>
          </ac:spMkLst>
        </pc:spChg>
      </pc:sldChg>
      <pc:sldChg chg="addSp delSp modSp new mod">
        <pc:chgData name="Shany-Jonathan Carle" userId="f3064aa4-0a6d-49b0-8370-fd088caafd1e" providerId="ADAL" clId="{61DE9020-C719-4322-960D-DBCC6B3BE1B5}" dt="2020-11-23T15:51:19.424" v="1171" actId="123"/>
        <pc:sldMkLst>
          <pc:docMk/>
          <pc:sldMk cId="3130398196" sldId="257"/>
        </pc:sldMkLst>
        <pc:spChg chg="mod">
          <ac:chgData name="Shany-Jonathan Carle" userId="f3064aa4-0a6d-49b0-8370-fd088caafd1e" providerId="ADAL" clId="{61DE9020-C719-4322-960D-DBCC6B3BE1B5}" dt="2020-11-23T14:40:16.564" v="39" actId="20577"/>
          <ac:spMkLst>
            <pc:docMk/>
            <pc:sldMk cId="3130398196" sldId="257"/>
            <ac:spMk id="2" creationId="{0B844F5C-A9D4-4E09-8FFF-76B1BB3AE9AF}"/>
          </ac:spMkLst>
        </pc:spChg>
        <pc:spChg chg="del">
          <ac:chgData name="Shany-Jonathan Carle" userId="f3064aa4-0a6d-49b0-8370-fd088caafd1e" providerId="ADAL" clId="{61DE9020-C719-4322-960D-DBCC6B3BE1B5}" dt="2020-11-23T14:40:20.798" v="40" actId="478"/>
          <ac:spMkLst>
            <pc:docMk/>
            <pc:sldMk cId="3130398196" sldId="257"/>
            <ac:spMk id="3" creationId="{EF314256-5DCC-4906-B1EA-F124BA3628DD}"/>
          </ac:spMkLst>
        </pc:spChg>
        <pc:spChg chg="add mod">
          <ac:chgData name="Shany-Jonathan Carle" userId="f3064aa4-0a6d-49b0-8370-fd088caafd1e" providerId="ADAL" clId="{61DE9020-C719-4322-960D-DBCC6B3BE1B5}" dt="2020-11-23T14:48:55.736" v="679" actId="20577"/>
          <ac:spMkLst>
            <pc:docMk/>
            <pc:sldMk cId="3130398196" sldId="257"/>
            <ac:spMk id="5" creationId="{23E4AFDF-BC82-4046-B3C9-924370E289FE}"/>
          </ac:spMkLst>
        </pc:spChg>
        <pc:spChg chg="add mod">
          <ac:chgData name="Shany-Jonathan Carle" userId="f3064aa4-0a6d-49b0-8370-fd088caafd1e" providerId="ADAL" clId="{61DE9020-C719-4322-960D-DBCC6B3BE1B5}" dt="2020-11-23T15:51:19.424" v="1171" actId="123"/>
          <ac:spMkLst>
            <pc:docMk/>
            <pc:sldMk cId="3130398196" sldId="257"/>
            <ac:spMk id="6" creationId="{F85A08E1-83DD-4527-BD6D-EA6B1172EC30}"/>
          </ac:spMkLst>
        </pc:spChg>
        <pc:spChg chg="add mod">
          <ac:chgData name="Shany-Jonathan Carle" userId="f3064aa4-0a6d-49b0-8370-fd088caafd1e" providerId="ADAL" clId="{61DE9020-C719-4322-960D-DBCC6B3BE1B5}" dt="2020-11-23T14:49:04.339" v="688" actId="20577"/>
          <ac:spMkLst>
            <pc:docMk/>
            <pc:sldMk cId="3130398196" sldId="257"/>
            <ac:spMk id="8" creationId="{E925360A-6C9D-4C18-84B2-59BC118E18EE}"/>
          </ac:spMkLst>
        </pc:spChg>
      </pc:sldChg>
      <pc:sldChg chg="del">
        <pc:chgData name="Shany-Jonathan Carle" userId="f3064aa4-0a6d-49b0-8370-fd088caafd1e" providerId="ADAL" clId="{61DE9020-C719-4322-960D-DBCC6B3BE1B5}" dt="2020-11-23T14:22:28.572" v="8" actId="47"/>
        <pc:sldMkLst>
          <pc:docMk/>
          <pc:sldMk cId="4086818338" sldId="257"/>
        </pc:sldMkLst>
      </pc:sldChg>
      <pc:sldChg chg="addSp modSp new mod">
        <pc:chgData name="Shany-Jonathan Carle" userId="f3064aa4-0a6d-49b0-8370-fd088caafd1e" providerId="ADAL" clId="{61DE9020-C719-4322-960D-DBCC6B3BE1B5}" dt="2020-11-23T14:48:43.817" v="663" actId="1076"/>
        <pc:sldMkLst>
          <pc:docMk/>
          <pc:sldMk cId="2025582328" sldId="258"/>
        </pc:sldMkLst>
        <pc:spChg chg="mod">
          <ac:chgData name="Shany-Jonathan Carle" userId="f3064aa4-0a6d-49b0-8370-fd088caafd1e" providerId="ADAL" clId="{61DE9020-C719-4322-960D-DBCC6B3BE1B5}" dt="2020-11-23T14:44:04.258" v="480" actId="20577"/>
          <ac:spMkLst>
            <pc:docMk/>
            <pc:sldMk cId="2025582328" sldId="258"/>
            <ac:spMk id="2" creationId="{1626ACC9-3E6A-4B5A-AD1F-F48EF699738B}"/>
          </ac:spMkLst>
        </pc:spChg>
        <pc:spChg chg="mod">
          <ac:chgData name="Shany-Jonathan Carle" userId="f3064aa4-0a6d-49b0-8370-fd088caafd1e" providerId="ADAL" clId="{61DE9020-C719-4322-960D-DBCC6B3BE1B5}" dt="2020-11-23T14:44:32.859" v="659" actId="20577"/>
          <ac:spMkLst>
            <pc:docMk/>
            <pc:sldMk cId="2025582328" sldId="258"/>
            <ac:spMk id="3" creationId="{6CBF04AB-3BB8-4B06-9AE3-7D422F9A3505}"/>
          </ac:spMkLst>
        </pc:spChg>
        <pc:spChg chg="add mod">
          <ac:chgData name="Shany-Jonathan Carle" userId="f3064aa4-0a6d-49b0-8370-fd088caafd1e" providerId="ADAL" clId="{61DE9020-C719-4322-960D-DBCC6B3BE1B5}" dt="2020-11-23T14:48:43.817" v="663" actId="1076"/>
          <ac:spMkLst>
            <pc:docMk/>
            <pc:sldMk cId="2025582328" sldId="258"/>
            <ac:spMk id="5" creationId="{D7BD8D12-1E00-40F8-A145-2AB62CB17143}"/>
          </ac:spMkLst>
        </pc:spChg>
      </pc:sldChg>
      <pc:sldChg chg="del">
        <pc:chgData name="Shany-Jonathan Carle" userId="f3064aa4-0a6d-49b0-8370-fd088caafd1e" providerId="ADAL" clId="{61DE9020-C719-4322-960D-DBCC6B3BE1B5}" dt="2020-11-23T14:22:28.572" v="8" actId="47"/>
        <pc:sldMkLst>
          <pc:docMk/>
          <pc:sldMk cId="2393349845" sldId="258"/>
        </pc:sldMkLst>
      </pc:sldChg>
      <pc:sldChg chg="addSp modSp new mod">
        <pc:chgData name="Shany-Jonathan Carle" userId="f3064aa4-0a6d-49b0-8370-fd088caafd1e" providerId="ADAL" clId="{61DE9020-C719-4322-960D-DBCC6B3BE1B5}" dt="2020-11-23T14:52:36.765" v="939" actId="20577"/>
        <pc:sldMkLst>
          <pc:docMk/>
          <pc:sldMk cId="503941818" sldId="259"/>
        </pc:sldMkLst>
        <pc:spChg chg="mod">
          <ac:chgData name="Shany-Jonathan Carle" userId="f3064aa4-0a6d-49b0-8370-fd088caafd1e" providerId="ADAL" clId="{61DE9020-C719-4322-960D-DBCC6B3BE1B5}" dt="2020-11-23T14:52:36.765" v="939" actId="20577"/>
          <ac:spMkLst>
            <pc:docMk/>
            <pc:sldMk cId="503941818" sldId="259"/>
            <ac:spMk id="2" creationId="{CB05ABE7-3C3D-411F-AB9B-DF98270F61CC}"/>
          </ac:spMkLst>
        </pc:spChg>
        <pc:spChg chg="mod">
          <ac:chgData name="Shany-Jonathan Carle" userId="f3064aa4-0a6d-49b0-8370-fd088caafd1e" providerId="ADAL" clId="{61DE9020-C719-4322-960D-DBCC6B3BE1B5}" dt="2020-11-23T14:50:13.922" v="920" actId="123"/>
          <ac:spMkLst>
            <pc:docMk/>
            <pc:sldMk cId="503941818" sldId="259"/>
            <ac:spMk id="3" creationId="{BB6FD672-2427-4A68-8BA4-43AEFA1EDE35}"/>
          </ac:spMkLst>
        </pc:spChg>
        <pc:spChg chg="add mod">
          <ac:chgData name="Shany-Jonathan Carle" userId="f3064aa4-0a6d-49b0-8370-fd088caafd1e" providerId="ADAL" clId="{61DE9020-C719-4322-960D-DBCC6B3BE1B5}" dt="2020-11-23T14:52:20.788" v="924" actId="1076"/>
          <ac:spMkLst>
            <pc:docMk/>
            <pc:sldMk cId="503941818" sldId="259"/>
            <ac:spMk id="5" creationId="{C52D1710-B12D-48DA-B9BD-E3D01417787F}"/>
          </ac:spMkLst>
        </pc:spChg>
      </pc:sldChg>
      <pc:sldChg chg="del">
        <pc:chgData name="Shany-Jonathan Carle" userId="f3064aa4-0a6d-49b0-8370-fd088caafd1e" providerId="ADAL" clId="{61DE9020-C719-4322-960D-DBCC6B3BE1B5}" dt="2020-11-23T14:22:28.572" v="8" actId="47"/>
        <pc:sldMkLst>
          <pc:docMk/>
          <pc:sldMk cId="1830981414" sldId="259"/>
        </pc:sldMkLst>
      </pc:sldChg>
      <pc:sldChg chg="del">
        <pc:chgData name="Shany-Jonathan Carle" userId="f3064aa4-0a6d-49b0-8370-fd088caafd1e" providerId="ADAL" clId="{61DE9020-C719-4322-960D-DBCC6B3BE1B5}" dt="2020-11-23T14:22:28.572" v="8" actId="47"/>
        <pc:sldMkLst>
          <pc:docMk/>
          <pc:sldMk cId="1235347159" sldId="260"/>
        </pc:sldMkLst>
      </pc:sldChg>
      <pc:sldChg chg="addSp delSp modSp new mod">
        <pc:chgData name="Shany-Jonathan Carle" userId="f3064aa4-0a6d-49b0-8370-fd088caafd1e" providerId="ADAL" clId="{61DE9020-C719-4322-960D-DBCC6B3BE1B5}" dt="2020-11-23T14:53:18.088" v="980" actId="313"/>
        <pc:sldMkLst>
          <pc:docMk/>
          <pc:sldMk cId="2070795594" sldId="260"/>
        </pc:sldMkLst>
        <pc:spChg chg="mod">
          <ac:chgData name="Shany-Jonathan Carle" userId="f3064aa4-0a6d-49b0-8370-fd088caafd1e" providerId="ADAL" clId="{61DE9020-C719-4322-960D-DBCC6B3BE1B5}" dt="2020-11-23T14:53:18.088" v="980" actId="313"/>
          <ac:spMkLst>
            <pc:docMk/>
            <pc:sldMk cId="2070795594" sldId="260"/>
            <ac:spMk id="2" creationId="{0437ABB2-6949-4E10-A3D3-4A9243E7B987}"/>
          </ac:spMkLst>
        </pc:spChg>
        <pc:spChg chg="del mod">
          <ac:chgData name="Shany-Jonathan Carle" userId="f3064aa4-0a6d-49b0-8370-fd088caafd1e" providerId="ADAL" clId="{61DE9020-C719-4322-960D-DBCC6B3BE1B5}" dt="2020-11-23T14:52:50.289" v="970" actId="478"/>
          <ac:spMkLst>
            <pc:docMk/>
            <pc:sldMk cId="2070795594" sldId="260"/>
            <ac:spMk id="3" creationId="{24117EFD-C0A0-4478-B99F-56EDD13EDE29}"/>
          </ac:spMkLst>
        </pc:spChg>
        <pc:spChg chg="add mod">
          <ac:chgData name="Shany-Jonathan Carle" userId="f3064aa4-0a6d-49b0-8370-fd088caafd1e" providerId="ADAL" clId="{61DE9020-C719-4322-960D-DBCC6B3BE1B5}" dt="2020-11-23T14:53:16.040" v="979" actId="1076"/>
          <ac:spMkLst>
            <pc:docMk/>
            <pc:sldMk cId="2070795594" sldId="260"/>
            <ac:spMk id="5" creationId="{118AF3C9-D7FD-45AE-B536-D6DE0FC22340}"/>
          </ac:spMkLst>
        </pc:spChg>
      </pc:sldChg>
      <pc:sldChg chg="addSp modSp new mod">
        <pc:chgData name="Shany-Jonathan Carle" userId="f3064aa4-0a6d-49b0-8370-fd088caafd1e" providerId="ADAL" clId="{61DE9020-C719-4322-960D-DBCC6B3BE1B5}" dt="2020-11-23T14:56:54.248" v="1044" actId="14100"/>
        <pc:sldMkLst>
          <pc:docMk/>
          <pc:sldMk cId="4202467086" sldId="261"/>
        </pc:sldMkLst>
        <pc:spChg chg="mod">
          <ac:chgData name="Shany-Jonathan Carle" userId="f3064aa4-0a6d-49b0-8370-fd088caafd1e" providerId="ADAL" clId="{61DE9020-C719-4322-960D-DBCC6B3BE1B5}" dt="2020-11-23T14:53:28.701" v="987" actId="20577"/>
          <ac:spMkLst>
            <pc:docMk/>
            <pc:sldMk cId="4202467086" sldId="261"/>
            <ac:spMk id="2" creationId="{D406EF6E-1C15-4694-A2AB-05CA970691B5}"/>
          </ac:spMkLst>
        </pc:spChg>
        <pc:spChg chg="mod">
          <ac:chgData name="Shany-Jonathan Carle" userId="f3064aa4-0a6d-49b0-8370-fd088caafd1e" providerId="ADAL" clId="{61DE9020-C719-4322-960D-DBCC6B3BE1B5}" dt="2020-11-23T14:56:54.248" v="1044" actId="14100"/>
          <ac:spMkLst>
            <pc:docMk/>
            <pc:sldMk cId="4202467086" sldId="261"/>
            <ac:spMk id="3" creationId="{51FF0C04-B599-487A-821F-D757255F05CA}"/>
          </ac:spMkLst>
        </pc:spChg>
        <pc:spChg chg="add mod">
          <ac:chgData name="Shany-Jonathan Carle" userId="f3064aa4-0a6d-49b0-8370-fd088caafd1e" providerId="ADAL" clId="{61DE9020-C719-4322-960D-DBCC6B3BE1B5}" dt="2020-11-23T14:56:48.629" v="1043" actId="1076"/>
          <ac:spMkLst>
            <pc:docMk/>
            <pc:sldMk cId="4202467086" sldId="261"/>
            <ac:spMk id="5" creationId="{A432576C-8775-4504-BA1B-2DFBC128D8E3}"/>
          </ac:spMkLst>
        </pc:spChg>
      </pc:sldChg>
      <pc:sldChg chg="addSp delSp modSp new mod">
        <pc:chgData name="Shany-Jonathan Carle" userId="f3064aa4-0a6d-49b0-8370-fd088caafd1e" providerId="ADAL" clId="{61DE9020-C719-4322-960D-DBCC6B3BE1B5}" dt="2020-11-23T16:15:17.433" v="1934" actId="1076"/>
        <pc:sldMkLst>
          <pc:docMk/>
          <pc:sldMk cId="1857100294" sldId="262"/>
        </pc:sldMkLst>
        <pc:spChg chg="mod">
          <ac:chgData name="Shany-Jonathan Carle" userId="f3064aa4-0a6d-49b0-8370-fd088caafd1e" providerId="ADAL" clId="{61DE9020-C719-4322-960D-DBCC6B3BE1B5}" dt="2020-11-23T15:11:16.209" v="1092" actId="1076"/>
          <ac:spMkLst>
            <pc:docMk/>
            <pc:sldMk cId="1857100294" sldId="262"/>
            <ac:spMk id="2" creationId="{3F33AEA2-FAC5-4869-943A-B9F9A4AFB59D}"/>
          </ac:spMkLst>
        </pc:spChg>
        <pc:spChg chg="del">
          <ac:chgData name="Shany-Jonathan Carle" userId="f3064aa4-0a6d-49b0-8370-fd088caafd1e" providerId="ADAL" clId="{61DE9020-C719-4322-960D-DBCC6B3BE1B5}" dt="2020-11-23T15:10:31.714" v="1083" actId="478"/>
          <ac:spMkLst>
            <pc:docMk/>
            <pc:sldMk cId="1857100294" sldId="262"/>
            <ac:spMk id="3" creationId="{E1D8B55A-9101-443C-83DA-45CBE7397BE9}"/>
          </ac:spMkLst>
        </pc:spChg>
        <pc:spChg chg="add del mod">
          <ac:chgData name="Shany-Jonathan Carle" userId="f3064aa4-0a6d-49b0-8370-fd088caafd1e" providerId="ADAL" clId="{61DE9020-C719-4322-960D-DBCC6B3BE1B5}" dt="2020-11-23T16:14:56.414" v="1927" actId="478"/>
          <ac:spMkLst>
            <pc:docMk/>
            <pc:sldMk cId="1857100294" sldId="262"/>
            <ac:spMk id="5" creationId="{40E22D4E-A2EF-4394-9761-DF819A0A4F9F}"/>
          </ac:spMkLst>
        </pc:spChg>
        <pc:spChg chg="add del">
          <ac:chgData name="Shany-Jonathan Carle" userId="f3064aa4-0a6d-49b0-8370-fd088caafd1e" providerId="ADAL" clId="{61DE9020-C719-4322-960D-DBCC6B3BE1B5}" dt="2020-11-23T15:12:34.894" v="1097" actId="22"/>
          <ac:spMkLst>
            <pc:docMk/>
            <pc:sldMk cId="1857100294" sldId="262"/>
            <ac:spMk id="7" creationId="{E0337524-22DB-4FA9-9768-2FE5EB4F4428}"/>
          </ac:spMkLst>
        </pc:spChg>
        <pc:spChg chg="add mod">
          <ac:chgData name="Shany-Jonathan Carle" userId="f3064aa4-0a6d-49b0-8370-fd088caafd1e" providerId="ADAL" clId="{61DE9020-C719-4322-960D-DBCC6B3BE1B5}" dt="2020-11-23T16:15:17.433" v="1934" actId="1076"/>
          <ac:spMkLst>
            <pc:docMk/>
            <pc:sldMk cId="1857100294" sldId="262"/>
            <ac:spMk id="9" creationId="{D6C22544-275D-49D9-B0AB-E1F0D4A3AF0E}"/>
          </ac:spMkLst>
        </pc:spChg>
      </pc:sldChg>
      <pc:sldChg chg="del">
        <pc:chgData name="Shany-Jonathan Carle" userId="f3064aa4-0a6d-49b0-8370-fd088caafd1e" providerId="ADAL" clId="{61DE9020-C719-4322-960D-DBCC6B3BE1B5}" dt="2020-11-23T14:22:28.572" v="8" actId="47"/>
        <pc:sldMkLst>
          <pc:docMk/>
          <pc:sldMk cId="3361965861" sldId="262"/>
        </pc:sldMkLst>
      </pc:sldChg>
      <pc:sldChg chg="addSp delSp modSp new mod">
        <pc:chgData name="Shany-Jonathan Carle" userId="f3064aa4-0a6d-49b0-8370-fd088caafd1e" providerId="ADAL" clId="{61DE9020-C719-4322-960D-DBCC6B3BE1B5}" dt="2020-11-23T15:52:43.434" v="1220" actId="14100"/>
        <pc:sldMkLst>
          <pc:docMk/>
          <pc:sldMk cId="1582361355" sldId="263"/>
        </pc:sldMkLst>
        <pc:spChg chg="mod">
          <ac:chgData name="Shany-Jonathan Carle" userId="f3064aa4-0a6d-49b0-8370-fd088caafd1e" providerId="ADAL" clId="{61DE9020-C719-4322-960D-DBCC6B3BE1B5}" dt="2020-11-23T15:52:17.487" v="1216" actId="20577"/>
          <ac:spMkLst>
            <pc:docMk/>
            <pc:sldMk cId="1582361355" sldId="263"/>
            <ac:spMk id="2" creationId="{0501BE88-4D7B-45C1-B8A3-B263C53875D9}"/>
          </ac:spMkLst>
        </pc:spChg>
        <pc:spChg chg="del">
          <ac:chgData name="Shany-Jonathan Carle" userId="f3064aa4-0a6d-49b0-8370-fd088caafd1e" providerId="ADAL" clId="{61DE9020-C719-4322-960D-DBCC6B3BE1B5}" dt="2020-11-23T15:52:19.506" v="1217" actId="478"/>
          <ac:spMkLst>
            <pc:docMk/>
            <pc:sldMk cId="1582361355" sldId="263"/>
            <ac:spMk id="3" creationId="{72403B1F-B835-4818-96C3-01107E63790C}"/>
          </ac:spMkLst>
        </pc:spChg>
        <pc:spChg chg="add mod">
          <ac:chgData name="Shany-Jonathan Carle" userId="f3064aa4-0a6d-49b0-8370-fd088caafd1e" providerId="ADAL" clId="{61DE9020-C719-4322-960D-DBCC6B3BE1B5}" dt="2020-11-23T15:52:43.434" v="1220" actId="14100"/>
          <ac:spMkLst>
            <pc:docMk/>
            <pc:sldMk cId="1582361355" sldId="263"/>
            <ac:spMk id="5" creationId="{5F1A419A-55E4-4296-8109-A2D77E2AB989}"/>
          </ac:spMkLst>
        </pc:spChg>
      </pc:sldChg>
      <pc:sldChg chg="del">
        <pc:chgData name="Shany-Jonathan Carle" userId="f3064aa4-0a6d-49b0-8370-fd088caafd1e" providerId="ADAL" clId="{61DE9020-C719-4322-960D-DBCC6B3BE1B5}" dt="2020-11-23T14:22:28.572" v="8" actId="47"/>
        <pc:sldMkLst>
          <pc:docMk/>
          <pc:sldMk cId="3433419170" sldId="263"/>
        </pc:sldMkLst>
      </pc:sldChg>
      <pc:sldChg chg="addSp delSp modSp new mod">
        <pc:chgData name="Shany-Jonathan Carle" userId="f3064aa4-0a6d-49b0-8370-fd088caafd1e" providerId="ADAL" clId="{61DE9020-C719-4322-960D-DBCC6B3BE1B5}" dt="2020-11-23T15:53:57.508" v="1267" actId="14100"/>
        <pc:sldMkLst>
          <pc:docMk/>
          <pc:sldMk cId="375853912" sldId="264"/>
        </pc:sldMkLst>
        <pc:spChg chg="mod">
          <ac:chgData name="Shany-Jonathan Carle" userId="f3064aa4-0a6d-49b0-8370-fd088caafd1e" providerId="ADAL" clId="{61DE9020-C719-4322-960D-DBCC6B3BE1B5}" dt="2020-11-23T15:53:57.508" v="1267" actId="14100"/>
          <ac:spMkLst>
            <pc:docMk/>
            <pc:sldMk cId="375853912" sldId="264"/>
            <ac:spMk id="2" creationId="{18D84990-BF5D-4F48-A467-35089287BAF9}"/>
          </ac:spMkLst>
        </pc:spChg>
        <pc:spChg chg="del">
          <ac:chgData name="Shany-Jonathan Carle" userId="f3064aa4-0a6d-49b0-8370-fd088caafd1e" providerId="ADAL" clId="{61DE9020-C719-4322-960D-DBCC6B3BE1B5}" dt="2020-11-23T15:53:20.767" v="1258" actId="478"/>
          <ac:spMkLst>
            <pc:docMk/>
            <pc:sldMk cId="375853912" sldId="264"/>
            <ac:spMk id="3" creationId="{02AFF7D8-CE54-4B6B-B314-791DE62A2A65}"/>
          </ac:spMkLst>
        </pc:spChg>
        <pc:spChg chg="add mod">
          <ac:chgData name="Shany-Jonathan Carle" userId="f3064aa4-0a6d-49b0-8370-fd088caafd1e" providerId="ADAL" clId="{61DE9020-C719-4322-960D-DBCC6B3BE1B5}" dt="2020-11-23T15:53:47.189" v="1265" actId="404"/>
          <ac:spMkLst>
            <pc:docMk/>
            <pc:sldMk cId="375853912" sldId="264"/>
            <ac:spMk id="5" creationId="{D3C4AF00-14D1-4D32-8D0F-8FD77340B4CE}"/>
          </ac:spMkLst>
        </pc:spChg>
      </pc:sldChg>
      <pc:sldChg chg="del">
        <pc:chgData name="Shany-Jonathan Carle" userId="f3064aa4-0a6d-49b0-8370-fd088caafd1e" providerId="ADAL" clId="{61DE9020-C719-4322-960D-DBCC6B3BE1B5}" dt="2020-11-23T14:22:28.572" v="8" actId="47"/>
        <pc:sldMkLst>
          <pc:docMk/>
          <pc:sldMk cId="3513975918" sldId="264"/>
        </pc:sldMkLst>
      </pc:sldChg>
      <pc:sldChg chg="del">
        <pc:chgData name="Shany-Jonathan Carle" userId="f3064aa4-0a6d-49b0-8370-fd088caafd1e" providerId="ADAL" clId="{61DE9020-C719-4322-960D-DBCC6B3BE1B5}" dt="2020-11-23T14:22:28.572" v="8" actId="47"/>
        <pc:sldMkLst>
          <pc:docMk/>
          <pc:sldMk cId="429938788" sldId="265"/>
        </pc:sldMkLst>
      </pc:sldChg>
      <pc:sldChg chg="addSp delSp modSp new mod setBg">
        <pc:chgData name="Shany-Jonathan Carle" userId="f3064aa4-0a6d-49b0-8370-fd088caafd1e" providerId="ADAL" clId="{61DE9020-C719-4322-960D-DBCC6B3BE1B5}" dt="2020-11-23T15:56:07.625" v="1315" actId="20577"/>
        <pc:sldMkLst>
          <pc:docMk/>
          <pc:sldMk cId="609419092" sldId="265"/>
        </pc:sldMkLst>
        <pc:spChg chg="mod">
          <ac:chgData name="Shany-Jonathan Carle" userId="f3064aa4-0a6d-49b0-8370-fd088caafd1e" providerId="ADAL" clId="{61DE9020-C719-4322-960D-DBCC6B3BE1B5}" dt="2020-11-23T15:56:07.625" v="1315" actId="20577"/>
          <ac:spMkLst>
            <pc:docMk/>
            <pc:sldMk cId="609419092" sldId="265"/>
            <ac:spMk id="2" creationId="{3DA3B8E2-7576-48D4-A7E2-F363F7666844}"/>
          </ac:spMkLst>
        </pc:spChg>
        <pc:spChg chg="del">
          <ac:chgData name="Shany-Jonathan Carle" userId="f3064aa4-0a6d-49b0-8370-fd088caafd1e" providerId="ADAL" clId="{61DE9020-C719-4322-960D-DBCC6B3BE1B5}" dt="2020-11-23T15:54:08.300" v="1277" actId="478"/>
          <ac:spMkLst>
            <pc:docMk/>
            <pc:sldMk cId="609419092" sldId="265"/>
            <ac:spMk id="3" creationId="{9FC27562-AF67-466F-9FEA-55F9461C0D28}"/>
          </ac:spMkLst>
        </pc:spChg>
        <pc:spChg chg="add del">
          <ac:chgData name="Shany-Jonathan Carle" userId="f3064aa4-0a6d-49b0-8370-fd088caafd1e" providerId="ADAL" clId="{61DE9020-C719-4322-960D-DBCC6B3BE1B5}" dt="2020-11-23T15:55:13.130" v="1282" actId="26606"/>
          <ac:spMkLst>
            <pc:docMk/>
            <pc:sldMk cId="609419092" sldId="265"/>
            <ac:spMk id="10" creationId="{7F357D35-3E3E-4EC7-B3AE-C106ABB7DC68}"/>
          </ac:spMkLst>
        </pc:spChg>
        <pc:spChg chg="add del">
          <ac:chgData name="Shany-Jonathan Carle" userId="f3064aa4-0a6d-49b0-8370-fd088caafd1e" providerId="ADAL" clId="{61DE9020-C719-4322-960D-DBCC6B3BE1B5}" dt="2020-11-23T15:55:13.130" v="1282" actId="26606"/>
          <ac:spMkLst>
            <pc:docMk/>
            <pc:sldMk cId="609419092" sldId="265"/>
            <ac:spMk id="12" creationId="{9334D921-DCE6-4D92-987F-D98C93F1CBD7}"/>
          </ac:spMkLst>
        </pc:spChg>
        <pc:spChg chg="add del">
          <ac:chgData name="Shany-Jonathan Carle" userId="f3064aa4-0a6d-49b0-8370-fd088caafd1e" providerId="ADAL" clId="{61DE9020-C719-4322-960D-DBCC6B3BE1B5}" dt="2020-11-23T15:55:13.130" v="1282" actId="26606"/>
          <ac:spMkLst>
            <pc:docMk/>
            <pc:sldMk cId="609419092" sldId="265"/>
            <ac:spMk id="14" creationId="{DE4D942F-489D-4A7B-8983-942543481B69}"/>
          </ac:spMkLst>
        </pc:spChg>
        <pc:spChg chg="add del">
          <ac:chgData name="Shany-Jonathan Carle" userId="f3064aa4-0a6d-49b0-8370-fd088caafd1e" providerId="ADAL" clId="{61DE9020-C719-4322-960D-DBCC6B3BE1B5}" dt="2020-11-23T15:55:13.130" v="1282" actId="26606"/>
          <ac:spMkLst>
            <pc:docMk/>
            <pc:sldMk cId="609419092" sldId="265"/>
            <ac:spMk id="18" creationId="{593BD913-0EB6-48A4-B22A-6A4DE089854B}"/>
          </ac:spMkLst>
        </pc:spChg>
        <pc:picChg chg="add mod">
          <ac:chgData name="Shany-Jonathan Carle" userId="f3064aa4-0a6d-49b0-8370-fd088caafd1e" providerId="ADAL" clId="{61DE9020-C719-4322-960D-DBCC6B3BE1B5}" dt="2020-11-23T15:55:13.130" v="1282" actId="26606"/>
          <ac:picMkLst>
            <pc:docMk/>
            <pc:sldMk cId="609419092" sldId="265"/>
            <ac:picMk id="5" creationId="{8EDFEC14-A023-41DE-9FD3-7D22957DE178}"/>
          </ac:picMkLst>
        </pc:picChg>
        <pc:cxnChg chg="add del">
          <ac:chgData name="Shany-Jonathan Carle" userId="f3064aa4-0a6d-49b0-8370-fd088caafd1e" providerId="ADAL" clId="{61DE9020-C719-4322-960D-DBCC6B3BE1B5}" dt="2020-11-23T15:55:13.130" v="1282" actId="26606"/>
          <ac:cxnSpMkLst>
            <pc:docMk/>
            <pc:sldMk cId="609419092" sldId="265"/>
            <ac:cxnSpMk id="16" creationId="{E8F0F547-5526-40CC-8397-442101C26B40}"/>
          </ac:cxnSpMkLst>
        </pc:cxnChg>
      </pc:sldChg>
      <pc:sldChg chg="del">
        <pc:chgData name="Shany-Jonathan Carle" userId="f3064aa4-0a6d-49b0-8370-fd088caafd1e" providerId="ADAL" clId="{61DE9020-C719-4322-960D-DBCC6B3BE1B5}" dt="2020-11-23T14:22:28.572" v="8" actId="47"/>
        <pc:sldMkLst>
          <pc:docMk/>
          <pc:sldMk cId="1681769625" sldId="266"/>
        </pc:sldMkLst>
      </pc:sldChg>
      <pc:sldChg chg="addSp delSp modSp new mod">
        <pc:chgData name="Shany-Jonathan Carle" userId="f3064aa4-0a6d-49b0-8370-fd088caafd1e" providerId="ADAL" clId="{61DE9020-C719-4322-960D-DBCC6B3BE1B5}" dt="2020-11-23T15:55:58.635" v="1304" actId="20577"/>
        <pc:sldMkLst>
          <pc:docMk/>
          <pc:sldMk cId="3688486315" sldId="266"/>
        </pc:sldMkLst>
        <pc:spChg chg="mod">
          <ac:chgData name="Shany-Jonathan Carle" userId="f3064aa4-0a6d-49b0-8370-fd088caafd1e" providerId="ADAL" clId="{61DE9020-C719-4322-960D-DBCC6B3BE1B5}" dt="2020-11-23T15:55:58.635" v="1304" actId="20577"/>
          <ac:spMkLst>
            <pc:docMk/>
            <pc:sldMk cId="3688486315" sldId="266"/>
            <ac:spMk id="2" creationId="{93B6D8EA-8893-402F-BF21-0418A392150A}"/>
          </ac:spMkLst>
        </pc:spChg>
        <pc:spChg chg="del">
          <ac:chgData name="Shany-Jonathan Carle" userId="f3064aa4-0a6d-49b0-8370-fd088caafd1e" providerId="ADAL" clId="{61DE9020-C719-4322-960D-DBCC6B3BE1B5}" dt="2020-11-23T15:55:50.731" v="1292" actId="478"/>
          <ac:spMkLst>
            <pc:docMk/>
            <pc:sldMk cId="3688486315" sldId="266"/>
            <ac:spMk id="3" creationId="{304A9AF8-902E-4766-B22D-40C06B83EEDE}"/>
          </ac:spMkLst>
        </pc:spChg>
        <pc:picChg chg="add mod">
          <ac:chgData name="Shany-Jonathan Carle" userId="f3064aa4-0a6d-49b0-8370-fd088caafd1e" providerId="ADAL" clId="{61DE9020-C719-4322-960D-DBCC6B3BE1B5}" dt="2020-11-23T15:55:54.582" v="1294" actId="1076"/>
          <ac:picMkLst>
            <pc:docMk/>
            <pc:sldMk cId="3688486315" sldId="266"/>
            <ac:picMk id="5" creationId="{AAFB8D89-03D0-44A1-8F1E-27E973B18A28}"/>
          </ac:picMkLst>
        </pc:picChg>
      </pc:sldChg>
      <pc:sldChg chg="del">
        <pc:chgData name="Shany-Jonathan Carle" userId="f3064aa4-0a6d-49b0-8370-fd088caafd1e" providerId="ADAL" clId="{61DE9020-C719-4322-960D-DBCC6B3BE1B5}" dt="2020-11-23T14:22:28.572" v="8" actId="47"/>
        <pc:sldMkLst>
          <pc:docMk/>
          <pc:sldMk cId="1771418208" sldId="267"/>
        </pc:sldMkLst>
      </pc:sldChg>
      <pc:sldChg chg="modSp new mod ord">
        <pc:chgData name="Shany-Jonathan Carle" userId="f3064aa4-0a6d-49b0-8370-fd088caafd1e" providerId="ADAL" clId="{61DE9020-C719-4322-960D-DBCC6B3BE1B5}" dt="2020-11-23T15:59:16.506" v="1926" actId="20577"/>
        <pc:sldMkLst>
          <pc:docMk/>
          <pc:sldMk cId="2831712037" sldId="267"/>
        </pc:sldMkLst>
        <pc:spChg chg="mod">
          <ac:chgData name="Shany-Jonathan Carle" userId="f3064aa4-0a6d-49b0-8370-fd088caafd1e" providerId="ADAL" clId="{61DE9020-C719-4322-960D-DBCC6B3BE1B5}" dt="2020-11-23T15:56:28.908" v="1329" actId="20577"/>
          <ac:spMkLst>
            <pc:docMk/>
            <pc:sldMk cId="2831712037" sldId="267"/>
            <ac:spMk id="2" creationId="{8AD967AB-9BD8-4CFC-BE37-5257A27CE468}"/>
          </ac:spMkLst>
        </pc:spChg>
        <pc:spChg chg="mod">
          <ac:chgData name="Shany-Jonathan Carle" userId="f3064aa4-0a6d-49b0-8370-fd088caafd1e" providerId="ADAL" clId="{61DE9020-C719-4322-960D-DBCC6B3BE1B5}" dt="2020-11-23T15:59:16.506" v="1926" actId="20577"/>
          <ac:spMkLst>
            <pc:docMk/>
            <pc:sldMk cId="2831712037" sldId="267"/>
            <ac:spMk id="3" creationId="{355ABF07-A799-4BCB-B58C-ADEA2583B8A5}"/>
          </ac:spMkLst>
        </pc:spChg>
      </pc:sldChg>
      <pc:sldChg chg="del">
        <pc:chgData name="Shany-Jonathan Carle" userId="f3064aa4-0a6d-49b0-8370-fd088caafd1e" providerId="ADAL" clId="{61DE9020-C719-4322-960D-DBCC6B3BE1B5}" dt="2020-11-23T14:22:28.572" v="8" actId="47"/>
        <pc:sldMkLst>
          <pc:docMk/>
          <pc:sldMk cId="125137394" sldId="271"/>
        </pc:sldMkLst>
      </pc:sldChg>
      <pc:sldChg chg="del">
        <pc:chgData name="Shany-Jonathan Carle" userId="f3064aa4-0a6d-49b0-8370-fd088caafd1e" providerId="ADAL" clId="{61DE9020-C719-4322-960D-DBCC6B3BE1B5}" dt="2020-11-23T14:22:28.572" v="8" actId="47"/>
        <pc:sldMkLst>
          <pc:docMk/>
          <pc:sldMk cId="3215137597" sldId="272"/>
        </pc:sldMkLst>
      </pc:sldChg>
      <pc:sldChg chg="del">
        <pc:chgData name="Shany-Jonathan Carle" userId="f3064aa4-0a6d-49b0-8370-fd088caafd1e" providerId="ADAL" clId="{61DE9020-C719-4322-960D-DBCC6B3BE1B5}" dt="2020-11-23T14:22:28.572" v="8" actId="47"/>
        <pc:sldMkLst>
          <pc:docMk/>
          <pc:sldMk cId="2906591738" sldId="273"/>
        </pc:sldMkLst>
      </pc:sldChg>
      <pc:sldChg chg="del">
        <pc:chgData name="Shany-Jonathan Carle" userId="f3064aa4-0a6d-49b0-8370-fd088caafd1e" providerId="ADAL" clId="{61DE9020-C719-4322-960D-DBCC6B3BE1B5}" dt="2020-11-23T14:22:28.572" v="8" actId="47"/>
        <pc:sldMkLst>
          <pc:docMk/>
          <pc:sldMk cId="1527921697" sldId="274"/>
        </pc:sldMkLst>
      </pc:sldChg>
      <pc:sldChg chg="del">
        <pc:chgData name="Shany-Jonathan Carle" userId="f3064aa4-0a6d-49b0-8370-fd088caafd1e" providerId="ADAL" clId="{61DE9020-C719-4322-960D-DBCC6B3BE1B5}" dt="2020-11-23T14:22:28.572" v="8" actId="47"/>
        <pc:sldMkLst>
          <pc:docMk/>
          <pc:sldMk cId="4240101470" sldId="275"/>
        </pc:sldMkLst>
      </pc:sldChg>
      <pc:sldChg chg="del">
        <pc:chgData name="Shany-Jonathan Carle" userId="f3064aa4-0a6d-49b0-8370-fd088caafd1e" providerId="ADAL" clId="{61DE9020-C719-4322-960D-DBCC6B3BE1B5}" dt="2020-11-23T14:22:28.572" v="8" actId="47"/>
        <pc:sldMkLst>
          <pc:docMk/>
          <pc:sldMk cId="2146030177" sldId="276"/>
        </pc:sldMkLst>
      </pc:sldChg>
      <pc:sldChg chg="del">
        <pc:chgData name="Shany-Jonathan Carle" userId="f3064aa4-0a6d-49b0-8370-fd088caafd1e" providerId="ADAL" clId="{61DE9020-C719-4322-960D-DBCC6B3BE1B5}" dt="2020-11-23T14:22:28.572" v="8" actId="47"/>
        <pc:sldMkLst>
          <pc:docMk/>
          <pc:sldMk cId="1086884094" sldId="277"/>
        </pc:sldMkLst>
      </pc:sldChg>
      <pc:sldChg chg="del">
        <pc:chgData name="Shany-Jonathan Carle" userId="f3064aa4-0a6d-49b0-8370-fd088caafd1e" providerId="ADAL" clId="{61DE9020-C719-4322-960D-DBCC6B3BE1B5}" dt="2020-11-23T14:22:28.572" v="8" actId="47"/>
        <pc:sldMkLst>
          <pc:docMk/>
          <pc:sldMk cId="2308373529" sldId="278"/>
        </pc:sldMkLst>
      </pc:sldChg>
      <pc:sldChg chg="del">
        <pc:chgData name="Shany-Jonathan Carle" userId="f3064aa4-0a6d-49b0-8370-fd088caafd1e" providerId="ADAL" clId="{61DE9020-C719-4322-960D-DBCC6B3BE1B5}" dt="2020-11-23T14:22:28.572" v="8" actId="47"/>
        <pc:sldMkLst>
          <pc:docMk/>
          <pc:sldMk cId="1017882144" sldId="279"/>
        </pc:sldMkLst>
      </pc:sldChg>
      <pc:sldChg chg="del">
        <pc:chgData name="Shany-Jonathan Carle" userId="f3064aa4-0a6d-49b0-8370-fd088caafd1e" providerId="ADAL" clId="{61DE9020-C719-4322-960D-DBCC6B3BE1B5}" dt="2020-11-23T14:22:28.572" v="8" actId="47"/>
        <pc:sldMkLst>
          <pc:docMk/>
          <pc:sldMk cId="1375674226" sldId="280"/>
        </pc:sldMkLst>
      </pc:sldChg>
    </pc:docChg>
  </pc:docChgLst>
  <pc:docChgLst>
    <pc:chgData name="Shany-Jonathan Carle" userId="f3064aa4-0a6d-49b0-8370-fd088caafd1e" providerId="ADAL" clId="{2455EBE0-7B81-4042-8D0B-0CC24708EBF7}"/>
    <pc:docChg chg="undo custSel addSld delSld modSld sldOrd">
      <pc:chgData name="Shany-Jonathan Carle" userId="f3064aa4-0a6d-49b0-8370-fd088caafd1e" providerId="ADAL" clId="{2455EBE0-7B81-4042-8D0B-0CC24708EBF7}" dt="2022-11-14T17:04:56.564" v="258" actId="47"/>
      <pc:docMkLst>
        <pc:docMk/>
      </pc:docMkLst>
      <pc:sldChg chg="modSp mod">
        <pc:chgData name="Shany-Jonathan Carle" userId="f3064aa4-0a6d-49b0-8370-fd088caafd1e" providerId="ADAL" clId="{2455EBE0-7B81-4042-8D0B-0CC24708EBF7}" dt="2022-11-14T16:52:31.466" v="6" actId="20577"/>
        <pc:sldMkLst>
          <pc:docMk/>
          <pc:sldMk cId="954086509" sldId="256"/>
        </pc:sldMkLst>
        <pc:spChg chg="mod">
          <ac:chgData name="Shany-Jonathan Carle" userId="f3064aa4-0a6d-49b0-8370-fd088caafd1e" providerId="ADAL" clId="{2455EBE0-7B81-4042-8D0B-0CC24708EBF7}" dt="2022-11-14T16:52:31.466" v="6" actId="20577"/>
          <ac:spMkLst>
            <pc:docMk/>
            <pc:sldMk cId="954086509" sldId="256"/>
            <ac:spMk id="2" creationId="{9EECDF2D-3639-4EE9-A4F1-0D9F3235A2AD}"/>
          </ac:spMkLst>
        </pc:spChg>
      </pc:sldChg>
      <pc:sldChg chg="delSp modSp mod">
        <pc:chgData name="Shany-Jonathan Carle" userId="f3064aa4-0a6d-49b0-8370-fd088caafd1e" providerId="ADAL" clId="{2455EBE0-7B81-4042-8D0B-0CC24708EBF7}" dt="2022-11-14T16:55:58.876" v="18" actId="14100"/>
        <pc:sldMkLst>
          <pc:docMk/>
          <pc:sldMk cId="3130398196" sldId="257"/>
        </pc:sldMkLst>
        <pc:spChg chg="mod">
          <ac:chgData name="Shany-Jonathan Carle" userId="f3064aa4-0a6d-49b0-8370-fd088caafd1e" providerId="ADAL" clId="{2455EBE0-7B81-4042-8D0B-0CC24708EBF7}" dt="2022-11-14T16:55:58.876" v="18" actId="14100"/>
          <ac:spMkLst>
            <pc:docMk/>
            <pc:sldMk cId="3130398196" sldId="257"/>
            <ac:spMk id="5" creationId="{23E4AFDF-BC82-4046-B3C9-924370E289FE}"/>
          </ac:spMkLst>
        </pc:spChg>
        <pc:spChg chg="mod">
          <ac:chgData name="Shany-Jonathan Carle" userId="f3064aa4-0a6d-49b0-8370-fd088caafd1e" providerId="ADAL" clId="{2455EBE0-7B81-4042-8D0B-0CC24708EBF7}" dt="2022-11-14T16:55:53.269" v="16" actId="20577"/>
          <ac:spMkLst>
            <pc:docMk/>
            <pc:sldMk cId="3130398196" sldId="257"/>
            <ac:spMk id="6" creationId="{F85A08E1-83DD-4527-BD6D-EA6B1172EC30}"/>
          </ac:spMkLst>
        </pc:spChg>
        <pc:spChg chg="del">
          <ac:chgData name="Shany-Jonathan Carle" userId="f3064aa4-0a6d-49b0-8370-fd088caafd1e" providerId="ADAL" clId="{2455EBE0-7B81-4042-8D0B-0CC24708EBF7}" dt="2022-11-14T16:55:44.658" v="8" actId="478"/>
          <ac:spMkLst>
            <pc:docMk/>
            <pc:sldMk cId="3130398196" sldId="257"/>
            <ac:spMk id="8" creationId="{E925360A-6C9D-4C18-84B2-59BC118E18EE}"/>
          </ac:spMkLst>
        </pc:spChg>
      </pc:sldChg>
      <pc:sldChg chg="delSp modSp mod ord">
        <pc:chgData name="Shany-Jonathan Carle" userId="f3064aa4-0a6d-49b0-8370-fd088caafd1e" providerId="ADAL" clId="{2455EBE0-7B81-4042-8D0B-0CC24708EBF7}" dt="2022-11-14T17:02:52.912" v="257"/>
        <pc:sldMkLst>
          <pc:docMk/>
          <pc:sldMk cId="2025582328" sldId="258"/>
        </pc:sldMkLst>
        <pc:spChg chg="mod">
          <ac:chgData name="Shany-Jonathan Carle" userId="f3064aa4-0a6d-49b0-8370-fd088caafd1e" providerId="ADAL" clId="{2455EBE0-7B81-4042-8D0B-0CC24708EBF7}" dt="2022-11-14T16:58:45.732" v="110" actId="20577"/>
          <ac:spMkLst>
            <pc:docMk/>
            <pc:sldMk cId="2025582328" sldId="258"/>
            <ac:spMk id="2" creationId="{1626ACC9-3E6A-4B5A-AD1F-F48EF699738B}"/>
          </ac:spMkLst>
        </pc:spChg>
        <pc:spChg chg="del mod">
          <ac:chgData name="Shany-Jonathan Carle" userId="f3064aa4-0a6d-49b0-8370-fd088caafd1e" providerId="ADAL" clId="{2455EBE0-7B81-4042-8D0B-0CC24708EBF7}" dt="2022-11-14T16:57:42.013" v="62" actId="478"/>
          <ac:spMkLst>
            <pc:docMk/>
            <pc:sldMk cId="2025582328" sldId="258"/>
            <ac:spMk id="3" creationId="{6CBF04AB-3BB8-4B06-9AE3-7D422F9A3505}"/>
          </ac:spMkLst>
        </pc:spChg>
        <pc:spChg chg="mod">
          <ac:chgData name="Shany-Jonathan Carle" userId="f3064aa4-0a6d-49b0-8370-fd088caafd1e" providerId="ADAL" clId="{2455EBE0-7B81-4042-8D0B-0CC24708EBF7}" dt="2022-11-14T16:57:46.670" v="63" actId="14100"/>
          <ac:spMkLst>
            <pc:docMk/>
            <pc:sldMk cId="2025582328" sldId="258"/>
            <ac:spMk id="5" creationId="{D7BD8D12-1E00-40F8-A145-2AB62CB17143}"/>
          </ac:spMkLst>
        </pc:spChg>
      </pc:sldChg>
      <pc:sldChg chg="modSp mod">
        <pc:chgData name="Shany-Jonathan Carle" userId="f3064aa4-0a6d-49b0-8370-fd088caafd1e" providerId="ADAL" clId="{2455EBE0-7B81-4042-8D0B-0CC24708EBF7}" dt="2022-11-14T16:59:08.567" v="112" actId="20577"/>
        <pc:sldMkLst>
          <pc:docMk/>
          <pc:sldMk cId="503941818" sldId="259"/>
        </pc:sldMkLst>
        <pc:spChg chg="mod">
          <ac:chgData name="Shany-Jonathan Carle" userId="f3064aa4-0a6d-49b0-8370-fd088caafd1e" providerId="ADAL" clId="{2455EBE0-7B81-4042-8D0B-0CC24708EBF7}" dt="2022-11-14T16:59:08.567" v="112" actId="20577"/>
          <ac:spMkLst>
            <pc:docMk/>
            <pc:sldMk cId="503941818" sldId="259"/>
            <ac:spMk id="3" creationId="{BB6FD672-2427-4A68-8BA4-43AEFA1EDE35}"/>
          </ac:spMkLst>
        </pc:spChg>
      </pc:sldChg>
      <pc:sldChg chg="del ord">
        <pc:chgData name="Shany-Jonathan Carle" userId="f3064aa4-0a6d-49b0-8370-fd088caafd1e" providerId="ADAL" clId="{2455EBE0-7B81-4042-8D0B-0CC24708EBF7}" dt="2022-11-14T17:04:56.564" v="258" actId="47"/>
        <pc:sldMkLst>
          <pc:docMk/>
          <pc:sldMk cId="4202467086" sldId="261"/>
        </pc:sldMkLst>
      </pc:sldChg>
      <pc:sldChg chg="delSp modSp add mod ord">
        <pc:chgData name="Shany-Jonathan Carle" userId="f3064aa4-0a6d-49b0-8370-fd088caafd1e" providerId="ADAL" clId="{2455EBE0-7B81-4042-8D0B-0CC24708EBF7}" dt="2022-11-14T17:02:15.069" v="255"/>
        <pc:sldMkLst>
          <pc:docMk/>
          <pc:sldMk cId="1332580653" sldId="268"/>
        </pc:sldMkLst>
        <pc:spChg chg="del">
          <ac:chgData name="Shany-Jonathan Carle" userId="f3064aa4-0a6d-49b0-8370-fd088caafd1e" providerId="ADAL" clId="{2455EBE0-7B81-4042-8D0B-0CC24708EBF7}" dt="2022-11-14T17:00:13.115" v="159" actId="478"/>
          <ac:spMkLst>
            <pc:docMk/>
            <pc:sldMk cId="1332580653" sldId="268"/>
            <ac:spMk id="5" creationId="{23E4AFDF-BC82-4046-B3C9-924370E289FE}"/>
          </ac:spMkLst>
        </pc:spChg>
        <pc:spChg chg="mod">
          <ac:chgData name="Shany-Jonathan Carle" userId="f3064aa4-0a6d-49b0-8370-fd088caafd1e" providerId="ADAL" clId="{2455EBE0-7B81-4042-8D0B-0CC24708EBF7}" dt="2022-11-14T17:00:14.665" v="160" actId="20577"/>
          <ac:spMkLst>
            <pc:docMk/>
            <pc:sldMk cId="1332580653" sldId="268"/>
            <ac:spMk id="6" creationId="{F85A08E1-83DD-4527-BD6D-EA6B1172EC30}"/>
          </ac:spMkLst>
        </pc:spChg>
        <pc:spChg chg="mod">
          <ac:chgData name="Shany-Jonathan Carle" userId="f3064aa4-0a6d-49b0-8370-fd088caafd1e" providerId="ADAL" clId="{2455EBE0-7B81-4042-8D0B-0CC24708EBF7}" dt="2022-11-14T17:00:17.748" v="161" actId="1076"/>
          <ac:spMkLst>
            <pc:docMk/>
            <pc:sldMk cId="1332580653" sldId="268"/>
            <ac:spMk id="8" creationId="{E925360A-6C9D-4C18-84B2-59BC118E18EE}"/>
          </ac:spMkLst>
        </pc:spChg>
      </pc:sldChg>
      <pc:sldChg chg="delSp modSp new mod">
        <pc:chgData name="Shany-Jonathan Carle" userId="f3064aa4-0a6d-49b0-8370-fd088caafd1e" providerId="ADAL" clId="{2455EBE0-7B81-4042-8D0B-0CC24708EBF7}" dt="2022-11-14T16:58:22.379" v="83" actId="1076"/>
        <pc:sldMkLst>
          <pc:docMk/>
          <pc:sldMk cId="1301571677" sldId="269"/>
        </pc:sldMkLst>
        <pc:spChg chg="mod">
          <ac:chgData name="Shany-Jonathan Carle" userId="f3064aa4-0a6d-49b0-8370-fd088caafd1e" providerId="ADAL" clId="{2455EBE0-7B81-4042-8D0B-0CC24708EBF7}" dt="2022-11-14T16:58:22.379" v="83" actId="1076"/>
          <ac:spMkLst>
            <pc:docMk/>
            <pc:sldMk cId="1301571677" sldId="269"/>
            <ac:spMk id="2" creationId="{6CC97875-3327-4941-B96E-51361CE87503}"/>
          </ac:spMkLst>
        </pc:spChg>
        <pc:spChg chg="del">
          <ac:chgData name="Shany-Jonathan Carle" userId="f3064aa4-0a6d-49b0-8370-fd088caafd1e" providerId="ADAL" clId="{2455EBE0-7B81-4042-8D0B-0CC24708EBF7}" dt="2022-11-14T16:58:08.588" v="67" actId="478"/>
          <ac:spMkLst>
            <pc:docMk/>
            <pc:sldMk cId="1301571677" sldId="269"/>
            <ac:spMk id="3" creationId="{319B4491-EB05-461B-841F-89E065C283E3}"/>
          </ac:spMkLst>
        </pc:spChg>
      </pc:sldChg>
      <pc:sldChg chg="modSp add mod ord">
        <pc:chgData name="Shany-Jonathan Carle" userId="f3064aa4-0a6d-49b0-8370-fd088caafd1e" providerId="ADAL" clId="{2455EBE0-7B81-4042-8D0B-0CC24708EBF7}" dt="2022-11-14T16:58:29.644" v="94" actId="20577"/>
        <pc:sldMkLst>
          <pc:docMk/>
          <pc:sldMk cId="3200811832" sldId="270"/>
        </pc:sldMkLst>
        <pc:spChg chg="mod">
          <ac:chgData name="Shany-Jonathan Carle" userId="f3064aa4-0a6d-49b0-8370-fd088caafd1e" providerId="ADAL" clId="{2455EBE0-7B81-4042-8D0B-0CC24708EBF7}" dt="2022-11-14T16:58:29.644" v="94" actId="20577"/>
          <ac:spMkLst>
            <pc:docMk/>
            <pc:sldMk cId="3200811832" sldId="270"/>
            <ac:spMk id="2" creationId="{6CC97875-3327-4941-B96E-51361CE87503}"/>
          </ac:spMkLst>
        </pc:spChg>
      </pc:sldChg>
      <pc:sldChg chg="modSp add mod">
        <pc:chgData name="Shany-Jonathan Carle" userId="f3064aa4-0a6d-49b0-8370-fd088caafd1e" providerId="ADAL" clId="{2455EBE0-7B81-4042-8D0B-0CC24708EBF7}" dt="2022-11-14T16:59:55.776" v="157" actId="20577"/>
        <pc:sldMkLst>
          <pc:docMk/>
          <pc:sldMk cId="1148769135" sldId="271"/>
        </pc:sldMkLst>
        <pc:spChg chg="mod">
          <ac:chgData name="Shany-Jonathan Carle" userId="f3064aa4-0a6d-49b0-8370-fd088caafd1e" providerId="ADAL" clId="{2455EBE0-7B81-4042-8D0B-0CC24708EBF7}" dt="2022-11-14T16:59:33.620" v="125" actId="20577"/>
          <ac:spMkLst>
            <pc:docMk/>
            <pc:sldMk cId="1148769135" sldId="271"/>
            <ac:spMk id="2" creationId="{D406EF6E-1C15-4694-A2AB-05CA970691B5}"/>
          </ac:spMkLst>
        </pc:spChg>
        <pc:spChg chg="mod">
          <ac:chgData name="Shany-Jonathan Carle" userId="f3064aa4-0a6d-49b0-8370-fd088caafd1e" providerId="ADAL" clId="{2455EBE0-7B81-4042-8D0B-0CC24708EBF7}" dt="2022-11-14T16:59:48.603" v="156" actId="20577"/>
          <ac:spMkLst>
            <pc:docMk/>
            <pc:sldMk cId="1148769135" sldId="271"/>
            <ac:spMk id="3" creationId="{51FF0C04-B599-487A-821F-D757255F05CA}"/>
          </ac:spMkLst>
        </pc:spChg>
        <pc:spChg chg="mod">
          <ac:chgData name="Shany-Jonathan Carle" userId="f3064aa4-0a6d-49b0-8370-fd088caafd1e" providerId="ADAL" clId="{2455EBE0-7B81-4042-8D0B-0CC24708EBF7}" dt="2022-11-14T16:59:55.776" v="157" actId="20577"/>
          <ac:spMkLst>
            <pc:docMk/>
            <pc:sldMk cId="1148769135" sldId="271"/>
            <ac:spMk id="5" creationId="{A432576C-8775-4504-BA1B-2DFBC128D8E3}"/>
          </ac:spMkLst>
        </pc:spChg>
      </pc:sldChg>
      <pc:sldChg chg="modSp add mod ord">
        <pc:chgData name="Shany-Jonathan Carle" userId="f3064aa4-0a6d-49b0-8370-fd088caafd1e" providerId="ADAL" clId="{2455EBE0-7B81-4042-8D0B-0CC24708EBF7}" dt="2022-11-14T17:01:52.045" v="253" actId="20577"/>
        <pc:sldMkLst>
          <pc:docMk/>
          <pc:sldMk cId="1535742409" sldId="272"/>
        </pc:sldMkLst>
        <pc:spChg chg="mod">
          <ac:chgData name="Shany-Jonathan Carle" userId="f3064aa4-0a6d-49b0-8370-fd088caafd1e" providerId="ADAL" clId="{2455EBE0-7B81-4042-8D0B-0CC24708EBF7}" dt="2022-11-14T17:01:52.045" v="253" actId="20577"/>
          <ac:spMkLst>
            <pc:docMk/>
            <pc:sldMk cId="1535742409" sldId="272"/>
            <ac:spMk id="5" creationId="{D7BD8D12-1E00-40F8-A145-2AB62CB171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89C7BD-AC20-46EB-8178-4A794AE12EFF}"/>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3" name="Espace réservé du pied de page 2">
            <a:extLst>
              <a:ext uri="{FF2B5EF4-FFF2-40B4-BE49-F238E27FC236}">
                <a16:creationId xmlns:a16="http://schemas.microsoft.com/office/drawing/2014/main" id="{AB8B409C-04DE-40E9-8ED8-0A88D3CFD592}"/>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F47B2809-9912-4EE7-B2BA-A1B8F25E69DE}"/>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2022-11-14</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3F41A-0AC9-46AE-80E5-213A985D2FBC}" type="datetimeFigureOut">
              <a:rPr lang="fr-CA" smtClean="0"/>
              <a:t>2022-11-14</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9EECDF2D-3639-4EE9-A4F1-0D9F3235A2AD}"/>
              </a:ext>
            </a:extLst>
          </p:cNvPr>
          <p:cNvSpPr>
            <a:spLocks noGrp="1"/>
          </p:cNvSpPr>
          <p:nvPr>
            <p:ph type="ctrTitle"/>
          </p:nvPr>
        </p:nvSpPr>
        <p:spPr>
          <a:xfrm>
            <a:off x="1109980" y="4277356"/>
            <a:ext cx="9966960" cy="1560320"/>
          </a:xfrm>
        </p:spPr>
        <p:txBody>
          <a:bodyPr>
            <a:normAutofit/>
          </a:bodyPr>
          <a:lstStyle/>
          <a:p>
            <a:r>
              <a:rPr lang="fr-CA" sz="5800" dirty="0">
                <a:solidFill>
                  <a:schemeClr val="accent1"/>
                </a:solidFill>
                <a:cs typeface="Calibri Light"/>
              </a:rPr>
              <a:t>Zoom &amp; MODIFIER</a:t>
            </a:r>
            <a:endParaRPr lang="fr-CA" sz="5800" dirty="0">
              <a:solidFill>
                <a:schemeClr val="accent1"/>
              </a:solidFill>
            </a:endParaRPr>
          </a:p>
        </p:txBody>
      </p:sp>
      <p:pic>
        <p:nvPicPr>
          <p:cNvPr id="4" name="Image 4">
            <a:extLst>
              <a:ext uri="{FF2B5EF4-FFF2-40B4-BE49-F238E27FC236}">
                <a16:creationId xmlns:a16="http://schemas.microsoft.com/office/drawing/2014/main" id="{9B0D281C-0DB8-48DD-9684-DDBA1FEC215A}"/>
              </a:ext>
            </a:extLst>
          </p:cNvPr>
          <p:cNvPicPr>
            <a:picLocks noChangeAspect="1"/>
          </p:cNvPicPr>
          <p:nvPr/>
        </p:nvPicPr>
        <p:blipFill rotWithShape="1">
          <a:blip r:embed="rId2"/>
          <a:srcRect t="5626" b="7113"/>
          <a:stretch/>
        </p:blipFill>
        <p:spPr>
          <a:xfrm>
            <a:off x="243840" y="256540"/>
            <a:ext cx="11704320" cy="3764276"/>
          </a:xfrm>
          <a:prstGeom prst="rect">
            <a:avLst/>
          </a:prstGeom>
        </p:spPr>
      </p:pic>
    </p:spTree>
    <p:extLst>
      <p:ext uri="{BB962C8B-B14F-4D97-AF65-F5344CB8AC3E}">
        <p14:creationId xmlns:p14="http://schemas.microsoft.com/office/powerpoint/2010/main" val="95408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7ABB2-6949-4E10-A3D3-4A9243E7B987}"/>
              </a:ext>
            </a:extLst>
          </p:cNvPr>
          <p:cNvSpPr>
            <a:spLocks noGrp="1"/>
          </p:cNvSpPr>
          <p:nvPr>
            <p:ph type="title"/>
          </p:nvPr>
        </p:nvSpPr>
        <p:spPr/>
        <p:txBody>
          <a:bodyPr/>
          <a:lstStyle/>
          <a:p>
            <a:r>
              <a:rPr lang="fr-CA" dirty="0"/>
              <a:t>Le contrôleur sans binding</a:t>
            </a:r>
            <a:endParaRPr lang="en-CA" dirty="0"/>
          </a:p>
        </p:txBody>
      </p:sp>
      <p:sp>
        <p:nvSpPr>
          <p:cNvPr id="5" name="ZoneTexte 4">
            <a:extLst>
              <a:ext uri="{FF2B5EF4-FFF2-40B4-BE49-F238E27FC236}">
                <a16:creationId xmlns:a16="http://schemas.microsoft.com/office/drawing/2014/main" id="{118AF3C9-D7FD-45AE-B536-D6DE0FC22340}"/>
              </a:ext>
            </a:extLst>
          </p:cNvPr>
          <p:cNvSpPr txBox="1"/>
          <p:nvPr/>
        </p:nvSpPr>
        <p:spPr>
          <a:xfrm>
            <a:off x="989176" y="1859339"/>
            <a:ext cx="9000858" cy="3139321"/>
          </a:xfrm>
          <a:prstGeom prst="rect">
            <a:avLst/>
          </a:prstGeom>
          <a:noFill/>
        </p:spPr>
        <p:txBody>
          <a:bodyPr wrap="square">
            <a:spAutoFit/>
          </a:bodyPr>
          <a:lstStyle/>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Show the form for editing the specified resource.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@param</a:t>
            </a:r>
            <a:r>
              <a:rPr lang="en-CA" b="0" dirty="0">
                <a:solidFill>
                  <a:srgbClr val="008000"/>
                </a:solidFill>
                <a:effectLst/>
                <a:latin typeface="Consolas" panose="020B0609020204030204" pitchFamily="49" charset="0"/>
              </a:rPr>
              <a:t>  </a:t>
            </a:r>
            <a:r>
              <a:rPr lang="en-CA" b="0" dirty="0">
                <a:solidFill>
                  <a:srgbClr val="0000FF"/>
                </a:solidFill>
                <a:effectLst/>
                <a:latin typeface="Consolas" panose="020B0609020204030204" pitchFamily="49" charset="0"/>
              </a:rPr>
              <a:t>int</a:t>
            </a:r>
            <a:r>
              <a:rPr lang="en-CA" b="0" dirty="0">
                <a:solidFill>
                  <a:srgbClr val="008000"/>
                </a:solidFill>
                <a:effectLst/>
                <a:latin typeface="Consolas" panose="020B0609020204030204" pitchFamily="49" charset="0"/>
              </a:rPr>
              <a:t>  $id</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Response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edit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findOrFail</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films.modifier</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7079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3AEA2-FAC5-4869-943A-B9F9A4AFB59D}"/>
              </a:ext>
            </a:extLst>
          </p:cNvPr>
          <p:cNvSpPr>
            <a:spLocks noGrp="1"/>
          </p:cNvSpPr>
          <p:nvPr>
            <p:ph type="title"/>
          </p:nvPr>
        </p:nvSpPr>
        <p:spPr>
          <a:xfrm>
            <a:off x="326472" y="0"/>
            <a:ext cx="10515600" cy="734343"/>
          </a:xfrm>
        </p:spPr>
        <p:txBody>
          <a:bodyPr/>
          <a:lstStyle/>
          <a:p>
            <a:r>
              <a:rPr lang="fr-CA" dirty="0"/>
              <a:t>Le formulaire de modification</a:t>
            </a:r>
            <a:endParaRPr lang="en-CA" dirty="0"/>
          </a:p>
        </p:txBody>
      </p:sp>
      <p:sp>
        <p:nvSpPr>
          <p:cNvPr id="9" name="ZoneTexte 8">
            <a:extLst>
              <a:ext uri="{FF2B5EF4-FFF2-40B4-BE49-F238E27FC236}">
                <a16:creationId xmlns:a16="http://schemas.microsoft.com/office/drawing/2014/main" id="{D6C22544-275D-49D9-B0AB-E1F0D4A3AF0E}"/>
              </a:ext>
            </a:extLst>
          </p:cNvPr>
          <p:cNvSpPr txBox="1"/>
          <p:nvPr/>
        </p:nvSpPr>
        <p:spPr>
          <a:xfrm>
            <a:off x="92279" y="1027957"/>
            <a:ext cx="12099721" cy="5632311"/>
          </a:xfrm>
          <a:prstGeom prst="rect">
            <a:avLst/>
          </a:prstGeom>
          <a:noFill/>
        </p:spPr>
        <p:txBody>
          <a:bodyPr wrap="square">
            <a:spAutoFit/>
          </a:bodyPr>
          <a:lstStyle/>
          <a:p>
            <a:r>
              <a:rPr lang="en-CA" sz="1200" b="0" dirty="0">
                <a:solidFill>
                  <a:srgbClr val="800000"/>
                </a:solidFill>
                <a:effectLst/>
                <a:latin typeface="Consolas" panose="020B0609020204030204" pitchFamily="49" charset="0"/>
              </a:rPr>
              <a:t>&lt;h1</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"text-center"</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Page de modification du film </a:t>
            </a:r>
            <a:r>
              <a:rPr lang="en-CA" sz="1200" b="0" dirty="0">
                <a:solidFill>
                  <a:srgbClr val="795E26"/>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nom</a:t>
            </a:r>
            <a:r>
              <a:rPr lang="en-CA" sz="1200" b="0" dirty="0">
                <a:solidFill>
                  <a:srgbClr val="000000"/>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800000"/>
                </a:solidFill>
                <a:effectLst/>
                <a:latin typeface="Consolas" panose="020B0609020204030204" pitchFamily="49" charset="0"/>
              </a:rPr>
              <a:t>&lt;/h1&gt;</a:t>
            </a:r>
            <a:endParaRPr lang="en-CA" sz="1200" b="0" dirty="0">
              <a:solidFill>
                <a:srgbClr val="000000"/>
              </a:solidFill>
              <a:effectLst/>
              <a:latin typeface="Consolas" panose="020B0609020204030204" pitchFamily="49" charset="0"/>
            </a:endParaRPr>
          </a:p>
          <a:p>
            <a:r>
              <a:rPr lang="en-CA" sz="1200" b="0" dirty="0">
                <a:solidFill>
                  <a:srgbClr val="0000FF"/>
                </a:solidFill>
                <a:effectLst/>
                <a:latin typeface="Consolas" panose="020B0609020204030204" pitchFamily="49" charset="0"/>
              </a:rPr>
              <a:t>@if </a:t>
            </a:r>
            <a:r>
              <a:rPr lang="en-CA" sz="1200" b="0" dirty="0">
                <a:solidFill>
                  <a:srgbClr val="000000"/>
                </a:solidFill>
                <a:effectLst/>
                <a:latin typeface="Consolas" panose="020B0609020204030204" pitchFamily="49" charset="0"/>
              </a:rPr>
              <a:t>(</a:t>
            </a:r>
            <a:r>
              <a:rPr lang="en-CA" sz="1200" b="0" dirty="0" err="1">
                <a:solidFill>
                  <a:srgbClr val="795E26"/>
                </a:solidFill>
                <a:effectLst/>
                <a:latin typeface="Consolas" panose="020B0609020204030204" pitchFamily="49" charset="0"/>
              </a:rPr>
              <a:t>isset</a:t>
            </a:r>
            <a:r>
              <a:rPr lang="en-CA" sz="1200" b="0" dirty="0">
                <a:solidFill>
                  <a:srgbClr val="000000"/>
                </a:solidFill>
                <a:effectLst/>
                <a:latin typeface="Consolas" panose="020B0609020204030204" pitchFamily="49" charset="0"/>
              </a:rPr>
              <a:t>(</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a:t>
            </a:r>
          </a:p>
          <a:p>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"container"</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"row"</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"col-12"</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&lt;form</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method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"POST"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action</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{{route</a:t>
            </a:r>
            <a:r>
              <a:rPr lang="en-CA" sz="1200" b="0" dirty="0">
                <a:solidFill>
                  <a:srgbClr val="0000FF"/>
                </a:solidFill>
                <a:effectLst/>
                <a:latin typeface="Consolas" panose="020B0609020204030204" pitchFamily="49" charset="0"/>
              </a:rPr>
              <a:t>(</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films.update</a:t>
            </a:r>
            <a:r>
              <a:rPr lang="en-CA" sz="1200" b="0" dirty="0">
                <a:solidFill>
                  <a:srgbClr val="A31515"/>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id</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@csrf</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@method</a:t>
            </a:r>
            <a:r>
              <a:rPr lang="en-CA" sz="1200" b="0" dirty="0">
                <a:solidFill>
                  <a:srgbClr val="000000"/>
                </a:solidFill>
                <a:effectLst/>
                <a:latin typeface="Consolas" panose="020B0609020204030204" pitchFamily="49" charset="0"/>
              </a:rPr>
              <a:t>(</a:t>
            </a:r>
            <a:r>
              <a:rPr lang="en-CA" sz="1200" b="0" dirty="0">
                <a:solidFill>
                  <a:srgbClr val="A31515"/>
                </a:solidFill>
                <a:effectLst/>
                <a:latin typeface="Consolas" panose="020B0609020204030204" pitchFamily="49" charset="0"/>
              </a:rPr>
              <a:t>'PATCH'</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"form-group"</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&lt;label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nomFilm</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Nom du film</a:t>
            </a:r>
            <a:r>
              <a:rPr lang="en-CA" sz="1200" b="0" dirty="0">
                <a:solidFill>
                  <a:srgbClr val="800000"/>
                </a:solidFill>
                <a:effectLst/>
                <a:latin typeface="Consolas" panose="020B0609020204030204" pitchFamily="49" charset="0"/>
              </a:rPr>
              <a:t>&lt;/label&gt;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&lt;input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"text"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"form-control"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id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nomFilm</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value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795E26"/>
                </a:solidFill>
                <a:effectLst/>
                <a:latin typeface="Consolas" panose="020B0609020204030204" pitchFamily="49" charset="0"/>
              </a:rPr>
              <a:t>old</a:t>
            </a:r>
            <a:r>
              <a:rPr lang="en-CA" sz="1200" b="0" dirty="0">
                <a:solidFill>
                  <a:srgbClr val="000000"/>
                </a:solidFill>
                <a:effectLst/>
                <a:latin typeface="Consolas" panose="020B0609020204030204" pitchFamily="49" charset="0"/>
              </a:rPr>
              <a:t>(</a:t>
            </a:r>
            <a:r>
              <a:rPr lang="en-CA" sz="1200" b="0" dirty="0">
                <a:solidFill>
                  <a:srgbClr val="A31515"/>
                </a:solidFill>
                <a:effectLst/>
                <a:latin typeface="Consolas" panose="020B0609020204030204" pitchFamily="49" charset="0"/>
              </a:rPr>
              <a:t>'nom'</a:t>
            </a:r>
            <a:r>
              <a:rPr lang="en-CA" sz="1200" b="0" dirty="0">
                <a:solidFill>
                  <a:srgbClr val="000000"/>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nom</a:t>
            </a:r>
            <a:r>
              <a:rPr lang="en-CA" sz="1200" b="0" dirty="0">
                <a:solidFill>
                  <a:srgbClr val="000000"/>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CD3131"/>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name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"nom"</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"form-group"</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&lt;label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anneeProduction</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r>
              <a:rPr lang="en-CA" sz="1200" b="0" dirty="0" err="1">
                <a:solidFill>
                  <a:srgbClr val="000000"/>
                </a:solidFill>
                <a:effectLst/>
                <a:latin typeface="Consolas" panose="020B0609020204030204" pitchFamily="49" charset="0"/>
              </a:rPr>
              <a:t>Année</a:t>
            </a:r>
            <a:r>
              <a:rPr lang="en-CA" sz="1200" b="0" dirty="0">
                <a:solidFill>
                  <a:srgbClr val="000000"/>
                </a:solidFill>
                <a:effectLst/>
                <a:latin typeface="Consolas" panose="020B0609020204030204" pitchFamily="49" charset="0"/>
              </a:rPr>
              <a:t> de production</a:t>
            </a:r>
            <a:r>
              <a:rPr lang="en-CA" sz="1200" b="0" dirty="0">
                <a:solidFill>
                  <a:srgbClr val="800000"/>
                </a:solidFill>
                <a:effectLst/>
                <a:latin typeface="Consolas" panose="020B0609020204030204" pitchFamily="49" charset="0"/>
              </a:rPr>
              <a:t>&lt;/label&gt;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&lt;input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"number"</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"form-control"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id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anneeProduction</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value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old</a:t>
            </a:r>
            <a:r>
              <a:rPr lang="en-CA" sz="1200" b="0" dirty="0">
                <a:solidFill>
                  <a:srgbClr val="0000FF"/>
                </a:solidFill>
                <a:effectLst/>
                <a:latin typeface="Consolas" panose="020B0609020204030204" pitchFamily="49" charset="0"/>
              </a:rPr>
              <a:t>(</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annee</a:t>
            </a:r>
            <a:r>
              <a:rPr lang="en-CA" sz="1200" b="0" dirty="0">
                <a:solidFill>
                  <a:srgbClr val="A31515"/>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err="1">
                <a:solidFill>
                  <a:srgbClr val="001080"/>
                </a:solidFill>
                <a:effectLst/>
                <a:latin typeface="Consolas" panose="020B0609020204030204" pitchFamily="49" charset="0"/>
              </a:rPr>
              <a:t>annee</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name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annee</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"form-group"</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&lt;label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"description"</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Description</a:t>
            </a:r>
            <a:r>
              <a:rPr lang="en-CA" sz="1200" b="0" dirty="0">
                <a:solidFill>
                  <a:srgbClr val="800000"/>
                </a:solidFill>
                <a:effectLst/>
                <a:latin typeface="Consolas" panose="020B0609020204030204" pitchFamily="49" charset="0"/>
              </a:rPr>
              <a:t>&lt;/label&gt;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&lt;input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"text"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"form-control"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id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"description"</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value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old</a:t>
            </a:r>
            <a:r>
              <a:rPr lang="en-CA" sz="1200" b="0" dirty="0">
                <a:solidFill>
                  <a:srgbClr val="0000FF"/>
                </a:solidFill>
                <a:effectLst/>
                <a:latin typeface="Consolas" panose="020B0609020204030204" pitchFamily="49" charset="0"/>
              </a:rPr>
              <a:t>(</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descrciption</a:t>
            </a:r>
            <a:r>
              <a:rPr lang="en-CA" sz="1200" b="0" dirty="0">
                <a:solidFill>
                  <a:srgbClr val="A31515"/>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description</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name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"description"</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&lt;button</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"submit"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btn</a:t>
            </a:r>
            <a:r>
              <a:rPr lang="en-CA" sz="1200" b="0" dirty="0">
                <a:solidFill>
                  <a:srgbClr val="0000FF"/>
                </a:solidFill>
                <a:effectLst/>
                <a:latin typeface="Consolas" panose="020B0609020204030204" pitchFamily="49" charset="0"/>
              </a:rPr>
              <a:t> </a:t>
            </a:r>
            <a:r>
              <a:rPr lang="en-CA" sz="1200" b="0" dirty="0" err="1">
                <a:solidFill>
                  <a:srgbClr val="0000FF"/>
                </a:solidFill>
                <a:effectLst/>
                <a:latin typeface="Consolas" panose="020B0609020204030204" pitchFamily="49" charset="0"/>
              </a:rPr>
              <a:t>btn</a:t>
            </a:r>
            <a:r>
              <a:rPr lang="en-CA" sz="1200" b="0" dirty="0">
                <a:solidFill>
                  <a:srgbClr val="0000FF"/>
                </a:solidFill>
                <a:effectLst/>
                <a:latin typeface="Consolas" panose="020B0609020204030204" pitchFamily="49" charset="0"/>
              </a:rPr>
              <a:t>-primary"</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Modifier</a:t>
            </a:r>
            <a:r>
              <a:rPr lang="en-CA" sz="1200" b="0" dirty="0">
                <a:solidFill>
                  <a:srgbClr val="800000"/>
                </a:solidFill>
                <a:effectLst/>
                <a:latin typeface="Consolas" panose="020B0609020204030204" pitchFamily="49" charset="0"/>
              </a:rPr>
              <a:t>&lt;/button&gt;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&lt;/form&gt;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710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1BE88-4D7B-45C1-B8A3-B263C53875D9}"/>
              </a:ext>
            </a:extLst>
          </p:cNvPr>
          <p:cNvSpPr>
            <a:spLocks noGrp="1"/>
          </p:cNvSpPr>
          <p:nvPr>
            <p:ph type="title"/>
          </p:nvPr>
        </p:nvSpPr>
        <p:spPr/>
        <p:txBody>
          <a:bodyPr/>
          <a:lstStyle/>
          <a:p>
            <a:r>
              <a:rPr lang="fr-CA" dirty="0"/>
              <a:t>La route pour enregistrer la modification</a:t>
            </a:r>
            <a:endParaRPr lang="en-CA" dirty="0"/>
          </a:p>
        </p:txBody>
      </p:sp>
      <p:sp>
        <p:nvSpPr>
          <p:cNvPr id="5" name="ZoneTexte 4">
            <a:extLst>
              <a:ext uri="{FF2B5EF4-FFF2-40B4-BE49-F238E27FC236}">
                <a16:creationId xmlns:a16="http://schemas.microsoft.com/office/drawing/2014/main" id="{5F1A419A-55E4-4296-8109-A2D77E2AB989}"/>
              </a:ext>
            </a:extLst>
          </p:cNvPr>
          <p:cNvSpPr txBox="1"/>
          <p:nvPr/>
        </p:nvSpPr>
        <p:spPr>
          <a:xfrm>
            <a:off x="763398" y="1820411"/>
            <a:ext cx="9320169" cy="861774"/>
          </a:xfrm>
          <a:prstGeom prst="rect">
            <a:avLst/>
          </a:prstGeom>
          <a:noFill/>
        </p:spPr>
        <p:txBody>
          <a:bodyPr wrap="square">
            <a:spAutoFit/>
          </a:bodyPr>
          <a:lstStyle/>
          <a:p>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sz="3200" b="0" dirty="0">
                <a:solidFill>
                  <a:srgbClr val="795E26"/>
                </a:solidFill>
                <a:effectLst/>
                <a:latin typeface="Consolas" panose="020B0609020204030204" pitchFamily="49" charset="0"/>
              </a:rPr>
              <a:t>patch</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'/films/{id}/modifier'</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FilmsController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'update'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films.update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236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84990-BF5D-4F48-A467-35089287BAF9}"/>
              </a:ext>
            </a:extLst>
          </p:cNvPr>
          <p:cNvSpPr>
            <a:spLocks noGrp="1"/>
          </p:cNvSpPr>
          <p:nvPr>
            <p:ph type="title"/>
          </p:nvPr>
        </p:nvSpPr>
        <p:spPr>
          <a:xfrm>
            <a:off x="838200" y="365126"/>
            <a:ext cx="10515600" cy="842890"/>
          </a:xfrm>
        </p:spPr>
        <p:txBody>
          <a:bodyPr/>
          <a:lstStyle/>
          <a:p>
            <a:r>
              <a:rPr lang="fr-CA" dirty="0"/>
              <a:t>Le contrôleur pour enregistrer</a:t>
            </a:r>
            <a:endParaRPr lang="en-CA" dirty="0"/>
          </a:p>
        </p:txBody>
      </p:sp>
      <p:sp>
        <p:nvSpPr>
          <p:cNvPr id="5" name="ZoneTexte 4">
            <a:extLst>
              <a:ext uri="{FF2B5EF4-FFF2-40B4-BE49-F238E27FC236}">
                <a16:creationId xmlns:a16="http://schemas.microsoft.com/office/drawing/2014/main" id="{D3C4AF00-14D1-4D32-8D0F-8FD77340B4CE}"/>
              </a:ext>
            </a:extLst>
          </p:cNvPr>
          <p:cNvSpPr txBox="1"/>
          <p:nvPr/>
        </p:nvSpPr>
        <p:spPr>
          <a:xfrm>
            <a:off x="0" y="1786854"/>
            <a:ext cx="12192000" cy="4185761"/>
          </a:xfrm>
          <a:prstGeom prst="rect">
            <a:avLst/>
          </a:prstGeom>
          <a:noFill/>
        </p:spPr>
        <p:txBody>
          <a:bodyPr wrap="square">
            <a:spAutoFit/>
          </a:bodyPr>
          <a:lstStyle/>
          <a:p>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update</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FilmRequest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 $id</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 = </a:t>
            </a:r>
            <a:r>
              <a:rPr lang="en-US" sz="1400" b="0" dirty="0">
                <a:solidFill>
                  <a:srgbClr val="267F99"/>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findOrFail</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nom</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nom</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err="1">
                <a:solidFill>
                  <a:srgbClr val="001080"/>
                </a:solidFill>
                <a:effectLst/>
                <a:latin typeface="Consolas" panose="020B0609020204030204" pitchFamily="49" charset="0"/>
              </a:rPr>
              <a:t>annee</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-&gt;</a:t>
            </a:r>
            <a:r>
              <a:rPr lang="en-US" sz="1400" b="0" dirty="0" err="1">
                <a:solidFill>
                  <a:srgbClr val="001080"/>
                </a:solidFill>
                <a:effectLst/>
                <a:latin typeface="Consolas" panose="020B0609020204030204" pitchFamily="49" charset="0"/>
              </a:rPr>
              <a:t>annee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description</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description</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save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redirect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route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films.index</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with</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'message'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"Modification de "</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nom</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réussi</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267F99"/>
                </a:solidFill>
                <a:effectLst/>
                <a:latin typeface="Consolas" panose="020B0609020204030204" pitchFamily="49" charset="0"/>
              </a:rPr>
              <a:t>Throwable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a:t>
            </a:r>
            <a:r>
              <a:rPr lang="en-US" sz="1400" b="0" dirty="0" err="1">
                <a:solidFill>
                  <a:srgbClr val="008000"/>
                </a:solidFill>
                <a:effectLst/>
                <a:latin typeface="Consolas" panose="020B0609020204030204" pitchFamily="49" charset="0"/>
              </a:rPr>
              <a:t>Gérer</a:t>
            </a:r>
            <a:r>
              <a:rPr lang="en-US" sz="1400" b="0" dirty="0">
                <a:solidFill>
                  <a:srgbClr val="008000"/>
                </a:solidFill>
                <a:effectLst/>
                <a:latin typeface="Consolas" panose="020B0609020204030204" pitchFamily="49" charset="0"/>
              </a:rPr>
              <a:t> </a:t>
            </a:r>
            <a:r>
              <a:rPr lang="en-US" sz="1400" b="0" dirty="0" err="1">
                <a:solidFill>
                  <a:srgbClr val="008000"/>
                </a:solidFill>
                <a:effectLst/>
                <a:latin typeface="Consolas" panose="020B0609020204030204" pitchFamily="49" charset="0"/>
              </a:rPr>
              <a:t>l'erreur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debug</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redirect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route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films.index</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)-&gt;</a:t>
            </a:r>
            <a:r>
              <a:rPr lang="en-US" sz="1400" b="0" dirty="0" err="1">
                <a:solidFill>
                  <a:srgbClr val="795E26"/>
                </a:solidFill>
                <a:effectLst/>
                <a:latin typeface="Consolas" panose="020B0609020204030204" pitchFamily="49" charset="0"/>
              </a:rPr>
              <a:t>withErrors</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'la modification n</a:t>
            </a:r>
            <a:r>
              <a:rPr lang="en-US" sz="1400" b="0" dirty="0">
                <a:solidFill>
                  <a:srgbClr val="EE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 pas </a:t>
            </a:r>
            <a:r>
              <a:rPr lang="en-US" sz="1400" b="0" dirty="0" err="1">
                <a:solidFill>
                  <a:srgbClr val="A31515"/>
                </a:solidFill>
                <a:effectLst/>
                <a:latin typeface="Consolas" panose="020B0609020204030204" pitchFamily="49" charset="0"/>
              </a:rPr>
              <a:t>fonctionné</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redirect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route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films.index</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7585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A3B8E2-7576-48D4-A7E2-F363F7666844}"/>
              </a:ext>
            </a:extLst>
          </p:cNvPr>
          <p:cNvSpPr>
            <a:spLocks noGrp="1"/>
          </p:cNvSpPr>
          <p:nvPr>
            <p:ph type="title"/>
          </p:nvPr>
        </p:nvSpPr>
        <p:spPr>
          <a:xfrm>
            <a:off x="259360" y="0"/>
            <a:ext cx="10515600" cy="1325563"/>
          </a:xfrm>
        </p:spPr>
        <p:txBody>
          <a:bodyPr/>
          <a:lstStyle/>
          <a:p>
            <a:r>
              <a:rPr lang="fr-CA" dirty="0"/>
              <a:t>Rappels!</a:t>
            </a:r>
            <a:br>
              <a:rPr lang="fr-CA" dirty="0"/>
            </a:br>
            <a:r>
              <a:rPr lang="fr-CA" dirty="0"/>
              <a:t>Le </a:t>
            </a:r>
            <a:r>
              <a:rPr lang="fr-CA" dirty="0" err="1"/>
              <a:t>request</a:t>
            </a:r>
            <a:endParaRPr lang="en-CA" dirty="0"/>
          </a:p>
        </p:txBody>
      </p:sp>
      <p:pic>
        <p:nvPicPr>
          <p:cNvPr id="5" name="Image 4">
            <a:extLst>
              <a:ext uri="{FF2B5EF4-FFF2-40B4-BE49-F238E27FC236}">
                <a16:creationId xmlns:a16="http://schemas.microsoft.com/office/drawing/2014/main" id="{8EDFEC14-A023-41DE-9FD3-7D22957DE178}"/>
              </a:ext>
            </a:extLst>
          </p:cNvPr>
          <p:cNvPicPr>
            <a:picLocks noChangeAspect="1"/>
          </p:cNvPicPr>
          <p:nvPr/>
        </p:nvPicPr>
        <p:blipFill>
          <a:blip r:embed="rId2"/>
          <a:stretch>
            <a:fillRect/>
          </a:stretch>
        </p:blipFill>
        <p:spPr>
          <a:xfrm>
            <a:off x="3376448" y="0"/>
            <a:ext cx="5439104" cy="6858000"/>
          </a:xfrm>
          <a:prstGeom prst="rect">
            <a:avLst/>
          </a:prstGeom>
        </p:spPr>
      </p:pic>
    </p:spTree>
    <p:extLst>
      <p:ext uri="{BB962C8B-B14F-4D97-AF65-F5344CB8AC3E}">
        <p14:creationId xmlns:p14="http://schemas.microsoft.com/office/powerpoint/2010/main" val="60941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D8EA-8893-402F-BF21-0418A392150A}"/>
              </a:ext>
            </a:extLst>
          </p:cNvPr>
          <p:cNvSpPr>
            <a:spLocks noGrp="1"/>
          </p:cNvSpPr>
          <p:nvPr>
            <p:ph type="title"/>
          </p:nvPr>
        </p:nvSpPr>
        <p:spPr/>
        <p:txBody>
          <a:bodyPr/>
          <a:lstStyle/>
          <a:p>
            <a:r>
              <a:rPr lang="fr-CA" dirty="0"/>
              <a:t>Rappels $</a:t>
            </a:r>
            <a:r>
              <a:rPr lang="fr-CA" dirty="0" err="1"/>
              <a:t>fillable</a:t>
            </a:r>
            <a:endParaRPr lang="en-CA" dirty="0"/>
          </a:p>
        </p:txBody>
      </p:sp>
      <p:pic>
        <p:nvPicPr>
          <p:cNvPr id="5" name="Image 4">
            <a:extLst>
              <a:ext uri="{FF2B5EF4-FFF2-40B4-BE49-F238E27FC236}">
                <a16:creationId xmlns:a16="http://schemas.microsoft.com/office/drawing/2014/main" id="{AAFB8D89-03D0-44A1-8F1E-27E973B18A28}"/>
              </a:ext>
            </a:extLst>
          </p:cNvPr>
          <p:cNvPicPr>
            <a:picLocks noChangeAspect="1"/>
          </p:cNvPicPr>
          <p:nvPr/>
        </p:nvPicPr>
        <p:blipFill>
          <a:blip r:embed="rId2"/>
          <a:stretch>
            <a:fillRect/>
          </a:stretch>
        </p:blipFill>
        <p:spPr>
          <a:xfrm>
            <a:off x="2017858" y="2254637"/>
            <a:ext cx="5639587" cy="3019846"/>
          </a:xfrm>
          <a:prstGeom prst="rect">
            <a:avLst/>
          </a:prstGeom>
        </p:spPr>
      </p:pic>
    </p:spTree>
    <p:extLst>
      <p:ext uri="{BB962C8B-B14F-4D97-AF65-F5344CB8AC3E}">
        <p14:creationId xmlns:p14="http://schemas.microsoft.com/office/powerpoint/2010/main" val="368848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D967AB-9BD8-4CFC-BE37-5257A27CE468}"/>
              </a:ext>
            </a:extLst>
          </p:cNvPr>
          <p:cNvSpPr>
            <a:spLocks noGrp="1"/>
          </p:cNvSpPr>
          <p:nvPr>
            <p:ph type="title"/>
          </p:nvPr>
        </p:nvSpPr>
        <p:spPr/>
        <p:txBody>
          <a:bodyPr/>
          <a:lstStyle/>
          <a:p>
            <a:r>
              <a:rPr lang="fr-CA" dirty="0"/>
              <a:t>Exercices</a:t>
            </a:r>
            <a:endParaRPr lang="en-CA" dirty="0"/>
          </a:p>
        </p:txBody>
      </p:sp>
      <p:sp>
        <p:nvSpPr>
          <p:cNvPr id="3" name="Espace réservé du contenu 2">
            <a:extLst>
              <a:ext uri="{FF2B5EF4-FFF2-40B4-BE49-F238E27FC236}">
                <a16:creationId xmlns:a16="http://schemas.microsoft.com/office/drawing/2014/main" id="{355ABF07-A799-4BCB-B58C-ADEA2583B8A5}"/>
              </a:ext>
            </a:extLst>
          </p:cNvPr>
          <p:cNvSpPr>
            <a:spLocks noGrp="1"/>
          </p:cNvSpPr>
          <p:nvPr>
            <p:ph idx="1"/>
          </p:nvPr>
        </p:nvSpPr>
        <p:spPr/>
        <p:txBody>
          <a:bodyPr/>
          <a:lstStyle/>
          <a:p>
            <a:r>
              <a:rPr lang="fr-CA" dirty="0"/>
              <a:t>Vous devez implanter la méthode Show pour un film et pour un acteur.</a:t>
            </a:r>
          </a:p>
          <a:p>
            <a:pPr lvl="1"/>
            <a:r>
              <a:rPr lang="fr-CA" dirty="0"/>
              <a:t>Ça doit être beau!</a:t>
            </a:r>
          </a:p>
          <a:p>
            <a:pPr lvl="1"/>
            <a:r>
              <a:rPr lang="fr-CA" dirty="0"/>
              <a:t>Pour un film, on doit voir tous les acteurs!</a:t>
            </a:r>
          </a:p>
          <a:p>
            <a:pPr lvl="1"/>
            <a:r>
              <a:rPr lang="fr-CA" dirty="0"/>
              <a:t>Pour un acteurs, on doit voir tous les films!</a:t>
            </a:r>
          </a:p>
          <a:p>
            <a:r>
              <a:rPr lang="fr-CA" dirty="0"/>
              <a:t>Vous devez implanter l’édition pour les films et les acteurs.</a:t>
            </a:r>
          </a:p>
          <a:p>
            <a:r>
              <a:rPr lang="fr-CA" dirty="0"/>
              <a:t>Nous ne traitons pas encore les jointures.</a:t>
            </a:r>
          </a:p>
          <a:p>
            <a:r>
              <a:rPr lang="fr-CA" dirty="0"/>
              <a:t>Votre site ne doit pas avoir de « </a:t>
            </a:r>
            <a:r>
              <a:rPr lang="fr-CA" dirty="0" err="1"/>
              <a:t>dead</a:t>
            </a:r>
            <a:r>
              <a:rPr lang="fr-CA" dirty="0"/>
              <a:t>-end ». Ajoutez des boutons retour à la liste des films, la liste des acteurs, à l’accueil, etc.</a:t>
            </a:r>
            <a:endParaRPr lang="en-CA" dirty="0"/>
          </a:p>
        </p:txBody>
      </p:sp>
    </p:spTree>
    <p:extLst>
      <p:ext uri="{BB962C8B-B14F-4D97-AF65-F5344CB8AC3E}">
        <p14:creationId xmlns:p14="http://schemas.microsoft.com/office/powerpoint/2010/main" val="283171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97875-3327-4941-B96E-51361CE87503}"/>
              </a:ext>
            </a:extLst>
          </p:cNvPr>
          <p:cNvSpPr>
            <a:spLocks noGrp="1"/>
          </p:cNvSpPr>
          <p:nvPr>
            <p:ph type="title"/>
          </p:nvPr>
        </p:nvSpPr>
        <p:spPr>
          <a:xfrm>
            <a:off x="838200" y="2590967"/>
            <a:ext cx="10515600" cy="1325563"/>
          </a:xfrm>
        </p:spPr>
        <p:txBody>
          <a:bodyPr>
            <a:normAutofit fontScale="90000"/>
          </a:bodyPr>
          <a:lstStyle/>
          <a:p>
            <a:pPr algn="ctr"/>
            <a:r>
              <a:rPr lang="fr-CA" sz="9600" dirty="0"/>
              <a:t>ZOOM</a:t>
            </a:r>
            <a:endParaRPr lang="fr-CA" dirty="0"/>
          </a:p>
        </p:txBody>
      </p:sp>
    </p:spTree>
    <p:extLst>
      <p:ext uri="{BB962C8B-B14F-4D97-AF65-F5344CB8AC3E}">
        <p14:creationId xmlns:p14="http://schemas.microsoft.com/office/powerpoint/2010/main" val="130157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6ACC9-3E6A-4B5A-AD1F-F48EF699738B}"/>
              </a:ext>
            </a:extLst>
          </p:cNvPr>
          <p:cNvSpPr>
            <a:spLocks noGrp="1"/>
          </p:cNvSpPr>
          <p:nvPr>
            <p:ph type="title"/>
          </p:nvPr>
        </p:nvSpPr>
        <p:spPr/>
        <p:txBody>
          <a:bodyPr>
            <a:normAutofit fontScale="90000"/>
          </a:bodyPr>
          <a:lstStyle/>
          <a:p>
            <a:r>
              <a:rPr lang="fr-CA" dirty="0"/>
              <a:t>Dans une VUE,</a:t>
            </a:r>
            <a:br>
              <a:rPr lang="fr-CA" dirty="0"/>
            </a:br>
            <a:br>
              <a:rPr lang="fr-CA" dirty="0"/>
            </a:br>
            <a:r>
              <a:rPr lang="fr-CA" dirty="0"/>
              <a:t>Faire un lien vers la route en passant un </a:t>
            </a:r>
            <a:r>
              <a:rPr lang="fr-CA" b="1" dirty="0">
                <a:effectLst>
                  <a:outerShdw blurRad="38100" dist="38100" dir="2700000" algn="tl">
                    <a:srgbClr val="000000">
                      <a:alpha val="43137"/>
                    </a:srgbClr>
                  </a:outerShdw>
                </a:effectLst>
              </a:rPr>
              <a:t>paramètre</a:t>
            </a:r>
            <a:endParaRPr lang="en-CA" b="1" dirty="0">
              <a:effectLst>
                <a:outerShdw blurRad="38100" dist="38100" dir="2700000" algn="tl">
                  <a:srgbClr val="000000">
                    <a:alpha val="43137"/>
                  </a:srgbClr>
                </a:outerShdw>
              </a:effectLst>
            </a:endParaRPr>
          </a:p>
        </p:txBody>
      </p:sp>
      <p:sp>
        <p:nvSpPr>
          <p:cNvPr id="5" name="ZoneTexte 4">
            <a:extLst>
              <a:ext uri="{FF2B5EF4-FFF2-40B4-BE49-F238E27FC236}">
                <a16:creationId xmlns:a16="http://schemas.microsoft.com/office/drawing/2014/main" id="{D7BD8D12-1E00-40F8-A145-2AB62CB17143}"/>
              </a:ext>
            </a:extLst>
          </p:cNvPr>
          <p:cNvSpPr txBox="1"/>
          <p:nvPr/>
        </p:nvSpPr>
        <p:spPr>
          <a:xfrm>
            <a:off x="972083" y="3076554"/>
            <a:ext cx="10818864" cy="1477328"/>
          </a:xfrm>
          <a:prstGeom prst="rect">
            <a:avLst/>
          </a:prstGeom>
          <a:noFill/>
        </p:spPr>
        <p:txBody>
          <a:bodyPr wrap="square">
            <a:spAutoFit/>
          </a:bodyPr>
          <a:lstStyle/>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films.show</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t>
            </a:r>
            <a:r>
              <a:rPr lang="en-CA" b="0" dirty="0" err="1">
                <a:solidFill>
                  <a:srgbClr val="800000"/>
                </a:solidFill>
                <a:effectLst/>
                <a:latin typeface="Consolas" panose="020B0609020204030204" pitchFamily="49" charset="0"/>
              </a:rPr>
              <a:t>img</a:t>
            </a:r>
            <a:r>
              <a:rPr lang="en-CA" b="0" dirty="0">
                <a:solidFill>
                  <a:srgbClr val="800000"/>
                </a:solidFill>
                <a:effectLst/>
                <a:latin typeface="Consolas" panose="020B0609020204030204" pitchFamily="49" charset="0"/>
              </a:rPr>
              <a:t> </a:t>
            </a:r>
            <a:r>
              <a:rPr lang="en-CA" b="0" dirty="0" err="1">
                <a:solidFill>
                  <a:srgbClr val="800000"/>
                </a:solidFill>
                <a:effectLst/>
                <a:latin typeface="Consolas" panose="020B0609020204030204" pitchFamily="49" charset="0"/>
              </a:rPr>
              <a:t>src</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image</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2558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44F5C-A9D4-4E09-8FFF-76B1BB3AE9AF}"/>
              </a:ext>
            </a:extLst>
          </p:cNvPr>
          <p:cNvSpPr>
            <a:spLocks noGrp="1"/>
          </p:cNvSpPr>
          <p:nvPr>
            <p:ph type="title"/>
          </p:nvPr>
        </p:nvSpPr>
        <p:spPr/>
        <p:txBody>
          <a:bodyPr/>
          <a:lstStyle/>
          <a:p>
            <a:r>
              <a:rPr lang="fr-CA" dirty="0"/>
              <a:t>Les paramètres dans la route</a:t>
            </a:r>
            <a:endParaRPr lang="en-CA" dirty="0"/>
          </a:p>
        </p:txBody>
      </p:sp>
      <p:sp>
        <p:nvSpPr>
          <p:cNvPr id="5" name="ZoneTexte 4">
            <a:extLst>
              <a:ext uri="{FF2B5EF4-FFF2-40B4-BE49-F238E27FC236}">
                <a16:creationId xmlns:a16="http://schemas.microsoft.com/office/drawing/2014/main" id="{23E4AFDF-BC82-4046-B3C9-924370E289FE}"/>
              </a:ext>
            </a:extLst>
          </p:cNvPr>
          <p:cNvSpPr txBox="1"/>
          <p:nvPr/>
        </p:nvSpPr>
        <p:spPr>
          <a:xfrm>
            <a:off x="838200" y="4167663"/>
            <a:ext cx="9845842" cy="646331"/>
          </a:xfrm>
          <a:prstGeom prst="rect">
            <a:avLst/>
          </a:prstGeom>
          <a:noFill/>
        </p:spPr>
        <p:txBody>
          <a:bodyPr wrap="square">
            <a:spAutoFit/>
          </a:bodyPr>
          <a:lstStyle/>
          <a:p>
            <a:r>
              <a:rPr lang="en-US" b="0" dirty="0">
                <a:solidFill>
                  <a:srgbClr val="267F99"/>
                </a:solidFill>
                <a:effectLst/>
                <a:latin typeface="Consolas" panose="020B0609020204030204" pitchFamily="49" charset="0"/>
              </a:rPr>
              <a:t>Route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'/films/{film}/'</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FilmsController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'show'</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films.show</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
        <p:nvSpPr>
          <p:cNvPr id="6" name="ZoneTexte 5">
            <a:extLst>
              <a:ext uri="{FF2B5EF4-FFF2-40B4-BE49-F238E27FC236}">
                <a16:creationId xmlns:a16="http://schemas.microsoft.com/office/drawing/2014/main" id="{F85A08E1-83DD-4527-BD6D-EA6B1172EC30}"/>
              </a:ext>
            </a:extLst>
          </p:cNvPr>
          <p:cNvSpPr txBox="1"/>
          <p:nvPr/>
        </p:nvSpPr>
        <p:spPr>
          <a:xfrm>
            <a:off x="838200" y="1582340"/>
            <a:ext cx="9354424" cy="2585323"/>
          </a:xfrm>
          <a:prstGeom prst="rect">
            <a:avLst/>
          </a:prstGeom>
          <a:noFill/>
        </p:spPr>
        <p:txBody>
          <a:bodyPr wrap="square" rtlCol="0">
            <a:spAutoFit/>
          </a:bodyPr>
          <a:lstStyle/>
          <a:p>
            <a:pPr algn="just"/>
            <a:r>
              <a:rPr lang="fr-CA" dirty="0"/>
              <a:t>Dans la page d’accueil, on désire que l’utilisateur puisse cliquer sur un film pour le visionner ou en apprendre d’avantage sur le film (afficher plus d’informations). L’utilisateur pourrait aussi cliquer sur le film pour le modifier.</a:t>
            </a:r>
          </a:p>
          <a:p>
            <a:endParaRPr lang="fr-CA" dirty="0"/>
          </a:p>
          <a:p>
            <a:r>
              <a:rPr lang="fr-CA" dirty="0"/>
              <a:t>Tous les films doivent avoir une route. C’est pourquoi nous utiliserons les paramètres.</a:t>
            </a:r>
          </a:p>
          <a:p>
            <a:endParaRPr lang="fr-CA" dirty="0"/>
          </a:p>
          <a:p>
            <a:endParaRPr lang="fr-CA" dirty="0"/>
          </a:p>
          <a:p>
            <a:r>
              <a:rPr lang="fr-CA" dirty="0"/>
              <a:t>Avec « binding »</a:t>
            </a:r>
          </a:p>
          <a:p>
            <a:endParaRPr lang="en-CA" dirty="0"/>
          </a:p>
        </p:txBody>
      </p:sp>
    </p:spTree>
    <p:extLst>
      <p:ext uri="{BB962C8B-B14F-4D97-AF65-F5344CB8AC3E}">
        <p14:creationId xmlns:p14="http://schemas.microsoft.com/office/powerpoint/2010/main" val="313039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5ABE7-3C3D-411F-AB9B-DF98270F61CC}"/>
              </a:ext>
            </a:extLst>
          </p:cNvPr>
          <p:cNvSpPr>
            <a:spLocks noGrp="1"/>
          </p:cNvSpPr>
          <p:nvPr>
            <p:ph type="title"/>
          </p:nvPr>
        </p:nvSpPr>
        <p:spPr/>
        <p:txBody>
          <a:bodyPr/>
          <a:lstStyle/>
          <a:p>
            <a:r>
              <a:rPr lang="fr-CA" dirty="0"/>
              <a:t>Le contrôleur avec binding</a:t>
            </a:r>
            <a:endParaRPr lang="en-CA" dirty="0"/>
          </a:p>
        </p:txBody>
      </p:sp>
      <p:sp>
        <p:nvSpPr>
          <p:cNvPr id="3" name="Espace réservé du contenu 2">
            <a:extLst>
              <a:ext uri="{FF2B5EF4-FFF2-40B4-BE49-F238E27FC236}">
                <a16:creationId xmlns:a16="http://schemas.microsoft.com/office/drawing/2014/main" id="{BB6FD672-2427-4A68-8BA4-43AEFA1EDE35}"/>
              </a:ext>
            </a:extLst>
          </p:cNvPr>
          <p:cNvSpPr>
            <a:spLocks noGrp="1"/>
          </p:cNvSpPr>
          <p:nvPr>
            <p:ph idx="1"/>
          </p:nvPr>
        </p:nvSpPr>
        <p:spPr/>
        <p:txBody>
          <a:bodyPr/>
          <a:lstStyle/>
          <a:p>
            <a:pPr algn="just"/>
            <a:r>
              <a:rPr lang="fr-CA" dirty="0"/>
              <a:t>Le contrôleur dispose déjà de la méthode show pour afficher une instance de film.</a:t>
            </a:r>
            <a:endParaRPr lang="en-CA" dirty="0"/>
          </a:p>
        </p:txBody>
      </p:sp>
      <p:sp>
        <p:nvSpPr>
          <p:cNvPr id="5" name="ZoneTexte 4">
            <a:extLst>
              <a:ext uri="{FF2B5EF4-FFF2-40B4-BE49-F238E27FC236}">
                <a16:creationId xmlns:a16="http://schemas.microsoft.com/office/drawing/2014/main" id="{C52D1710-B12D-48DA-B9BD-E3D01417787F}"/>
              </a:ext>
            </a:extLst>
          </p:cNvPr>
          <p:cNvSpPr txBox="1"/>
          <p:nvPr/>
        </p:nvSpPr>
        <p:spPr>
          <a:xfrm>
            <a:off x="946447" y="3536873"/>
            <a:ext cx="9325598" cy="2862322"/>
          </a:xfrm>
          <a:prstGeom prst="rect">
            <a:avLst/>
          </a:prstGeom>
          <a:noFill/>
        </p:spPr>
        <p:txBody>
          <a:bodyPr wrap="square">
            <a:spAutoFit/>
          </a:bodyPr>
          <a:lstStyle/>
          <a:p>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Display the specified resource.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@param</a:t>
            </a:r>
            <a:r>
              <a:rPr lang="en-CA" b="0" dirty="0">
                <a:solidFill>
                  <a:srgbClr val="008000"/>
                </a:solidFill>
                <a:effectLst/>
                <a:latin typeface="Consolas" panose="020B0609020204030204" pitchFamily="49" charset="0"/>
              </a:rPr>
              <a:t>  </a:t>
            </a:r>
            <a:r>
              <a:rPr lang="en-CA" b="0" dirty="0">
                <a:solidFill>
                  <a:srgbClr val="0000FF"/>
                </a:solidFill>
                <a:effectLst/>
                <a:latin typeface="Consolas" panose="020B0609020204030204" pitchFamily="49" charset="0"/>
              </a:rPr>
              <a:t>int</a:t>
            </a:r>
            <a:r>
              <a:rPr lang="en-CA" b="0" dirty="0">
                <a:solidFill>
                  <a:srgbClr val="008000"/>
                </a:solidFill>
                <a:effectLst/>
                <a:latin typeface="Consolas" panose="020B0609020204030204" pitchFamily="49" charset="0"/>
              </a:rPr>
              <a:t>  $id</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Response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show</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Film</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films.show</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50394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06EF6E-1C15-4694-A2AB-05CA970691B5}"/>
              </a:ext>
            </a:extLst>
          </p:cNvPr>
          <p:cNvSpPr>
            <a:spLocks noGrp="1"/>
          </p:cNvSpPr>
          <p:nvPr>
            <p:ph type="title"/>
          </p:nvPr>
        </p:nvSpPr>
        <p:spPr/>
        <p:txBody>
          <a:bodyPr/>
          <a:lstStyle/>
          <a:p>
            <a:r>
              <a:rPr lang="fr-CA" dirty="0"/>
              <a:t>La vue de zoom</a:t>
            </a:r>
            <a:endParaRPr lang="en-CA" dirty="0"/>
          </a:p>
        </p:txBody>
      </p:sp>
      <p:sp>
        <p:nvSpPr>
          <p:cNvPr id="3" name="Espace réservé du contenu 2">
            <a:extLst>
              <a:ext uri="{FF2B5EF4-FFF2-40B4-BE49-F238E27FC236}">
                <a16:creationId xmlns:a16="http://schemas.microsoft.com/office/drawing/2014/main" id="{51FF0C04-B599-487A-821F-D757255F05CA}"/>
              </a:ext>
            </a:extLst>
          </p:cNvPr>
          <p:cNvSpPr>
            <a:spLocks noGrp="1"/>
          </p:cNvSpPr>
          <p:nvPr>
            <p:ph idx="1"/>
          </p:nvPr>
        </p:nvSpPr>
        <p:spPr>
          <a:xfrm>
            <a:off x="838200" y="1410056"/>
            <a:ext cx="10515600" cy="4766907"/>
          </a:xfrm>
        </p:spPr>
        <p:txBody>
          <a:bodyPr/>
          <a:lstStyle/>
          <a:p>
            <a:r>
              <a:rPr lang="fr-CA" dirty="0"/>
              <a:t>La vue reçoit une instance de film du contrôleur.</a:t>
            </a:r>
            <a:endParaRPr lang="en-CA" dirty="0"/>
          </a:p>
        </p:txBody>
      </p:sp>
      <p:sp>
        <p:nvSpPr>
          <p:cNvPr id="5" name="ZoneTexte 4">
            <a:extLst>
              <a:ext uri="{FF2B5EF4-FFF2-40B4-BE49-F238E27FC236}">
                <a16:creationId xmlns:a16="http://schemas.microsoft.com/office/drawing/2014/main" id="{A432576C-8775-4504-BA1B-2DFBC128D8E3}"/>
              </a:ext>
            </a:extLst>
          </p:cNvPr>
          <p:cNvSpPr txBox="1"/>
          <p:nvPr/>
        </p:nvSpPr>
        <p:spPr>
          <a:xfrm>
            <a:off x="838200" y="2332974"/>
            <a:ext cx="6097424" cy="3970318"/>
          </a:xfrm>
          <a:prstGeom prst="rect">
            <a:avLst/>
          </a:prstGeom>
          <a:noFill/>
        </p:spPr>
        <p:txBody>
          <a:bodyPr wrap="square">
            <a:spAutoFit/>
          </a:bodyPr>
          <a:lstStyle/>
          <a:p>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'layouts.app'</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'contenu'</a:t>
            </a:r>
            <a:r>
              <a:rPr lang="en-CA" b="0" dirty="0">
                <a:solidFill>
                  <a:srgbClr val="000000"/>
                </a:solidFill>
                <a:effectLst/>
                <a:latin typeface="Consolas" panose="020B0609020204030204" pitchFamily="49" charset="0"/>
              </a:rPr>
              <a:t>)</a:t>
            </a:r>
          </a:p>
          <a:p>
            <a:r>
              <a:rPr lang="en-CA" b="0" dirty="0">
                <a:solidFill>
                  <a:srgbClr val="800000"/>
                </a:solidFill>
                <a:effectLst/>
                <a:latin typeface="Consolas" panose="020B0609020204030204" pitchFamily="49" charset="0"/>
              </a:rPr>
              <a:t>&lt;h1&gt;</a:t>
            </a:r>
            <a:r>
              <a:rPr lang="en-CA" b="0" dirty="0">
                <a:solidFill>
                  <a:srgbClr val="000000"/>
                </a:solidFill>
                <a:effectLst/>
                <a:latin typeface="Consolas" panose="020B0609020204030204" pitchFamily="49" charset="0"/>
              </a:rPr>
              <a:t>Page du film </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@if </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isset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description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@else</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&lt;p&gt;</a:t>
            </a:r>
            <a:r>
              <a:rPr lang="en-CA" b="0" dirty="0">
                <a:solidFill>
                  <a:srgbClr val="000000"/>
                </a:solidFill>
                <a:effectLst/>
                <a:latin typeface="Consolas" panose="020B0609020204030204" pitchFamily="49" charset="0"/>
              </a:rPr>
              <a:t>Le film </a:t>
            </a:r>
            <a:r>
              <a:rPr lang="en-CA" b="0" dirty="0" err="1">
                <a:solidFill>
                  <a:srgbClr val="000000"/>
                </a:solidFill>
                <a:effectLst/>
                <a:latin typeface="Consolas" panose="020B0609020204030204" pitchFamily="49" charset="0"/>
              </a:rPr>
              <a:t>n'existe</a:t>
            </a:r>
            <a:r>
              <a:rPr lang="en-CA" b="0" dirty="0">
                <a:solidFill>
                  <a:srgbClr val="000000"/>
                </a:solidFill>
                <a:effectLst/>
                <a:latin typeface="Consolas" panose="020B0609020204030204" pitchFamily="49" charset="0"/>
              </a:rPr>
              <a:t> pas</a:t>
            </a:r>
            <a:r>
              <a:rPr lang="en-CA" b="0" dirty="0">
                <a:solidFill>
                  <a:srgbClr val="800000"/>
                </a:solidFill>
                <a:effectLst/>
                <a:latin typeface="Consolas" panose="020B0609020204030204" pitchFamily="49" charset="0"/>
              </a:rPr>
              <a:t>&lt;/p&gt;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@endif</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@endsection</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487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97875-3327-4941-B96E-51361CE87503}"/>
              </a:ext>
            </a:extLst>
          </p:cNvPr>
          <p:cNvSpPr>
            <a:spLocks noGrp="1"/>
          </p:cNvSpPr>
          <p:nvPr>
            <p:ph type="title"/>
          </p:nvPr>
        </p:nvSpPr>
        <p:spPr>
          <a:xfrm>
            <a:off x="838200" y="2590967"/>
            <a:ext cx="10515600" cy="1325563"/>
          </a:xfrm>
        </p:spPr>
        <p:txBody>
          <a:bodyPr>
            <a:normAutofit fontScale="90000"/>
          </a:bodyPr>
          <a:lstStyle/>
          <a:p>
            <a:pPr algn="ctr"/>
            <a:r>
              <a:rPr lang="fr-CA" sz="9600" dirty="0"/>
              <a:t>MODIFIER</a:t>
            </a:r>
            <a:endParaRPr lang="fr-CA" dirty="0"/>
          </a:p>
        </p:txBody>
      </p:sp>
    </p:spTree>
    <p:extLst>
      <p:ext uri="{BB962C8B-B14F-4D97-AF65-F5344CB8AC3E}">
        <p14:creationId xmlns:p14="http://schemas.microsoft.com/office/powerpoint/2010/main" val="320081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6ACC9-3E6A-4B5A-AD1F-F48EF699738B}"/>
              </a:ext>
            </a:extLst>
          </p:cNvPr>
          <p:cNvSpPr>
            <a:spLocks noGrp="1"/>
          </p:cNvSpPr>
          <p:nvPr>
            <p:ph type="title"/>
          </p:nvPr>
        </p:nvSpPr>
        <p:spPr/>
        <p:txBody>
          <a:bodyPr>
            <a:normAutofit fontScale="90000"/>
          </a:bodyPr>
          <a:lstStyle/>
          <a:p>
            <a:r>
              <a:rPr lang="fr-CA" dirty="0"/>
              <a:t>Dans une VUE,</a:t>
            </a:r>
            <a:br>
              <a:rPr lang="fr-CA" dirty="0"/>
            </a:br>
            <a:br>
              <a:rPr lang="fr-CA" dirty="0"/>
            </a:br>
            <a:r>
              <a:rPr lang="fr-CA" dirty="0"/>
              <a:t>Faire un lien vers la route en passant un </a:t>
            </a:r>
            <a:r>
              <a:rPr lang="fr-CA" b="1" dirty="0">
                <a:effectLst>
                  <a:outerShdw blurRad="38100" dist="38100" dir="2700000" algn="tl">
                    <a:srgbClr val="000000">
                      <a:alpha val="43137"/>
                    </a:srgbClr>
                  </a:outerShdw>
                </a:effectLst>
              </a:rPr>
              <a:t>paramètre</a:t>
            </a:r>
            <a:endParaRPr lang="en-CA" b="1" dirty="0">
              <a:effectLst>
                <a:outerShdw blurRad="38100" dist="38100" dir="2700000" algn="tl">
                  <a:srgbClr val="000000">
                    <a:alpha val="43137"/>
                  </a:srgbClr>
                </a:outerShdw>
              </a:effectLst>
            </a:endParaRPr>
          </a:p>
        </p:txBody>
      </p:sp>
      <p:sp>
        <p:nvSpPr>
          <p:cNvPr id="5" name="ZoneTexte 4">
            <a:extLst>
              <a:ext uri="{FF2B5EF4-FFF2-40B4-BE49-F238E27FC236}">
                <a16:creationId xmlns:a16="http://schemas.microsoft.com/office/drawing/2014/main" id="{D7BD8D12-1E00-40F8-A145-2AB62CB17143}"/>
              </a:ext>
            </a:extLst>
          </p:cNvPr>
          <p:cNvSpPr txBox="1"/>
          <p:nvPr/>
        </p:nvSpPr>
        <p:spPr>
          <a:xfrm>
            <a:off x="972083" y="3076554"/>
            <a:ext cx="10818864" cy="1477328"/>
          </a:xfrm>
          <a:prstGeom prst="rect">
            <a:avLst/>
          </a:prstGeom>
          <a:noFill/>
        </p:spPr>
        <p:txBody>
          <a:bodyPr wrap="square">
            <a:spAutoFit/>
          </a:bodyPr>
          <a:lstStyle/>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films.edit</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class="</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-primary"</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err="1">
                <a:solidFill>
                  <a:srgbClr val="800000"/>
                </a:solidFill>
                <a:effectLst/>
                <a:latin typeface="Consolas" panose="020B0609020204030204" pitchFamily="49" charset="0"/>
              </a:rPr>
              <a:t>Editer</a:t>
            </a:r>
            <a:r>
              <a:rPr lang="en-CA" b="0" dirty="0">
                <a:solidFill>
                  <a:srgbClr val="800000"/>
                </a:solidFill>
                <a:effectLst/>
                <a:latin typeface="Consolas" panose="020B0609020204030204" pitchFamily="49" charset="0"/>
              </a:rPr>
              <a:t> le film</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3574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44F5C-A9D4-4E09-8FFF-76B1BB3AE9AF}"/>
              </a:ext>
            </a:extLst>
          </p:cNvPr>
          <p:cNvSpPr>
            <a:spLocks noGrp="1"/>
          </p:cNvSpPr>
          <p:nvPr>
            <p:ph type="title"/>
          </p:nvPr>
        </p:nvSpPr>
        <p:spPr/>
        <p:txBody>
          <a:bodyPr/>
          <a:lstStyle/>
          <a:p>
            <a:r>
              <a:rPr lang="fr-CA" dirty="0"/>
              <a:t>Les paramètres dans la route</a:t>
            </a:r>
            <a:endParaRPr lang="en-CA" dirty="0"/>
          </a:p>
        </p:txBody>
      </p:sp>
      <p:sp>
        <p:nvSpPr>
          <p:cNvPr id="6" name="ZoneTexte 5">
            <a:extLst>
              <a:ext uri="{FF2B5EF4-FFF2-40B4-BE49-F238E27FC236}">
                <a16:creationId xmlns:a16="http://schemas.microsoft.com/office/drawing/2014/main" id="{F85A08E1-83DD-4527-BD6D-EA6B1172EC30}"/>
              </a:ext>
            </a:extLst>
          </p:cNvPr>
          <p:cNvSpPr txBox="1"/>
          <p:nvPr/>
        </p:nvSpPr>
        <p:spPr>
          <a:xfrm>
            <a:off x="838200" y="1582340"/>
            <a:ext cx="9354424" cy="3970318"/>
          </a:xfrm>
          <a:prstGeom prst="rect">
            <a:avLst/>
          </a:prstGeom>
          <a:noFill/>
        </p:spPr>
        <p:txBody>
          <a:bodyPr wrap="square" rtlCol="0">
            <a:spAutoFit/>
          </a:bodyPr>
          <a:lstStyle/>
          <a:p>
            <a:pPr algn="just"/>
            <a:r>
              <a:rPr lang="fr-CA" dirty="0"/>
              <a:t>Dans la page d’accueil, on désire que l’utilisateur puisse cliquer sur un film pour le visionner ou en apprendre d’avantage sur le film (afficher plus d’informations). L’utilisateur pourrait aussi cliquer sur le film pour le modifier.</a:t>
            </a:r>
          </a:p>
          <a:p>
            <a:endParaRPr lang="fr-CA" dirty="0"/>
          </a:p>
          <a:p>
            <a:r>
              <a:rPr lang="fr-CA" dirty="0"/>
              <a:t>Tous les films doivent avoir une route. C’est pourquoi nous utiliserons les paramètres.</a:t>
            </a:r>
          </a:p>
          <a:p>
            <a:endParaRPr lang="fr-CA" dirty="0"/>
          </a:p>
          <a:p>
            <a:r>
              <a:rPr lang="fr-CA" dirty="0"/>
              <a:t>Méthode 1 : avec variable</a:t>
            </a:r>
          </a:p>
          <a:p>
            <a:endParaRPr lang="fr-CA" dirty="0"/>
          </a:p>
          <a:p>
            <a:endParaRPr lang="fr-CA" dirty="0"/>
          </a:p>
          <a:p>
            <a:endParaRPr lang="fr-CA" dirty="0"/>
          </a:p>
          <a:p>
            <a:endParaRPr lang="fr-CA" dirty="0"/>
          </a:p>
          <a:p>
            <a:endParaRPr lang="fr-CA" dirty="0"/>
          </a:p>
          <a:p>
            <a:endParaRPr lang="fr-CA" dirty="0"/>
          </a:p>
          <a:p>
            <a:endParaRPr lang="en-CA" dirty="0"/>
          </a:p>
        </p:txBody>
      </p:sp>
      <p:sp>
        <p:nvSpPr>
          <p:cNvPr id="8" name="ZoneTexte 7">
            <a:extLst>
              <a:ext uri="{FF2B5EF4-FFF2-40B4-BE49-F238E27FC236}">
                <a16:creationId xmlns:a16="http://schemas.microsoft.com/office/drawing/2014/main" id="{E925360A-6C9D-4C18-84B2-59BC118E18EE}"/>
              </a:ext>
            </a:extLst>
          </p:cNvPr>
          <p:cNvSpPr txBox="1"/>
          <p:nvPr/>
        </p:nvSpPr>
        <p:spPr>
          <a:xfrm>
            <a:off x="882316" y="4078704"/>
            <a:ext cx="7006839" cy="646331"/>
          </a:xfrm>
          <a:prstGeom prst="rect">
            <a:avLst/>
          </a:prstGeom>
          <a:noFill/>
        </p:spPr>
        <p:txBody>
          <a:bodyPr wrap="square">
            <a:spAutoFit/>
          </a:bodyPr>
          <a:lstStyle/>
          <a:p>
            <a:r>
              <a:rPr lang="en-US" b="0" dirty="0">
                <a:solidFill>
                  <a:srgbClr val="267F99"/>
                </a:solidFill>
                <a:effectLst/>
                <a:latin typeface="Consolas" panose="020B0609020204030204" pitchFamily="49" charset="0"/>
              </a:rPr>
              <a:t>Route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'/films/{id}/modifier/'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FilmsController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'edit'</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films.edit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325806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1061</Words>
  <Application>Microsoft Office PowerPoint</Application>
  <PresentationFormat>Grand écran</PresentationFormat>
  <Paragraphs>133</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Calibri Light</vt:lpstr>
      <vt:lpstr>Consolas</vt:lpstr>
      <vt:lpstr>Thème Office</vt:lpstr>
      <vt:lpstr>Zoom &amp; MODIFIER</vt:lpstr>
      <vt:lpstr>ZOOM</vt:lpstr>
      <vt:lpstr>Dans une VUE,  Faire un lien vers la route en passant un paramètre</vt:lpstr>
      <vt:lpstr>Les paramètres dans la route</vt:lpstr>
      <vt:lpstr>Le contrôleur avec binding</vt:lpstr>
      <vt:lpstr>La vue de zoom</vt:lpstr>
      <vt:lpstr>MODIFIER</vt:lpstr>
      <vt:lpstr>Dans une VUE,  Faire un lien vers la route en passant un paramètre</vt:lpstr>
      <vt:lpstr>Les paramètres dans la route</vt:lpstr>
      <vt:lpstr>Le contrôleur sans binding</vt:lpstr>
      <vt:lpstr>Le formulaire de modification</vt:lpstr>
      <vt:lpstr>La route pour enregistrer la modification</vt:lpstr>
      <vt:lpstr>Le contrôleur pour enregistrer</vt:lpstr>
      <vt:lpstr>Rappels! Le request</vt:lpstr>
      <vt:lpstr>Rappels $fillable</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dc:title>
  <dc:creator>Shany Carle</dc:creator>
  <cp:lastModifiedBy>Shany-Jonathan Carle</cp:lastModifiedBy>
  <cp:revision>3</cp:revision>
  <dcterms:created xsi:type="dcterms:W3CDTF">2020-11-16T16:43:16Z</dcterms:created>
  <dcterms:modified xsi:type="dcterms:W3CDTF">2022-11-14T17:05:00Z</dcterms:modified>
</cp:coreProperties>
</file>