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y-Jonathan Carle" userId="f3064aa4-0a6d-49b0-8370-fd088caafd1e" providerId="ADAL" clId="{83770EDE-425A-457D-893F-C352F68B248D}"/>
    <pc:docChg chg="undo custSel addSld delSld modSld">
      <pc:chgData name="Shany-Jonathan Carle" userId="f3064aa4-0a6d-49b0-8370-fd088caafd1e" providerId="ADAL" clId="{83770EDE-425A-457D-893F-C352F68B248D}" dt="2020-11-11T01:22:47.919" v="2490" actId="20577"/>
      <pc:docMkLst>
        <pc:docMk/>
      </pc:docMkLst>
      <pc:sldChg chg="modSp mod">
        <pc:chgData name="Shany-Jonathan Carle" userId="f3064aa4-0a6d-49b0-8370-fd088caafd1e" providerId="ADAL" clId="{83770EDE-425A-457D-893F-C352F68B248D}" dt="2020-11-09T13:50:11.230" v="14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83770EDE-425A-457D-893F-C352F68B248D}" dt="2020-11-09T13:50:11.230" v="14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7:17:28.250" v="2418" actId="20577"/>
        <pc:sldMkLst>
          <pc:docMk/>
          <pc:sldMk cId="1741846154" sldId="257"/>
        </pc:sldMkLst>
        <pc:spChg chg="mod">
          <ac:chgData name="Shany-Jonathan Carle" userId="f3064aa4-0a6d-49b0-8370-fd088caafd1e" providerId="ADAL" clId="{83770EDE-425A-457D-893F-C352F68B248D}" dt="2020-11-09T13:50:37.687" v="29" actId="20577"/>
          <ac:spMkLst>
            <pc:docMk/>
            <pc:sldMk cId="1741846154" sldId="257"/>
            <ac:spMk id="2" creationId="{176650C8-1705-454F-863D-1B313F1AB4B4}"/>
          </ac:spMkLst>
        </pc:spChg>
        <pc:spChg chg="mod">
          <ac:chgData name="Shany-Jonathan Carle" userId="f3064aa4-0a6d-49b0-8370-fd088caafd1e" providerId="ADAL" clId="{83770EDE-425A-457D-893F-C352F68B248D}" dt="2020-11-09T17:17:28.250" v="2418" actId="20577"/>
          <ac:spMkLst>
            <pc:docMk/>
            <pc:sldMk cId="1741846154" sldId="257"/>
            <ac:spMk id="3" creationId="{47729775-0E81-462C-A1FD-E0072FFAB402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3394737524" sldId="257"/>
        </pc:sldMkLst>
      </pc:sldChg>
      <pc:sldChg chg="modSp new mod">
        <pc:chgData name="Shany-Jonathan Carle" userId="f3064aa4-0a6d-49b0-8370-fd088caafd1e" providerId="ADAL" clId="{83770EDE-425A-457D-893F-C352F68B248D}" dt="2020-11-09T13:54:13.346" v="463" actId="20577"/>
        <pc:sldMkLst>
          <pc:docMk/>
          <pc:sldMk cId="216008789" sldId="258"/>
        </pc:sldMkLst>
        <pc:spChg chg="mod">
          <ac:chgData name="Shany-Jonathan Carle" userId="f3064aa4-0a6d-49b0-8370-fd088caafd1e" providerId="ADAL" clId="{83770EDE-425A-457D-893F-C352F68B248D}" dt="2020-11-09T13:52:37.389" v="322" actId="20577"/>
          <ac:spMkLst>
            <pc:docMk/>
            <pc:sldMk cId="216008789" sldId="258"/>
            <ac:spMk id="2" creationId="{8D0DEA26-D8C7-4A76-AA34-95EB2BF31C1C}"/>
          </ac:spMkLst>
        </pc:spChg>
        <pc:spChg chg="mod">
          <ac:chgData name="Shany-Jonathan Carle" userId="f3064aa4-0a6d-49b0-8370-fd088caafd1e" providerId="ADAL" clId="{83770EDE-425A-457D-893F-C352F68B248D}" dt="2020-11-09T13:54:13.346" v="463" actId="20577"/>
          <ac:spMkLst>
            <pc:docMk/>
            <pc:sldMk cId="216008789" sldId="258"/>
            <ac:spMk id="3" creationId="{D6CBA8F9-60CA-4C8E-AA35-3B223EBD448A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3263699820" sldId="258"/>
        </pc:sldMkLst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1295157093" sldId="259"/>
        </pc:sldMkLst>
      </pc:sldChg>
      <pc:sldChg chg="modSp new mod">
        <pc:chgData name="Shany-Jonathan Carle" userId="f3064aa4-0a6d-49b0-8370-fd088caafd1e" providerId="ADAL" clId="{83770EDE-425A-457D-893F-C352F68B248D}" dt="2020-11-09T13:54:58.864" v="550" actId="14100"/>
        <pc:sldMkLst>
          <pc:docMk/>
          <pc:sldMk cId="2917269854" sldId="259"/>
        </pc:sldMkLst>
        <pc:spChg chg="mod">
          <ac:chgData name="Shany-Jonathan Carle" userId="f3064aa4-0a6d-49b0-8370-fd088caafd1e" providerId="ADAL" clId="{83770EDE-425A-457D-893F-C352F68B248D}" dt="2020-11-09T13:54:27.730" v="485" actId="20577"/>
          <ac:spMkLst>
            <pc:docMk/>
            <pc:sldMk cId="2917269854" sldId="259"/>
            <ac:spMk id="2" creationId="{20E97F5E-F53E-4C2A-A1A2-C273662406D9}"/>
          </ac:spMkLst>
        </pc:spChg>
        <pc:spChg chg="mod">
          <ac:chgData name="Shany-Jonathan Carle" userId="f3064aa4-0a6d-49b0-8370-fd088caafd1e" providerId="ADAL" clId="{83770EDE-425A-457D-893F-C352F68B248D}" dt="2020-11-09T13:54:58.864" v="550" actId="14100"/>
          <ac:spMkLst>
            <pc:docMk/>
            <pc:sldMk cId="2917269854" sldId="259"/>
            <ac:spMk id="3" creationId="{EA45C7E7-9A45-4526-958B-F45F38E1E95C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1996485755" sldId="260"/>
        </pc:sldMkLst>
      </pc:sldChg>
      <pc:sldChg chg="modSp new mod">
        <pc:chgData name="Shany-Jonathan Carle" userId="f3064aa4-0a6d-49b0-8370-fd088caafd1e" providerId="ADAL" clId="{83770EDE-425A-457D-893F-C352F68B248D}" dt="2020-11-09T13:57:06.544" v="644" actId="5793"/>
        <pc:sldMkLst>
          <pc:docMk/>
          <pc:sldMk cId="2198117432" sldId="260"/>
        </pc:sldMkLst>
        <pc:spChg chg="mod">
          <ac:chgData name="Shany-Jonathan Carle" userId="f3064aa4-0a6d-49b0-8370-fd088caafd1e" providerId="ADAL" clId="{83770EDE-425A-457D-893F-C352F68B248D}" dt="2020-11-09T13:56:34.789" v="575" actId="20577"/>
          <ac:spMkLst>
            <pc:docMk/>
            <pc:sldMk cId="2198117432" sldId="260"/>
            <ac:spMk id="2" creationId="{3B1A7D4D-42C5-443F-8C3D-A3E61D12CF99}"/>
          </ac:spMkLst>
        </pc:spChg>
        <pc:spChg chg="mod">
          <ac:chgData name="Shany-Jonathan Carle" userId="f3064aa4-0a6d-49b0-8370-fd088caafd1e" providerId="ADAL" clId="{83770EDE-425A-457D-893F-C352F68B248D}" dt="2020-11-09T13:57:06.544" v="644" actId="5793"/>
          <ac:spMkLst>
            <pc:docMk/>
            <pc:sldMk cId="2198117432" sldId="260"/>
            <ac:spMk id="3" creationId="{E4306131-7D56-401A-88C4-99BF0F92C992}"/>
          </ac:spMkLst>
        </pc:spChg>
      </pc:sldChg>
      <pc:sldChg chg="delSp modSp new mod">
        <pc:chgData name="Shany-Jonathan Carle" userId="f3064aa4-0a6d-49b0-8370-fd088caafd1e" providerId="ADAL" clId="{83770EDE-425A-457D-893F-C352F68B248D}" dt="2020-11-09T17:20:40.896" v="2422" actId="20577"/>
        <pc:sldMkLst>
          <pc:docMk/>
          <pc:sldMk cId="1963512886" sldId="261"/>
        </pc:sldMkLst>
        <pc:spChg chg="del mod">
          <ac:chgData name="Shany-Jonathan Carle" userId="f3064aa4-0a6d-49b0-8370-fd088caafd1e" providerId="ADAL" clId="{83770EDE-425A-457D-893F-C352F68B248D}" dt="2020-11-09T14:00:01.885" v="764" actId="478"/>
          <ac:spMkLst>
            <pc:docMk/>
            <pc:sldMk cId="1963512886" sldId="261"/>
            <ac:spMk id="2" creationId="{52D326D4-A581-4F33-B934-855D7D042F01}"/>
          </ac:spMkLst>
        </pc:spChg>
        <pc:spChg chg="mod">
          <ac:chgData name="Shany-Jonathan Carle" userId="f3064aa4-0a6d-49b0-8370-fd088caafd1e" providerId="ADAL" clId="{83770EDE-425A-457D-893F-C352F68B248D}" dt="2020-11-09T17:20:40.896" v="2422" actId="20577"/>
          <ac:spMkLst>
            <pc:docMk/>
            <pc:sldMk cId="1963512886" sldId="261"/>
            <ac:spMk id="3" creationId="{4BEE596C-C971-453D-87CE-789F2FADFAD9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3208959088" sldId="261"/>
        </pc:sldMkLst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2076702309" sldId="262"/>
        </pc:sldMkLst>
      </pc:sldChg>
      <pc:sldChg chg="modSp new mod">
        <pc:chgData name="Shany-Jonathan Carle" userId="f3064aa4-0a6d-49b0-8370-fd088caafd1e" providerId="ADAL" clId="{83770EDE-425A-457D-893F-C352F68B248D}" dt="2020-11-09T14:00:32.163" v="803"/>
        <pc:sldMkLst>
          <pc:docMk/>
          <pc:sldMk cId="3460106882" sldId="262"/>
        </pc:sldMkLst>
        <pc:spChg chg="mod">
          <ac:chgData name="Shany-Jonathan Carle" userId="f3064aa4-0a6d-49b0-8370-fd088caafd1e" providerId="ADAL" clId="{83770EDE-425A-457D-893F-C352F68B248D}" dt="2020-11-09T14:00:23.094" v="801" actId="20577"/>
          <ac:spMkLst>
            <pc:docMk/>
            <pc:sldMk cId="3460106882" sldId="262"/>
            <ac:spMk id="2" creationId="{540B44B0-736D-483E-9A69-FF0F598C13F4}"/>
          </ac:spMkLst>
        </pc:spChg>
        <pc:spChg chg="mod">
          <ac:chgData name="Shany-Jonathan Carle" userId="f3064aa4-0a6d-49b0-8370-fd088caafd1e" providerId="ADAL" clId="{83770EDE-425A-457D-893F-C352F68B248D}" dt="2020-11-09T14:00:32.163" v="803"/>
          <ac:spMkLst>
            <pc:docMk/>
            <pc:sldMk cId="3460106882" sldId="262"/>
            <ac:spMk id="3" creationId="{216C4B26-3C47-4353-A9C9-66D721E5582A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1:26.164" v="844" actId="5793"/>
        <pc:sldMkLst>
          <pc:docMk/>
          <pc:sldMk cId="1230070604" sldId="263"/>
        </pc:sldMkLst>
        <pc:spChg chg="mod">
          <ac:chgData name="Shany-Jonathan Carle" userId="f3064aa4-0a6d-49b0-8370-fd088caafd1e" providerId="ADAL" clId="{83770EDE-425A-457D-893F-C352F68B248D}" dt="2020-11-09T14:00:54.065" v="832" actId="20577"/>
          <ac:spMkLst>
            <pc:docMk/>
            <pc:sldMk cId="1230070604" sldId="263"/>
            <ac:spMk id="2" creationId="{BD95CA5D-4BF8-46DA-A80F-E95FC094BF62}"/>
          </ac:spMkLst>
        </pc:spChg>
        <pc:spChg chg="mod">
          <ac:chgData name="Shany-Jonathan Carle" userId="f3064aa4-0a6d-49b0-8370-fd088caafd1e" providerId="ADAL" clId="{83770EDE-425A-457D-893F-C352F68B248D}" dt="2020-11-09T14:01:26.164" v="844" actId="5793"/>
          <ac:spMkLst>
            <pc:docMk/>
            <pc:sldMk cId="1230070604" sldId="263"/>
            <ac:spMk id="3" creationId="{1ADDD23F-223A-486E-9641-FC5EF2E44C71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2496430266" sldId="263"/>
        </pc:sldMkLst>
      </pc:sldChg>
      <pc:sldChg chg="modSp new mod">
        <pc:chgData name="Shany-Jonathan Carle" userId="f3064aa4-0a6d-49b0-8370-fd088caafd1e" providerId="ADAL" clId="{83770EDE-425A-457D-893F-C352F68B248D}" dt="2020-11-09T14:02:00.547" v="885" actId="5793"/>
        <pc:sldMkLst>
          <pc:docMk/>
          <pc:sldMk cId="3646742434" sldId="264"/>
        </pc:sldMkLst>
        <pc:spChg chg="mod">
          <ac:chgData name="Shany-Jonathan Carle" userId="f3064aa4-0a6d-49b0-8370-fd088caafd1e" providerId="ADAL" clId="{83770EDE-425A-457D-893F-C352F68B248D}" dt="2020-11-09T14:01:47.353" v="879" actId="20577"/>
          <ac:spMkLst>
            <pc:docMk/>
            <pc:sldMk cId="3646742434" sldId="264"/>
            <ac:spMk id="2" creationId="{407DDDEF-2916-4A5D-ACBC-173CFB530CA1}"/>
          </ac:spMkLst>
        </pc:spChg>
        <pc:spChg chg="mod">
          <ac:chgData name="Shany-Jonathan Carle" userId="f3064aa4-0a6d-49b0-8370-fd088caafd1e" providerId="ADAL" clId="{83770EDE-425A-457D-893F-C352F68B248D}" dt="2020-11-09T14:02:00.547" v="885" actId="5793"/>
          <ac:spMkLst>
            <pc:docMk/>
            <pc:sldMk cId="3646742434" sldId="264"/>
            <ac:spMk id="3" creationId="{6BB5D2C6-DABA-463D-A6AC-09B7F02CFB57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2:37.426" v="895" actId="5793"/>
        <pc:sldMkLst>
          <pc:docMk/>
          <pc:sldMk cId="3090806711" sldId="265"/>
        </pc:sldMkLst>
        <pc:spChg chg="mod">
          <ac:chgData name="Shany-Jonathan Carle" userId="f3064aa4-0a6d-49b0-8370-fd088caafd1e" providerId="ADAL" clId="{83770EDE-425A-457D-893F-C352F68B248D}" dt="2020-11-09T14:02:28.062" v="889" actId="20577"/>
          <ac:spMkLst>
            <pc:docMk/>
            <pc:sldMk cId="3090806711" sldId="265"/>
            <ac:spMk id="2" creationId="{78B73DCB-CDE1-4A7C-9CA0-32200E45EC4A}"/>
          </ac:spMkLst>
        </pc:spChg>
        <pc:spChg chg="mod">
          <ac:chgData name="Shany-Jonathan Carle" userId="f3064aa4-0a6d-49b0-8370-fd088caafd1e" providerId="ADAL" clId="{83770EDE-425A-457D-893F-C352F68B248D}" dt="2020-11-09T14:02:37.426" v="895" actId="5793"/>
          <ac:spMkLst>
            <pc:docMk/>
            <pc:sldMk cId="3090806711" sldId="265"/>
            <ac:spMk id="3" creationId="{CB692D53-F456-4538-A66F-86D23BE26AF3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2:55.547" v="904" actId="5793"/>
        <pc:sldMkLst>
          <pc:docMk/>
          <pc:sldMk cId="2568450719" sldId="266"/>
        </pc:sldMkLst>
        <pc:spChg chg="mod">
          <ac:chgData name="Shany-Jonathan Carle" userId="f3064aa4-0a6d-49b0-8370-fd088caafd1e" providerId="ADAL" clId="{83770EDE-425A-457D-893F-C352F68B248D}" dt="2020-11-09T14:02:42.309" v="898" actId="20577"/>
          <ac:spMkLst>
            <pc:docMk/>
            <pc:sldMk cId="2568450719" sldId="266"/>
            <ac:spMk id="2" creationId="{59BF9D62-E941-4A8A-9D07-D849DCF82352}"/>
          </ac:spMkLst>
        </pc:spChg>
        <pc:spChg chg="mod">
          <ac:chgData name="Shany-Jonathan Carle" userId="f3064aa4-0a6d-49b0-8370-fd088caafd1e" providerId="ADAL" clId="{83770EDE-425A-457D-893F-C352F68B248D}" dt="2020-11-09T14:02:55.547" v="904" actId="5793"/>
          <ac:spMkLst>
            <pc:docMk/>
            <pc:sldMk cId="2568450719" sldId="266"/>
            <ac:spMk id="3" creationId="{B14796F0-D98F-4194-BDB4-342858DA7F5C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5:13.371" v="982" actId="20577"/>
        <pc:sldMkLst>
          <pc:docMk/>
          <pc:sldMk cId="3396827723" sldId="267"/>
        </pc:sldMkLst>
        <pc:spChg chg="mod">
          <ac:chgData name="Shany-Jonathan Carle" userId="f3064aa4-0a6d-49b0-8370-fd088caafd1e" providerId="ADAL" clId="{83770EDE-425A-457D-893F-C352F68B248D}" dt="2020-11-09T14:03:29.976" v="915" actId="20577"/>
          <ac:spMkLst>
            <pc:docMk/>
            <pc:sldMk cId="3396827723" sldId="267"/>
            <ac:spMk id="2" creationId="{43F62CE7-4373-4F75-9313-A72E287C06C3}"/>
          </ac:spMkLst>
        </pc:spChg>
        <pc:spChg chg="mod">
          <ac:chgData name="Shany-Jonathan Carle" userId="f3064aa4-0a6d-49b0-8370-fd088caafd1e" providerId="ADAL" clId="{83770EDE-425A-457D-893F-C352F68B248D}" dt="2020-11-09T14:05:13.371" v="982" actId="20577"/>
          <ac:spMkLst>
            <pc:docMk/>
            <pc:sldMk cId="3396827723" sldId="267"/>
            <ac:spMk id="3" creationId="{FC78D625-3158-47C9-B7D8-A20C73A6EB55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6:26.034" v="1034" actId="5793"/>
        <pc:sldMkLst>
          <pc:docMk/>
          <pc:sldMk cId="561620354" sldId="268"/>
        </pc:sldMkLst>
        <pc:spChg chg="mod">
          <ac:chgData name="Shany-Jonathan Carle" userId="f3064aa4-0a6d-49b0-8370-fd088caafd1e" providerId="ADAL" clId="{83770EDE-425A-457D-893F-C352F68B248D}" dt="2020-11-09T14:05:30.153" v="1019" actId="20577"/>
          <ac:spMkLst>
            <pc:docMk/>
            <pc:sldMk cId="561620354" sldId="268"/>
            <ac:spMk id="2" creationId="{F205F8D9-F661-4C43-97DE-423A283AECF3}"/>
          </ac:spMkLst>
        </pc:spChg>
        <pc:spChg chg="mod">
          <ac:chgData name="Shany-Jonathan Carle" userId="f3064aa4-0a6d-49b0-8370-fd088caafd1e" providerId="ADAL" clId="{83770EDE-425A-457D-893F-C352F68B248D}" dt="2020-11-09T14:06:26.034" v="1034" actId="5793"/>
          <ac:spMkLst>
            <pc:docMk/>
            <pc:sldMk cId="561620354" sldId="268"/>
            <ac:spMk id="3" creationId="{34678DCA-187D-4D67-A858-4562A16F1775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7:17.880" v="1060" actId="5793"/>
        <pc:sldMkLst>
          <pc:docMk/>
          <pc:sldMk cId="3768615410" sldId="269"/>
        </pc:sldMkLst>
        <pc:spChg chg="mod">
          <ac:chgData name="Shany-Jonathan Carle" userId="f3064aa4-0a6d-49b0-8370-fd088caafd1e" providerId="ADAL" clId="{83770EDE-425A-457D-893F-C352F68B248D}" dt="2020-11-09T14:07:00.519" v="1046" actId="20577"/>
          <ac:spMkLst>
            <pc:docMk/>
            <pc:sldMk cId="3768615410" sldId="269"/>
            <ac:spMk id="2" creationId="{82561197-C427-42EF-9CE9-7E55632C53D8}"/>
          </ac:spMkLst>
        </pc:spChg>
        <pc:spChg chg="mod">
          <ac:chgData name="Shany-Jonathan Carle" userId="f3064aa4-0a6d-49b0-8370-fd088caafd1e" providerId="ADAL" clId="{83770EDE-425A-457D-893F-C352F68B248D}" dt="2020-11-09T14:07:17.880" v="1060" actId="5793"/>
          <ac:spMkLst>
            <pc:docMk/>
            <pc:sldMk cId="3768615410" sldId="269"/>
            <ac:spMk id="3" creationId="{C0FBFE1D-8D32-46D1-B40B-5A4F938AB783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8:15.881" v="1122" actId="20577"/>
        <pc:sldMkLst>
          <pc:docMk/>
          <pc:sldMk cId="661949791" sldId="270"/>
        </pc:sldMkLst>
        <pc:spChg chg="mod">
          <ac:chgData name="Shany-Jonathan Carle" userId="f3064aa4-0a6d-49b0-8370-fd088caafd1e" providerId="ADAL" clId="{83770EDE-425A-457D-893F-C352F68B248D}" dt="2020-11-09T14:07:45.626" v="1076" actId="20577"/>
          <ac:spMkLst>
            <pc:docMk/>
            <pc:sldMk cId="661949791" sldId="270"/>
            <ac:spMk id="2" creationId="{B11C1044-B7F5-47C9-99C3-D453C4B672C9}"/>
          </ac:spMkLst>
        </pc:spChg>
        <pc:spChg chg="mod">
          <ac:chgData name="Shany-Jonathan Carle" userId="f3064aa4-0a6d-49b0-8370-fd088caafd1e" providerId="ADAL" clId="{83770EDE-425A-457D-893F-C352F68B248D}" dt="2020-11-09T14:08:15.881" v="1122" actId="20577"/>
          <ac:spMkLst>
            <pc:docMk/>
            <pc:sldMk cId="661949791" sldId="270"/>
            <ac:spMk id="3" creationId="{CF0A8541-AF47-497D-BD5F-C03833919F27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9:12.881" v="1147" actId="5793"/>
        <pc:sldMkLst>
          <pc:docMk/>
          <pc:sldMk cId="3902736435" sldId="271"/>
        </pc:sldMkLst>
        <pc:spChg chg="mod">
          <ac:chgData name="Shany-Jonathan Carle" userId="f3064aa4-0a6d-49b0-8370-fd088caafd1e" providerId="ADAL" clId="{83770EDE-425A-457D-893F-C352F68B248D}" dt="2020-11-09T14:08:29.133" v="1128" actId="20577"/>
          <ac:spMkLst>
            <pc:docMk/>
            <pc:sldMk cId="3902736435" sldId="271"/>
            <ac:spMk id="2" creationId="{F1BD429E-DBD0-4416-AEE7-E9AF1A5F3EA3}"/>
          </ac:spMkLst>
        </pc:spChg>
        <pc:spChg chg="mod">
          <ac:chgData name="Shany-Jonathan Carle" userId="f3064aa4-0a6d-49b0-8370-fd088caafd1e" providerId="ADAL" clId="{83770EDE-425A-457D-893F-C352F68B248D}" dt="2020-11-09T14:09:12.881" v="1147" actId="5793"/>
          <ac:spMkLst>
            <pc:docMk/>
            <pc:sldMk cId="3902736435" sldId="271"/>
            <ac:spMk id="3" creationId="{97891A99-56C5-4161-BF09-EA1755D1498C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0:35.735" v="1266" actId="20577"/>
        <pc:sldMkLst>
          <pc:docMk/>
          <pc:sldMk cId="3318294848" sldId="272"/>
        </pc:sldMkLst>
        <pc:spChg chg="mod">
          <ac:chgData name="Shany-Jonathan Carle" userId="f3064aa4-0a6d-49b0-8370-fd088caafd1e" providerId="ADAL" clId="{83770EDE-425A-457D-893F-C352F68B248D}" dt="2020-11-09T14:09:42.680" v="1165" actId="20577"/>
          <ac:spMkLst>
            <pc:docMk/>
            <pc:sldMk cId="3318294848" sldId="272"/>
            <ac:spMk id="2" creationId="{C8429232-3072-4D4F-B931-BDCE4636DD90}"/>
          </ac:spMkLst>
        </pc:spChg>
        <pc:spChg chg="mod">
          <ac:chgData name="Shany-Jonathan Carle" userId="f3064aa4-0a6d-49b0-8370-fd088caafd1e" providerId="ADAL" clId="{83770EDE-425A-457D-893F-C352F68B248D}" dt="2020-11-09T14:10:35.735" v="1266" actId="20577"/>
          <ac:spMkLst>
            <pc:docMk/>
            <pc:sldMk cId="3318294848" sldId="272"/>
            <ac:spMk id="3" creationId="{32F03CF7-B61C-4901-93DA-2C29F511475F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1:49.102" v="1291" actId="1076"/>
        <pc:sldMkLst>
          <pc:docMk/>
          <pc:sldMk cId="2668905870" sldId="273"/>
        </pc:sldMkLst>
        <pc:spChg chg="mod">
          <ac:chgData name="Shany-Jonathan Carle" userId="f3064aa4-0a6d-49b0-8370-fd088caafd1e" providerId="ADAL" clId="{83770EDE-425A-457D-893F-C352F68B248D}" dt="2020-11-09T14:11:31.602" v="1284" actId="20577"/>
          <ac:spMkLst>
            <pc:docMk/>
            <pc:sldMk cId="2668905870" sldId="273"/>
            <ac:spMk id="2" creationId="{8FCFDF58-1A8C-4021-8DFE-DFE86C035D16}"/>
          </ac:spMkLst>
        </pc:spChg>
        <pc:spChg chg="mod">
          <ac:chgData name="Shany-Jonathan Carle" userId="f3064aa4-0a6d-49b0-8370-fd088caafd1e" providerId="ADAL" clId="{83770EDE-425A-457D-893F-C352F68B248D}" dt="2020-11-09T14:11:49.102" v="1291" actId="1076"/>
          <ac:spMkLst>
            <pc:docMk/>
            <pc:sldMk cId="2668905870" sldId="273"/>
            <ac:spMk id="3" creationId="{3ED7D6B3-891C-49DF-A5BB-BF9FE35BEF23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3:15.661" v="1344" actId="404"/>
        <pc:sldMkLst>
          <pc:docMk/>
          <pc:sldMk cId="829707757" sldId="274"/>
        </pc:sldMkLst>
        <pc:spChg chg="mod">
          <ac:chgData name="Shany-Jonathan Carle" userId="f3064aa4-0a6d-49b0-8370-fd088caafd1e" providerId="ADAL" clId="{83770EDE-425A-457D-893F-C352F68B248D}" dt="2020-11-09T14:12:34.161" v="1333" actId="20577"/>
          <ac:spMkLst>
            <pc:docMk/>
            <pc:sldMk cId="829707757" sldId="274"/>
            <ac:spMk id="2" creationId="{916235B8-61A6-4136-B162-EE1E1CADFDB5}"/>
          </ac:spMkLst>
        </pc:spChg>
        <pc:spChg chg="mod">
          <ac:chgData name="Shany-Jonathan Carle" userId="f3064aa4-0a6d-49b0-8370-fd088caafd1e" providerId="ADAL" clId="{83770EDE-425A-457D-893F-C352F68B248D}" dt="2020-11-09T14:13:15.661" v="1344" actId="404"/>
          <ac:spMkLst>
            <pc:docMk/>
            <pc:sldMk cId="829707757" sldId="274"/>
            <ac:spMk id="3" creationId="{39AB0E86-F11B-4284-836A-B9EAA902FC28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7:59.874" v="1448" actId="5793"/>
        <pc:sldMkLst>
          <pc:docMk/>
          <pc:sldMk cId="337104587" sldId="275"/>
        </pc:sldMkLst>
        <pc:spChg chg="mod">
          <ac:chgData name="Shany-Jonathan Carle" userId="f3064aa4-0a6d-49b0-8370-fd088caafd1e" providerId="ADAL" clId="{83770EDE-425A-457D-893F-C352F68B248D}" dt="2020-11-09T14:17:39.925" v="1359" actId="20577"/>
          <ac:spMkLst>
            <pc:docMk/>
            <pc:sldMk cId="337104587" sldId="275"/>
            <ac:spMk id="2" creationId="{D885E38F-3EBF-43B2-B2C0-10A7ADAA3DCA}"/>
          </ac:spMkLst>
        </pc:spChg>
        <pc:spChg chg="mod">
          <ac:chgData name="Shany-Jonathan Carle" userId="f3064aa4-0a6d-49b0-8370-fd088caafd1e" providerId="ADAL" clId="{83770EDE-425A-457D-893F-C352F68B248D}" dt="2020-11-09T14:17:59.874" v="1448" actId="5793"/>
          <ac:spMkLst>
            <pc:docMk/>
            <pc:sldMk cId="337104587" sldId="275"/>
            <ac:spMk id="3" creationId="{D12A5DA7-3B94-43CF-9218-797012C8EA08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09T14:20:47.196" v="1492" actId="1076"/>
        <pc:sldMkLst>
          <pc:docMk/>
          <pc:sldMk cId="2398110728" sldId="276"/>
        </pc:sldMkLst>
        <pc:spChg chg="mod">
          <ac:chgData name="Shany-Jonathan Carle" userId="f3064aa4-0a6d-49b0-8370-fd088caafd1e" providerId="ADAL" clId="{83770EDE-425A-457D-893F-C352F68B248D}" dt="2020-11-09T14:18:44.825" v="1473" actId="20577"/>
          <ac:spMkLst>
            <pc:docMk/>
            <pc:sldMk cId="2398110728" sldId="276"/>
            <ac:spMk id="2" creationId="{6D3ED217-0405-405F-B7B4-4422CB21CFFD}"/>
          </ac:spMkLst>
        </pc:spChg>
        <pc:spChg chg="del">
          <ac:chgData name="Shany-Jonathan Carle" userId="f3064aa4-0a6d-49b0-8370-fd088caafd1e" providerId="ADAL" clId="{83770EDE-425A-457D-893F-C352F68B248D}" dt="2020-11-09T14:18:47.451" v="1474" actId="478"/>
          <ac:spMkLst>
            <pc:docMk/>
            <pc:sldMk cId="2398110728" sldId="276"/>
            <ac:spMk id="3" creationId="{B5C200BB-93C6-4705-88B2-31FDBA8DB8AE}"/>
          </ac:spMkLst>
        </pc:spChg>
        <pc:spChg chg="add mod">
          <ac:chgData name="Shany-Jonathan Carle" userId="f3064aa4-0a6d-49b0-8370-fd088caafd1e" providerId="ADAL" clId="{83770EDE-425A-457D-893F-C352F68B248D}" dt="2020-11-09T14:20:47.196" v="1492" actId="1076"/>
          <ac:spMkLst>
            <pc:docMk/>
            <pc:sldMk cId="2398110728" sldId="276"/>
            <ac:spMk id="7" creationId="{E2213239-C187-4C04-BF4E-2C398BCE81A7}"/>
          </ac:spMkLst>
        </pc:spChg>
        <pc:picChg chg="add mod">
          <ac:chgData name="Shany-Jonathan Carle" userId="f3064aa4-0a6d-49b0-8370-fd088caafd1e" providerId="ADAL" clId="{83770EDE-425A-457D-893F-C352F68B248D}" dt="2020-11-09T14:19:02.925" v="1477" actId="14100"/>
          <ac:picMkLst>
            <pc:docMk/>
            <pc:sldMk cId="2398110728" sldId="276"/>
            <ac:picMk id="5" creationId="{8C902FBA-2D97-47B1-A73F-471B19E36F94}"/>
          </ac:picMkLst>
        </pc:picChg>
      </pc:sldChg>
      <pc:sldChg chg="modSp new mod">
        <pc:chgData name="Shany-Jonathan Carle" userId="f3064aa4-0a6d-49b0-8370-fd088caafd1e" providerId="ADAL" clId="{83770EDE-425A-457D-893F-C352F68B248D}" dt="2020-11-09T14:23:32.725" v="1606" actId="27636"/>
        <pc:sldMkLst>
          <pc:docMk/>
          <pc:sldMk cId="3249031936" sldId="277"/>
        </pc:sldMkLst>
        <pc:spChg chg="mod">
          <ac:chgData name="Shany-Jonathan Carle" userId="f3064aa4-0a6d-49b0-8370-fd088caafd1e" providerId="ADAL" clId="{83770EDE-425A-457D-893F-C352F68B248D}" dt="2020-11-09T14:21:23.931" v="1506" actId="20577"/>
          <ac:spMkLst>
            <pc:docMk/>
            <pc:sldMk cId="3249031936" sldId="277"/>
            <ac:spMk id="2" creationId="{3C786094-DE67-49BD-9C0C-0D4D7589F340}"/>
          </ac:spMkLst>
        </pc:spChg>
        <pc:spChg chg="mod">
          <ac:chgData name="Shany-Jonathan Carle" userId="f3064aa4-0a6d-49b0-8370-fd088caafd1e" providerId="ADAL" clId="{83770EDE-425A-457D-893F-C352F68B248D}" dt="2020-11-09T14:23:32.725" v="1606" actId="27636"/>
          <ac:spMkLst>
            <pc:docMk/>
            <pc:sldMk cId="3249031936" sldId="277"/>
            <ac:spMk id="3" creationId="{198808BC-54FE-499E-B525-490AE3E98CFB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23:59.466" v="1658" actId="5793"/>
        <pc:sldMkLst>
          <pc:docMk/>
          <pc:sldMk cId="2590624946" sldId="278"/>
        </pc:sldMkLst>
        <pc:spChg chg="mod">
          <ac:chgData name="Shany-Jonathan Carle" userId="f3064aa4-0a6d-49b0-8370-fd088caafd1e" providerId="ADAL" clId="{83770EDE-425A-457D-893F-C352F68B248D}" dt="2020-11-09T14:23:50.270" v="1654" actId="20577"/>
          <ac:spMkLst>
            <pc:docMk/>
            <pc:sldMk cId="2590624946" sldId="278"/>
            <ac:spMk id="2" creationId="{A56C5AF8-1C60-42FD-8EDD-E78191175708}"/>
          </ac:spMkLst>
        </pc:spChg>
        <pc:spChg chg="mod">
          <ac:chgData name="Shany-Jonathan Carle" userId="f3064aa4-0a6d-49b0-8370-fd088caafd1e" providerId="ADAL" clId="{83770EDE-425A-457D-893F-C352F68B248D}" dt="2020-11-09T14:23:59.466" v="1658" actId="5793"/>
          <ac:spMkLst>
            <pc:docMk/>
            <pc:sldMk cId="2590624946" sldId="278"/>
            <ac:spMk id="3" creationId="{D18EB8BE-14B7-49A8-9E11-4A1DF7787BF8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11T01:21:42.583" v="2477" actId="14100"/>
        <pc:sldMkLst>
          <pc:docMk/>
          <pc:sldMk cId="1608138053" sldId="279"/>
        </pc:sldMkLst>
        <pc:spChg chg="mod">
          <ac:chgData name="Shany-Jonathan Carle" userId="f3064aa4-0a6d-49b0-8370-fd088caafd1e" providerId="ADAL" clId="{83770EDE-425A-457D-893F-C352F68B248D}" dt="2020-11-09T14:25:31.823" v="1666" actId="27636"/>
          <ac:spMkLst>
            <pc:docMk/>
            <pc:sldMk cId="1608138053" sldId="279"/>
            <ac:spMk id="2" creationId="{05024035-769D-4240-910E-BA86FD809F72}"/>
          </ac:spMkLst>
        </pc:spChg>
        <pc:spChg chg="del mod">
          <ac:chgData name="Shany-Jonathan Carle" userId="f3064aa4-0a6d-49b0-8370-fd088caafd1e" providerId="ADAL" clId="{83770EDE-425A-457D-893F-C352F68B248D}" dt="2020-11-09T14:25:45.345" v="1668" actId="22"/>
          <ac:spMkLst>
            <pc:docMk/>
            <pc:sldMk cId="1608138053" sldId="279"/>
            <ac:spMk id="3" creationId="{0BE47643-7C93-4A3F-AEB8-F9A9B6DE6DB9}"/>
          </ac:spMkLst>
        </pc:spChg>
        <pc:spChg chg="add mod">
          <ac:chgData name="Shany-Jonathan Carle" userId="f3064aa4-0a6d-49b0-8370-fd088caafd1e" providerId="ADAL" clId="{83770EDE-425A-457D-893F-C352F68B248D}" dt="2020-11-11T01:21:42.583" v="2477" actId="14100"/>
          <ac:spMkLst>
            <pc:docMk/>
            <pc:sldMk cId="1608138053" sldId="279"/>
            <ac:spMk id="7" creationId="{83F01533-4E38-4C85-B4F1-C040C425B104}"/>
          </ac:spMkLst>
        </pc:spChg>
        <pc:picChg chg="add mod ord">
          <ac:chgData name="Shany-Jonathan Carle" userId="f3064aa4-0a6d-49b0-8370-fd088caafd1e" providerId="ADAL" clId="{83770EDE-425A-457D-893F-C352F68B248D}" dt="2020-11-11T01:21:39.005" v="2476" actId="14100"/>
          <ac:picMkLst>
            <pc:docMk/>
            <pc:sldMk cId="1608138053" sldId="279"/>
            <ac:picMk id="5" creationId="{DAE6E111-CBF8-4F21-ACAE-BB982116F452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4:27:14.763" v="1712" actId="1076"/>
        <pc:sldMkLst>
          <pc:docMk/>
          <pc:sldMk cId="2925678397" sldId="280"/>
        </pc:sldMkLst>
        <pc:spChg chg="mod">
          <ac:chgData name="Shany-Jonathan Carle" userId="f3064aa4-0a6d-49b0-8370-fd088caafd1e" providerId="ADAL" clId="{83770EDE-425A-457D-893F-C352F68B248D}" dt="2020-11-09T14:27:00.911" v="1708" actId="20577"/>
          <ac:spMkLst>
            <pc:docMk/>
            <pc:sldMk cId="2925678397" sldId="280"/>
            <ac:spMk id="2" creationId="{EDE36314-8619-4820-9F90-2D7663E68444}"/>
          </ac:spMkLst>
        </pc:spChg>
        <pc:spChg chg="del">
          <ac:chgData name="Shany-Jonathan Carle" userId="f3064aa4-0a6d-49b0-8370-fd088caafd1e" providerId="ADAL" clId="{83770EDE-425A-457D-893F-C352F68B248D}" dt="2020-11-09T14:27:02.834" v="1709" actId="478"/>
          <ac:spMkLst>
            <pc:docMk/>
            <pc:sldMk cId="2925678397" sldId="280"/>
            <ac:spMk id="3" creationId="{F93B9EDF-9642-4ACE-AFC2-D727E4F3F6DA}"/>
          </ac:spMkLst>
        </pc:spChg>
        <pc:picChg chg="add mod">
          <ac:chgData name="Shany-Jonathan Carle" userId="f3064aa4-0a6d-49b0-8370-fd088caafd1e" providerId="ADAL" clId="{83770EDE-425A-457D-893F-C352F68B248D}" dt="2020-11-09T14:27:14.763" v="1712" actId="1076"/>
          <ac:picMkLst>
            <pc:docMk/>
            <pc:sldMk cId="2925678397" sldId="280"/>
            <ac:picMk id="5" creationId="{EFDDB240-E251-44B0-8959-D55E698329D9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4:27:47.791" v="1740" actId="1076"/>
        <pc:sldMkLst>
          <pc:docMk/>
          <pc:sldMk cId="959179876" sldId="281"/>
        </pc:sldMkLst>
        <pc:spChg chg="mod">
          <ac:chgData name="Shany-Jonathan Carle" userId="f3064aa4-0a6d-49b0-8370-fd088caafd1e" providerId="ADAL" clId="{83770EDE-425A-457D-893F-C352F68B248D}" dt="2020-11-09T14:27:40.409" v="1736" actId="20577"/>
          <ac:spMkLst>
            <pc:docMk/>
            <pc:sldMk cId="959179876" sldId="281"/>
            <ac:spMk id="2" creationId="{425D0E2C-844A-4ABA-A062-89A67E2EE1DD}"/>
          </ac:spMkLst>
        </pc:spChg>
        <pc:spChg chg="del mod">
          <ac:chgData name="Shany-Jonathan Carle" userId="f3064aa4-0a6d-49b0-8370-fd088caafd1e" providerId="ADAL" clId="{83770EDE-425A-457D-893F-C352F68B248D}" dt="2020-11-09T14:27:42.940" v="1738" actId="22"/>
          <ac:spMkLst>
            <pc:docMk/>
            <pc:sldMk cId="959179876" sldId="281"/>
            <ac:spMk id="3" creationId="{F70C116C-DC23-49DC-B804-517E283776C8}"/>
          </ac:spMkLst>
        </pc:spChg>
        <pc:picChg chg="add mod ord">
          <ac:chgData name="Shany-Jonathan Carle" userId="f3064aa4-0a6d-49b0-8370-fd088caafd1e" providerId="ADAL" clId="{83770EDE-425A-457D-893F-C352F68B248D}" dt="2020-11-09T14:27:47.791" v="1740" actId="1076"/>
          <ac:picMkLst>
            <pc:docMk/>
            <pc:sldMk cId="959179876" sldId="281"/>
            <ac:picMk id="5" creationId="{A9D2511E-0318-411A-A00C-F073CC8128B1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11T01:22:47.919" v="2490" actId="20577"/>
        <pc:sldMkLst>
          <pc:docMk/>
          <pc:sldMk cId="3776239337" sldId="282"/>
        </pc:sldMkLst>
        <pc:spChg chg="del mod">
          <ac:chgData name="Shany-Jonathan Carle" userId="f3064aa4-0a6d-49b0-8370-fd088caafd1e" providerId="ADAL" clId="{83770EDE-425A-457D-893F-C352F68B248D}" dt="2020-11-09T14:28:09.994" v="1744" actId="478"/>
          <ac:spMkLst>
            <pc:docMk/>
            <pc:sldMk cId="3776239337" sldId="282"/>
            <ac:spMk id="2" creationId="{93B3EDA0-52A6-48C7-BE63-317D3E9DA02D}"/>
          </ac:spMkLst>
        </pc:spChg>
        <pc:spChg chg="del">
          <ac:chgData name="Shany-Jonathan Carle" userId="f3064aa4-0a6d-49b0-8370-fd088caafd1e" providerId="ADAL" clId="{83770EDE-425A-457D-893F-C352F68B248D}" dt="2020-11-09T14:28:12.269" v="1745" actId="478"/>
          <ac:spMkLst>
            <pc:docMk/>
            <pc:sldMk cId="3776239337" sldId="282"/>
            <ac:spMk id="3" creationId="{335EE5D3-2633-47B2-BEE6-015B428CD6AD}"/>
          </ac:spMkLst>
        </pc:spChg>
        <pc:spChg chg="add mod">
          <ac:chgData name="Shany-Jonathan Carle" userId="f3064aa4-0a6d-49b0-8370-fd088caafd1e" providerId="ADAL" clId="{83770EDE-425A-457D-893F-C352F68B248D}" dt="2020-11-11T01:22:47.919" v="2490" actId="20577"/>
          <ac:spMkLst>
            <pc:docMk/>
            <pc:sldMk cId="3776239337" sldId="282"/>
            <ac:spMk id="5" creationId="{FD787EC3-C31D-4E0F-9DF9-089514857EC6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09T14:29:23.139" v="1785" actId="14100"/>
        <pc:sldMkLst>
          <pc:docMk/>
          <pc:sldMk cId="1893091161" sldId="283"/>
        </pc:sldMkLst>
        <pc:spChg chg="mod">
          <ac:chgData name="Shany-Jonathan Carle" userId="f3064aa4-0a6d-49b0-8370-fd088caafd1e" providerId="ADAL" clId="{83770EDE-425A-457D-893F-C352F68B248D}" dt="2020-11-09T14:29:10.894" v="1782" actId="20577"/>
          <ac:spMkLst>
            <pc:docMk/>
            <pc:sldMk cId="1893091161" sldId="283"/>
            <ac:spMk id="2" creationId="{E04D651D-1A81-4ACD-93CA-1E2E768B3442}"/>
          </ac:spMkLst>
        </pc:spChg>
        <pc:spChg chg="del">
          <ac:chgData name="Shany-Jonathan Carle" userId="f3064aa4-0a6d-49b0-8370-fd088caafd1e" providerId="ADAL" clId="{83770EDE-425A-457D-893F-C352F68B248D}" dt="2020-11-09T14:29:13.061" v="1783" actId="478"/>
          <ac:spMkLst>
            <pc:docMk/>
            <pc:sldMk cId="1893091161" sldId="283"/>
            <ac:spMk id="3" creationId="{B204E484-A8CE-4EB4-8555-5B6DD27D4A78}"/>
          </ac:spMkLst>
        </pc:spChg>
        <pc:picChg chg="add mod">
          <ac:chgData name="Shany-Jonathan Carle" userId="f3064aa4-0a6d-49b0-8370-fd088caafd1e" providerId="ADAL" clId="{83770EDE-425A-457D-893F-C352F68B248D}" dt="2020-11-09T14:29:23.139" v="1785" actId="14100"/>
          <ac:picMkLst>
            <pc:docMk/>
            <pc:sldMk cId="1893091161" sldId="283"/>
            <ac:picMk id="5" creationId="{EC29C729-32C0-44D6-A783-DCD2A094C6F5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4:29:49.832" v="1797" actId="14100"/>
        <pc:sldMkLst>
          <pc:docMk/>
          <pc:sldMk cId="1583259179" sldId="284"/>
        </pc:sldMkLst>
        <pc:spChg chg="del mod">
          <ac:chgData name="Shany-Jonathan Carle" userId="f3064aa4-0a6d-49b0-8370-fd088caafd1e" providerId="ADAL" clId="{83770EDE-425A-457D-893F-C352F68B248D}" dt="2020-11-09T14:29:47.034" v="1795" actId="478"/>
          <ac:spMkLst>
            <pc:docMk/>
            <pc:sldMk cId="1583259179" sldId="284"/>
            <ac:spMk id="2" creationId="{B413C2C6-2E7D-4A6E-81F6-9D9C9A6DA24D}"/>
          </ac:spMkLst>
        </pc:spChg>
        <pc:spChg chg="del mod">
          <ac:chgData name="Shany-Jonathan Carle" userId="f3064aa4-0a6d-49b0-8370-fd088caafd1e" providerId="ADAL" clId="{83770EDE-425A-457D-893F-C352F68B248D}" dt="2020-11-09T14:29:45.645" v="1794" actId="478"/>
          <ac:spMkLst>
            <pc:docMk/>
            <pc:sldMk cId="1583259179" sldId="284"/>
            <ac:spMk id="3" creationId="{B84344C3-29B7-46B7-8A96-DCC6F8359001}"/>
          </ac:spMkLst>
        </pc:spChg>
        <pc:spChg chg="add mod">
          <ac:chgData name="Shany-Jonathan Carle" userId="f3064aa4-0a6d-49b0-8370-fd088caafd1e" providerId="ADAL" clId="{83770EDE-425A-457D-893F-C352F68B248D}" dt="2020-11-09T14:29:49.832" v="1797" actId="14100"/>
          <ac:spMkLst>
            <pc:docMk/>
            <pc:sldMk cId="1583259179" sldId="284"/>
            <ac:spMk id="5" creationId="{F0BFD2D3-9713-407F-9292-1A032DC5E17A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09T14:30:29.096" v="1826" actId="14100"/>
        <pc:sldMkLst>
          <pc:docMk/>
          <pc:sldMk cId="1306892360" sldId="285"/>
        </pc:sldMkLst>
        <pc:spChg chg="mod">
          <ac:chgData name="Shany-Jonathan Carle" userId="f3064aa4-0a6d-49b0-8370-fd088caafd1e" providerId="ADAL" clId="{83770EDE-425A-457D-893F-C352F68B248D}" dt="2020-11-09T14:30:09.751" v="1822" actId="20577"/>
          <ac:spMkLst>
            <pc:docMk/>
            <pc:sldMk cId="1306892360" sldId="285"/>
            <ac:spMk id="2" creationId="{FAF8B75E-1B0E-4343-B039-EBAB18A22B3A}"/>
          </ac:spMkLst>
        </pc:spChg>
        <pc:spChg chg="del mod">
          <ac:chgData name="Shany-Jonathan Carle" userId="f3064aa4-0a6d-49b0-8370-fd088caafd1e" providerId="ADAL" clId="{83770EDE-425A-457D-893F-C352F68B248D}" dt="2020-11-09T14:30:25.862" v="1824" actId="478"/>
          <ac:spMkLst>
            <pc:docMk/>
            <pc:sldMk cId="1306892360" sldId="285"/>
            <ac:spMk id="3" creationId="{0AF87887-665F-415D-828F-4F6030066940}"/>
          </ac:spMkLst>
        </pc:spChg>
        <pc:picChg chg="add mod">
          <ac:chgData name="Shany-Jonathan Carle" userId="f3064aa4-0a6d-49b0-8370-fd088caafd1e" providerId="ADAL" clId="{83770EDE-425A-457D-893F-C352F68B248D}" dt="2020-11-09T14:30:29.096" v="1826" actId="14100"/>
          <ac:picMkLst>
            <pc:docMk/>
            <pc:sldMk cId="1306892360" sldId="285"/>
            <ac:picMk id="5" creationId="{C4496DBF-ADFA-4E8C-B31D-87B8F784CAC8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7:37:49.786" v="2444" actId="20577"/>
        <pc:sldMkLst>
          <pc:docMk/>
          <pc:sldMk cId="2269362715" sldId="286"/>
        </pc:sldMkLst>
        <pc:spChg chg="del">
          <ac:chgData name="Shany-Jonathan Carle" userId="f3064aa4-0a6d-49b0-8370-fd088caafd1e" providerId="ADAL" clId="{83770EDE-425A-457D-893F-C352F68B248D}" dt="2020-11-09T14:30:48.031" v="1829" actId="478"/>
          <ac:spMkLst>
            <pc:docMk/>
            <pc:sldMk cId="2269362715" sldId="286"/>
            <ac:spMk id="2" creationId="{9B87F697-9220-4FB3-98F9-4C8530A3E1CD}"/>
          </ac:spMkLst>
        </pc:spChg>
        <pc:spChg chg="del">
          <ac:chgData name="Shany-Jonathan Carle" userId="f3064aa4-0a6d-49b0-8370-fd088caafd1e" providerId="ADAL" clId="{83770EDE-425A-457D-893F-C352F68B248D}" dt="2020-11-09T14:30:45.498" v="1828" actId="478"/>
          <ac:spMkLst>
            <pc:docMk/>
            <pc:sldMk cId="2269362715" sldId="286"/>
            <ac:spMk id="3" creationId="{1257B5EF-F35F-430C-876C-7299B70216E0}"/>
          </ac:spMkLst>
        </pc:spChg>
        <pc:spChg chg="add mod">
          <ac:chgData name="Shany-Jonathan Carle" userId="f3064aa4-0a6d-49b0-8370-fd088caafd1e" providerId="ADAL" clId="{83770EDE-425A-457D-893F-C352F68B248D}" dt="2020-11-09T17:37:49.786" v="2444" actId="20577"/>
          <ac:spMkLst>
            <pc:docMk/>
            <pc:sldMk cId="2269362715" sldId="286"/>
            <ac:spMk id="5" creationId="{BEBF3125-9381-417F-B500-1B29D96FC4B5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7:39:04.711" v="2453" actId="20577"/>
        <pc:sldMkLst>
          <pc:docMk/>
          <pc:sldMk cId="1312328575" sldId="287"/>
        </pc:sldMkLst>
        <pc:spChg chg="mod">
          <ac:chgData name="Shany-Jonathan Carle" userId="f3064aa4-0a6d-49b0-8370-fd088caafd1e" providerId="ADAL" clId="{83770EDE-425A-457D-893F-C352F68B248D}" dt="2020-11-09T14:31:26.466" v="1842" actId="20577"/>
          <ac:spMkLst>
            <pc:docMk/>
            <pc:sldMk cId="1312328575" sldId="287"/>
            <ac:spMk id="2" creationId="{8FF9CAED-E89A-4132-9BA7-CA1831820B7C}"/>
          </ac:spMkLst>
        </pc:spChg>
        <pc:spChg chg="mod">
          <ac:chgData name="Shany-Jonathan Carle" userId="f3064aa4-0a6d-49b0-8370-fd088caafd1e" providerId="ADAL" clId="{83770EDE-425A-457D-893F-C352F68B248D}" dt="2020-11-09T17:39:04.711" v="2453" actId="20577"/>
          <ac:spMkLst>
            <pc:docMk/>
            <pc:sldMk cId="1312328575" sldId="287"/>
            <ac:spMk id="3" creationId="{CCD6B381-F7D6-4CA3-8AC1-EE1B246E24AF}"/>
          </ac:spMkLst>
        </pc:spChg>
      </pc:sldChg>
    </pc:docChg>
  </pc:docChgLst>
  <pc:docChgLst>
    <pc:chgData name="Shany-Jonathan Carle" userId="f3064aa4-0a6d-49b0-8370-fd088caafd1e" providerId="ADAL" clId="{3C096EB6-23FC-47FB-AC0C-48F2777BF42B}"/>
    <pc:docChg chg="custSel addSld modSld">
      <pc:chgData name="Shany-Jonathan Carle" userId="f3064aa4-0a6d-49b0-8370-fd088caafd1e" providerId="ADAL" clId="{3C096EB6-23FC-47FB-AC0C-48F2777BF42B}" dt="2020-11-04T14:15:47.657" v="352" actId="20577"/>
      <pc:docMkLst>
        <pc:docMk/>
      </pc:docMkLst>
      <pc:sldChg chg="modSp mod">
        <pc:chgData name="Shany-Jonathan Carle" userId="f3064aa4-0a6d-49b0-8370-fd088caafd1e" providerId="ADAL" clId="{3C096EB6-23FC-47FB-AC0C-48F2777BF42B}" dt="2020-11-04T13:26:36.155" v="73" actId="1076"/>
        <pc:sldMkLst>
          <pc:docMk/>
          <pc:sldMk cId="1295157093" sldId="259"/>
        </pc:sldMkLst>
        <pc:picChg chg="mod">
          <ac:chgData name="Shany-Jonathan Carle" userId="f3064aa4-0a6d-49b0-8370-fd088caafd1e" providerId="ADAL" clId="{3C096EB6-23FC-47FB-AC0C-48F2777BF42B}" dt="2020-11-04T13:26:36.155" v="73" actId="1076"/>
          <ac:picMkLst>
            <pc:docMk/>
            <pc:sldMk cId="1295157093" sldId="259"/>
            <ac:picMk id="5" creationId="{49240FC4-C26A-40F5-A1FD-750BDE921622}"/>
          </ac:picMkLst>
        </pc:picChg>
      </pc:sldChg>
      <pc:sldChg chg="addSp delSp modSp mod">
        <pc:chgData name="Shany-Jonathan Carle" userId="f3064aa4-0a6d-49b0-8370-fd088caafd1e" providerId="ADAL" clId="{3C096EB6-23FC-47FB-AC0C-48F2777BF42B}" dt="2020-11-04T13:23:56.246" v="17" actId="14100"/>
        <pc:sldMkLst>
          <pc:docMk/>
          <pc:sldMk cId="1996485755" sldId="260"/>
        </pc:sldMkLst>
        <pc:spChg chg="mod">
          <ac:chgData name="Shany-Jonathan Carle" userId="f3064aa4-0a6d-49b0-8370-fd088caafd1e" providerId="ADAL" clId="{3C096EB6-23FC-47FB-AC0C-48F2777BF42B}" dt="2020-11-04T13:23:48.250" v="15" actId="1076"/>
          <ac:spMkLst>
            <pc:docMk/>
            <pc:sldMk cId="1996485755" sldId="260"/>
            <ac:spMk id="2" creationId="{F226991D-B358-4FAC-B9D5-D703974700AE}"/>
          </ac:spMkLst>
        </pc:spChg>
        <pc:spChg chg="del">
          <ac:chgData name="Shany-Jonathan Carle" userId="f3064aa4-0a6d-49b0-8370-fd088caafd1e" providerId="ADAL" clId="{3C096EB6-23FC-47FB-AC0C-48F2777BF42B}" dt="2020-11-04T13:23:38.682" v="1" actId="478"/>
          <ac:spMkLst>
            <pc:docMk/>
            <pc:sldMk cId="1996485755" sldId="260"/>
            <ac:spMk id="3" creationId="{C9B9DD81-02AC-4431-9DF6-129E629F9AB9}"/>
          </ac:spMkLst>
        </pc:spChg>
        <pc:spChg chg="add mod">
          <ac:chgData name="Shany-Jonathan Carle" userId="f3064aa4-0a6d-49b0-8370-fd088caafd1e" providerId="ADAL" clId="{3C096EB6-23FC-47FB-AC0C-48F2777BF42B}" dt="2020-11-04T13:23:56.246" v="17" actId="14100"/>
          <ac:spMkLst>
            <pc:docMk/>
            <pc:sldMk cId="1996485755" sldId="260"/>
            <ac:spMk id="5" creationId="{1221AFBF-A913-4280-810C-6DB282EC9394}"/>
          </ac:spMkLst>
        </pc:spChg>
      </pc:sldChg>
      <pc:sldChg chg="addSp delSp modSp new mod">
        <pc:chgData name="Shany-Jonathan Carle" userId="f3064aa4-0a6d-49b0-8370-fd088caafd1e" providerId="ADAL" clId="{3C096EB6-23FC-47FB-AC0C-48F2777BF42B}" dt="2020-11-04T13:25:22.763" v="60" actId="20577"/>
        <pc:sldMkLst>
          <pc:docMk/>
          <pc:sldMk cId="3208959088" sldId="261"/>
        </pc:sldMkLst>
        <pc:spChg chg="mod">
          <ac:chgData name="Shany-Jonathan Carle" userId="f3064aa4-0a6d-49b0-8370-fd088caafd1e" providerId="ADAL" clId="{3C096EB6-23FC-47FB-AC0C-48F2777BF42B}" dt="2020-11-04T13:24:28.703" v="27" actId="121"/>
          <ac:spMkLst>
            <pc:docMk/>
            <pc:sldMk cId="3208959088" sldId="261"/>
            <ac:spMk id="2" creationId="{09B3327E-B4FE-44B3-B8E4-1679B99268F0}"/>
          </ac:spMkLst>
        </pc:spChg>
        <pc:spChg chg="del">
          <ac:chgData name="Shany-Jonathan Carle" userId="f3064aa4-0a6d-49b0-8370-fd088caafd1e" providerId="ADAL" clId="{3C096EB6-23FC-47FB-AC0C-48F2777BF42B}" dt="2020-11-04T13:24:31.836" v="28" actId="478"/>
          <ac:spMkLst>
            <pc:docMk/>
            <pc:sldMk cId="3208959088" sldId="261"/>
            <ac:spMk id="3" creationId="{AFD74EBF-18F2-4221-B06D-8A576B300BF7}"/>
          </ac:spMkLst>
        </pc:spChg>
        <pc:spChg chg="add mod">
          <ac:chgData name="Shany-Jonathan Carle" userId="f3064aa4-0a6d-49b0-8370-fd088caafd1e" providerId="ADAL" clId="{3C096EB6-23FC-47FB-AC0C-48F2777BF42B}" dt="2020-11-04T13:25:22.763" v="60" actId="20577"/>
          <ac:spMkLst>
            <pc:docMk/>
            <pc:sldMk cId="3208959088" sldId="261"/>
            <ac:spMk id="5" creationId="{D01A0552-C114-4DAD-95F5-F58DEB634CBE}"/>
          </ac:spMkLst>
        </pc:spChg>
      </pc:sldChg>
      <pc:sldChg chg="addSp delSp modSp new mod">
        <pc:chgData name="Shany-Jonathan Carle" userId="f3064aa4-0a6d-49b0-8370-fd088caafd1e" providerId="ADAL" clId="{3C096EB6-23FC-47FB-AC0C-48F2777BF42B}" dt="2020-11-04T13:25:51.653" v="72" actId="1076"/>
        <pc:sldMkLst>
          <pc:docMk/>
          <pc:sldMk cId="2076702309" sldId="262"/>
        </pc:sldMkLst>
        <pc:spChg chg="mod">
          <ac:chgData name="Shany-Jonathan Carle" userId="f3064aa4-0a6d-49b0-8370-fd088caafd1e" providerId="ADAL" clId="{3C096EB6-23FC-47FB-AC0C-48F2777BF42B}" dt="2020-11-04T13:25:31.422" v="69" actId="20577"/>
          <ac:spMkLst>
            <pc:docMk/>
            <pc:sldMk cId="2076702309" sldId="262"/>
            <ac:spMk id="2" creationId="{D3632F21-B7A7-4372-812C-A0C1091E48F7}"/>
          </ac:spMkLst>
        </pc:spChg>
        <pc:spChg chg="del">
          <ac:chgData name="Shany-Jonathan Carle" userId="f3064aa4-0a6d-49b0-8370-fd088caafd1e" providerId="ADAL" clId="{3C096EB6-23FC-47FB-AC0C-48F2777BF42B}" dt="2020-11-04T13:25:48.816" v="70" actId="478"/>
          <ac:spMkLst>
            <pc:docMk/>
            <pc:sldMk cId="2076702309" sldId="262"/>
            <ac:spMk id="3" creationId="{E366C2AC-9703-4FA1-9BBD-BA9114FED7FF}"/>
          </ac:spMkLst>
        </pc:spChg>
        <pc:picChg chg="add mod">
          <ac:chgData name="Shany-Jonathan Carle" userId="f3064aa4-0a6d-49b0-8370-fd088caafd1e" providerId="ADAL" clId="{3C096EB6-23FC-47FB-AC0C-48F2777BF42B}" dt="2020-11-04T13:25:51.653" v="72" actId="1076"/>
          <ac:picMkLst>
            <pc:docMk/>
            <pc:sldMk cId="2076702309" sldId="262"/>
            <ac:picMk id="5" creationId="{92ACD127-FD95-470A-888C-F1BC3443A26D}"/>
          </ac:picMkLst>
        </pc:picChg>
      </pc:sldChg>
      <pc:sldChg chg="modSp new mod">
        <pc:chgData name="Shany-Jonathan Carle" userId="f3064aa4-0a6d-49b0-8370-fd088caafd1e" providerId="ADAL" clId="{3C096EB6-23FC-47FB-AC0C-48F2777BF42B}" dt="2020-11-04T14:15:47.657" v="352" actId="20577"/>
        <pc:sldMkLst>
          <pc:docMk/>
          <pc:sldMk cId="2496430266" sldId="263"/>
        </pc:sldMkLst>
        <pc:spChg chg="mod">
          <ac:chgData name="Shany-Jonathan Carle" userId="f3064aa4-0a6d-49b0-8370-fd088caafd1e" providerId="ADAL" clId="{3C096EB6-23FC-47FB-AC0C-48F2777BF42B}" dt="2020-11-04T13:43:08.849" v="83" actId="20577"/>
          <ac:spMkLst>
            <pc:docMk/>
            <pc:sldMk cId="2496430266" sldId="263"/>
            <ac:spMk id="2" creationId="{B6FA5FDE-A0BD-4FFE-9001-AE9D10C63B71}"/>
          </ac:spMkLst>
        </pc:spChg>
        <pc:spChg chg="mod">
          <ac:chgData name="Shany-Jonathan Carle" userId="f3064aa4-0a6d-49b0-8370-fd088caafd1e" providerId="ADAL" clId="{3C096EB6-23FC-47FB-AC0C-48F2777BF42B}" dt="2020-11-04T14:15:47.657" v="352" actId="20577"/>
          <ac:spMkLst>
            <pc:docMk/>
            <pc:sldMk cId="2496430266" sldId="263"/>
            <ac:spMk id="3" creationId="{25BD1C2F-BE5B-4DFA-A4CA-4FFCA29C9F41}"/>
          </ac:spMkLst>
        </pc:spChg>
      </pc:sldChg>
    </pc:docChg>
  </pc:docChgLst>
  <pc:docChgLst>
    <pc:chgData name="Shany-Jonathan Carle" userId="S::shany.jonathan.carle@cegeptr.qc.ca::f3064aa4-0a6d-49b0-8370-fd088caafd1e" providerId="AD" clId="Web-{8CF48407-CB76-480A-B561-C4D80A880F67}"/>
    <pc:docChg chg="addSld modSld">
      <pc:chgData name="Shany-Jonathan Carle" userId="S::shany.jonathan.carle@cegeptr.qc.ca::f3064aa4-0a6d-49b0-8370-fd088caafd1e" providerId="AD" clId="Web-{8CF48407-CB76-480A-B561-C4D80A880F67}" dt="2020-11-04T13:23:26.109" v="628" actId="20577"/>
      <pc:docMkLst>
        <pc:docMk/>
      </pc:docMkLst>
      <pc:sldChg chg="addSp delSp modSp mod setBg">
        <pc:chgData name="Shany-Jonathan Carle" userId="S::shany.jonathan.carle@cegeptr.qc.ca::f3064aa4-0a6d-49b0-8370-fd088caafd1e" providerId="AD" clId="Web-{8CF48407-CB76-480A-B561-C4D80A880F67}" dt="2020-11-04T12:36:30.716" v="19"/>
        <pc:sldMkLst>
          <pc:docMk/>
          <pc:sldMk cId="954086509" sldId="256"/>
        </pc:sldMkLst>
        <pc:spChg chg="mod">
          <ac:chgData name="Shany-Jonathan Carle" userId="S::shany.jonathan.carle@cegeptr.qc.ca::f3064aa4-0a6d-49b0-8370-fd088caafd1e" providerId="AD" clId="Web-{8CF48407-CB76-480A-B561-C4D80A880F67}" dt="2020-11-04T12:36:30.716" v="19"/>
          <ac:spMkLst>
            <pc:docMk/>
            <pc:sldMk cId="954086509" sldId="256"/>
            <ac:spMk id="2" creationId="{9EECDF2D-3639-4EE9-A4F1-0D9F3235A2AD}"/>
          </ac:spMkLst>
        </pc:spChg>
        <pc:spChg chg="del">
          <ac:chgData name="Shany-Jonathan Carle" userId="S::shany.jonathan.carle@cegeptr.qc.ca::f3064aa4-0a6d-49b0-8370-fd088caafd1e" providerId="AD" clId="Web-{8CF48407-CB76-480A-B561-C4D80A880F67}" dt="2020-11-04T12:36:04.622" v="17"/>
          <ac:spMkLst>
            <pc:docMk/>
            <pc:sldMk cId="954086509" sldId="256"/>
            <ac:spMk id="3" creationId="{B95294D7-A045-4C14-9634-F249C2A7B843}"/>
          </ac:spMkLst>
        </pc:spChg>
        <pc:spChg chg="add">
          <ac:chgData name="Shany-Jonathan Carle" userId="S::shany.jonathan.carle@cegeptr.qc.ca::f3064aa4-0a6d-49b0-8370-fd088caafd1e" providerId="AD" clId="Web-{8CF48407-CB76-480A-B561-C4D80A880F67}" dt="2020-11-04T12:36:30.716" v="19"/>
          <ac:spMkLst>
            <pc:docMk/>
            <pc:sldMk cId="954086509" sldId="256"/>
            <ac:spMk id="9" creationId="{74426AB7-D619-4515-962A-BC83909EC015}"/>
          </ac:spMkLst>
        </pc:spChg>
        <pc:spChg chg="add">
          <ac:chgData name="Shany-Jonathan Carle" userId="S::shany.jonathan.carle@cegeptr.qc.ca::f3064aa4-0a6d-49b0-8370-fd088caafd1e" providerId="AD" clId="Web-{8CF48407-CB76-480A-B561-C4D80A880F67}" dt="2020-11-04T12:36:30.716" v="19"/>
          <ac:spMkLst>
            <pc:docMk/>
            <pc:sldMk cId="954086509" sldId="256"/>
            <ac:spMk id="11" creationId="{DE47DF98-723F-4AAC-ABCF-CACBC438F78F}"/>
          </ac:spMkLst>
        </pc:spChg>
        <pc:picChg chg="add mod">
          <ac:chgData name="Shany-Jonathan Carle" userId="S::shany.jonathan.carle@cegeptr.qc.ca::f3064aa4-0a6d-49b0-8370-fd088caafd1e" providerId="AD" clId="Web-{8CF48407-CB76-480A-B561-C4D80A880F67}" dt="2020-11-04T12:36:30.716" v="19"/>
          <ac:picMkLst>
            <pc:docMk/>
            <pc:sldMk cId="954086509" sldId="256"/>
            <ac:picMk id="4" creationId="{9B0D281C-0DB8-48DD-9684-DDBA1FEC215A}"/>
          </ac:picMkLst>
        </pc:picChg>
        <pc:cxnChg chg="add">
          <ac:chgData name="Shany-Jonathan Carle" userId="S::shany.jonathan.carle@cegeptr.qc.ca::f3064aa4-0a6d-49b0-8370-fd088caafd1e" providerId="AD" clId="Web-{8CF48407-CB76-480A-B561-C4D80A880F67}" dt="2020-11-04T12:36:30.716" v="19"/>
          <ac:cxnSpMkLst>
            <pc:docMk/>
            <pc:sldMk cId="954086509" sldId="256"/>
            <ac:cxnSpMk id="13" creationId="{EA29FC7C-9308-4FDE-8DCA-405668055B0F}"/>
          </ac:cxnSpMkLst>
        </pc:cxnChg>
      </pc:sldChg>
      <pc:sldChg chg="modSp new">
        <pc:chgData name="Shany-Jonathan Carle" userId="S::shany.jonathan.carle@cegeptr.qc.ca::f3064aa4-0a6d-49b0-8370-fd088caafd1e" providerId="AD" clId="Web-{8CF48407-CB76-480A-B561-C4D80A880F67}" dt="2020-11-04T12:41:37.626" v="311" actId="20577"/>
        <pc:sldMkLst>
          <pc:docMk/>
          <pc:sldMk cId="3394737524" sldId="257"/>
        </pc:sldMkLst>
        <pc:spChg chg="mod">
          <ac:chgData name="Shany-Jonathan Carle" userId="S::shany.jonathan.carle@cegeptr.qc.ca::f3064aa4-0a6d-49b0-8370-fd088caafd1e" providerId="AD" clId="Web-{8CF48407-CB76-480A-B561-C4D80A880F67}" dt="2020-11-04T12:38:04.170" v="95" actId="20577"/>
          <ac:spMkLst>
            <pc:docMk/>
            <pc:sldMk cId="3394737524" sldId="257"/>
            <ac:spMk id="2" creationId="{706777CD-47B2-49AC-80A0-C1065C307CE9}"/>
          </ac:spMkLst>
        </pc:spChg>
        <pc:spChg chg="mod">
          <ac:chgData name="Shany-Jonathan Carle" userId="S::shany.jonathan.carle@cegeptr.qc.ca::f3064aa4-0a6d-49b0-8370-fd088caafd1e" providerId="AD" clId="Web-{8CF48407-CB76-480A-B561-C4D80A880F67}" dt="2020-11-04T12:41:37.626" v="311" actId="20577"/>
          <ac:spMkLst>
            <pc:docMk/>
            <pc:sldMk cId="3394737524" sldId="257"/>
            <ac:spMk id="3" creationId="{90B0C21E-C553-40C4-8E5D-8F2CE8FE9330}"/>
          </ac:spMkLst>
        </pc:spChg>
      </pc:sldChg>
      <pc:sldChg chg="addSp delSp modSp new">
        <pc:chgData name="Shany-Jonathan Carle" userId="S::shany.jonathan.carle@cegeptr.qc.ca::f3064aa4-0a6d-49b0-8370-fd088caafd1e" providerId="AD" clId="Web-{8CF48407-CB76-480A-B561-C4D80A880F67}" dt="2020-11-04T12:40:52.157" v="200" actId="20577"/>
        <pc:sldMkLst>
          <pc:docMk/>
          <pc:sldMk cId="3263699820" sldId="258"/>
        </pc:sldMkLst>
        <pc:spChg chg="mod">
          <ac:chgData name="Shany-Jonathan Carle" userId="S::shany.jonathan.carle@cegeptr.qc.ca::f3064aa4-0a6d-49b0-8370-fd088caafd1e" providerId="AD" clId="Web-{8CF48407-CB76-480A-B561-C4D80A880F67}" dt="2020-11-04T12:39:37.797" v="175" actId="20577"/>
          <ac:spMkLst>
            <pc:docMk/>
            <pc:sldMk cId="3263699820" sldId="258"/>
            <ac:spMk id="2" creationId="{7ED91AD3-89F6-4A2A-B94B-5258B6CF535A}"/>
          </ac:spMkLst>
        </pc:spChg>
        <pc:spChg chg="del">
          <ac:chgData name="Shany-Jonathan Carle" userId="S::shany.jonathan.carle@cegeptr.qc.ca::f3064aa4-0a6d-49b0-8370-fd088caafd1e" providerId="AD" clId="Web-{8CF48407-CB76-480A-B561-C4D80A880F67}" dt="2020-11-04T12:39:40.969" v="178"/>
          <ac:spMkLst>
            <pc:docMk/>
            <pc:sldMk cId="3263699820" sldId="258"/>
            <ac:spMk id="3" creationId="{AFABC556-CBA1-490B-B710-F9BA841DC894}"/>
          </ac:spMkLst>
        </pc:spChg>
        <pc:spChg chg="add mod">
          <ac:chgData name="Shany-Jonathan Carle" userId="S::shany.jonathan.carle@cegeptr.qc.ca::f3064aa4-0a6d-49b0-8370-fd088caafd1e" providerId="AD" clId="Web-{8CF48407-CB76-480A-B561-C4D80A880F67}" dt="2020-11-04T12:40:52.157" v="200" actId="20577"/>
          <ac:spMkLst>
            <pc:docMk/>
            <pc:sldMk cId="3263699820" sldId="258"/>
            <ac:spMk id="5" creationId="{4F3D6ABD-11AC-43F4-A294-A15DDDDC46B1}"/>
          </ac:spMkLst>
        </pc:spChg>
        <pc:picChg chg="add mod ord">
          <ac:chgData name="Shany-Jonathan Carle" userId="S::shany.jonathan.carle@cegeptr.qc.ca::f3064aa4-0a6d-49b0-8370-fd088caafd1e" providerId="AD" clId="Web-{8CF48407-CB76-480A-B561-C4D80A880F67}" dt="2020-11-04T12:39:51.015" v="181" actId="14100"/>
          <ac:picMkLst>
            <pc:docMk/>
            <pc:sldMk cId="3263699820" sldId="258"/>
            <ac:picMk id="4" creationId="{DF8D5142-25CC-42BC-A30E-A5EE31E678F6}"/>
          </ac:picMkLst>
        </pc:picChg>
      </pc:sldChg>
      <pc:sldChg chg="addSp modSp new">
        <pc:chgData name="Shany-Jonathan Carle" userId="S::shany.jonathan.carle@cegeptr.qc.ca::f3064aa4-0a6d-49b0-8370-fd088caafd1e" providerId="AD" clId="Web-{8CF48407-CB76-480A-B561-C4D80A880F67}" dt="2020-11-04T12:44:34.660" v="621" actId="20577"/>
        <pc:sldMkLst>
          <pc:docMk/>
          <pc:sldMk cId="1295157093" sldId="259"/>
        </pc:sldMkLst>
        <pc:spChg chg="mod">
          <ac:chgData name="Shany-Jonathan Carle" userId="S::shany.jonathan.carle@cegeptr.qc.ca::f3064aa4-0a6d-49b0-8370-fd088caafd1e" providerId="AD" clId="Web-{8CF48407-CB76-480A-B561-C4D80A880F67}" dt="2020-11-04T12:44:34.660" v="621" actId="20577"/>
          <ac:spMkLst>
            <pc:docMk/>
            <pc:sldMk cId="1295157093" sldId="259"/>
            <ac:spMk id="2" creationId="{AB340251-3356-4E8B-82E2-4E8B463982FA}"/>
          </ac:spMkLst>
        </pc:spChg>
        <pc:spChg chg="mod">
          <ac:chgData name="Shany-Jonathan Carle" userId="S::shany.jonathan.carle@cegeptr.qc.ca::f3064aa4-0a6d-49b0-8370-fd088caafd1e" providerId="AD" clId="Web-{8CF48407-CB76-480A-B561-C4D80A880F67}" dt="2020-11-04T12:44:06.097" v="610" actId="1076"/>
          <ac:spMkLst>
            <pc:docMk/>
            <pc:sldMk cId="1295157093" sldId="259"/>
            <ac:spMk id="3" creationId="{512C3AEB-52F8-4861-B0ED-1ECE1C36CA89}"/>
          </ac:spMkLst>
        </pc:spChg>
        <pc:picChg chg="add mod">
          <ac:chgData name="Shany-Jonathan Carle" userId="S::shany.jonathan.carle@cegeptr.qc.ca::f3064aa4-0a6d-49b0-8370-fd088caafd1e" providerId="AD" clId="Web-{8CF48407-CB76-480A-B561-C4D80A880F67}" dt="2020-11-04T12:43:00.033" v="385" actId="14100"/>
          <ac:picMkLst>
            <pc:docMk/>
            <pc:sldMk cId="1295157093" sldId="259"/>
            <ac:picMk id="4" creationId="{04DC59EC-CB58-4A18-8A5B-C4972E7BBAD8}"/>
          </ac:picMkLst>
        </pc:picChg>
        <pc:picChg chg="add mod">
          <ac:chgData name="Shany-Jonathan Carle" userId="S::shany.jonathan.carle@cegeptr.qc.ca::f3064aa4-0a6d-49b0-8370-fd088caafd1e" providerId="AD" clId="Web-{8CF48407-CB76-480A-B561-C4D80A880F67}" dt="2020-11-04T12:44:20.784" v="614" actId="1076"/>
          <ac:picMkLst>
            <pc:docMk/>
            <pc:sldMk cId="1295157093" sldId="259"/>
            <ac:picMk id="5" creationId="{49240FC4-C26A-40F5-A1FD-750BDE921622}"/>
          </ac:picMkLst>
        </pc:picChg>
      </pc:sldChg>
      <pc:sldChg chg="modSp new">
        <pc:chgData name="Shany-Jonathan Carle" userId="S::shany.jonathan.carle@cegeptr.qc.ca::f3064aa4-0a6d-49b0-8370-fd088caafd1e" providerId="AD" clId="Web-{8CF48407-CB76-480A-B561-C4D80A880F67}" dt="2020-11-04T13:23:24.937" v="627" actId="20577"/>
        <pc:sldMkLst>
          <pc:docMk/>
          <pc:sldMk cId="1996485755" sldId="260"/>
        </pc:sldMkLst>
        <pc:spChg chg="mod">
          <ac:chgData name="Shany-Jonathan Carle" userId="S::shany.jonathan.carle@cegeptr.qc.ca::f3064aa4-0a6d-49b0-8370-fd088caafd1e" providerId="AD" clId="Web-{8CF48407-CB76-480A-B561-C4D80A880F67}" dt="2020-11-04T13:23:24.937" v="627" actId="20577"/>
          <ac:spMkLst>
            <pc:docMk/>
            <pc:sldMk cId="1996485755" sldId="260"/>
            <ac:spMk id="3" creationId="{C9B9DD81-02AC-4431-9DF6-129E629F9AB9}"/>
          </ac:spMkLst>
        </pc:spChg>
      </pc:sldChg>
    </pc:docChg>
  </pc:docChgLst>
  <pc:docChgLst>
    <pc:chgData name="Shany-Jonathan" userId="f3064aa4-0a6d-49b0-8370-fd088caafd1e" providerId="ADAL" clId="{CEB77084-9966-43F2-B2EC-9122F0D1AF46}"/>
    <pc:docChg chg="undo custSel modSld">
      <pc:chgData name="Shany-Jonathan" userId="f3064aa4-0a6d-49b0-8370-fd088caafd1e" providerId="ADAL" clId="{CEB77084-9966-43F2-B2EC-9122F0D1AF46}" dt="2021-11-22T19:21:37.977" v="95" actId="20577"/>
      <pc:docMkLst>
        <pc:docMk/>
      </pc:docMkLst>
      <pc:sldChg chg="modSp mod">
        <pc:chgData name="Shany-Jonathan" userId="f3064aa4-0a6d-49b0-8370-fd088caafd1e" providerId="ADAL" clId="{CEB77084-9966-43F2-B2EC-9122F0D1AF46}" dt="2021-11-22T19:21:37.977" v="95" actId="20577"/>
        <pc:sldMkLst>
          <pc:docMk/>
          <pc:sldMk cId="1514890072" sldId="261"/>
        </pc:sldMkLst>
        <pc:spChg chg="mod">
          <ac:chgData name="Shany-Jonathan" userId="f3064aa4-0a6d-49b0-8370-fd088caafd1e" providerId="ADAL" clId="{CEB77084-9966-43F2-B2EC-9122F0D1AF46}" dt="2021-11-22T19:21:37.977" v="95" actId="20577"/>
          <ac:spMkLst>
            <pc:docMk/>
            <pc:sldMk cId="1514890072" sldId="261"/>
            <ac:spMk id="5" creationId="{3911E3DD-492A-4DB0-ACBD-C7973F6C64AE}"/>
          </ac:spMkLst>
        </pc:spChg>
      </pc:sldChg>
      <pc:sldChg chg="modSp mod">
        <pc:chgData name="Shany-Jonathan" userId="f3064aa4-0a6d-49b0-8370-fd088caafd1e" providerId="ADAL" clId="{CEB77084-9966-43F2-B2EC-9122F0D1AF46}" dt="2021-11-22T14:15:13.896" v="4" actId="5793"/>
        <pc:sldMkLst>
          <pc:docMk/>
          <pc:sldMk cId="996165164" sldId="262"/>
        </pc:sldMkLst>
        <pc:spChg chg="mod">
          <ac:chgData name="Shany-Jonathan" userId="f3064aa4-0a6d-49b0-8370-fd088caafd1e" providerId="ADAL" clId="{CEB77084-9966-43F2-B2EC-9122F0D1AF46}" dt="2021-11-22T14:15:13.896" v="4" actId="5793"/>
          <ac:spMkLst>
            <pc:docMk/>
            <pc:sldMk cId="996165164" sldId="262"/>
            <ac:spMk id="3" creationId="{6E38AEC4-2168-4A12-B6FB-5CAF652768ED}"/>
          </ac:spMkLst>
        </pc:spChg>
      </pc:sldChg>
    </pc:docChg>
  </pc:docChgLst>
  <pc:docChgLst>
    <pc:chgData name="Shany-Jonathan Carle" userId="f3064aa4-0a6d-49b0-8370-fd088caafd1e" providerId="ADAL" clId="{4B681971-52DB-4F66-A3F0-FAF922F3139A}"/>
    <pc:docChg chg="undo custSel mod addSld delSld modSld">
      <pc:chgData name="Shany-Jonathan Carle" userId="f3064aa4-0a6d-49b0-8370-fd088caafd1e" providerId="ADAL" clId="{4B681971-52DB-4F66-A3F0-FAF922F3139A}" dt="2020-11-16T19:46:45.344" v="1887" actId="26606"/>
      <pc:docMkLst>
        <pc:docMk/>
      </pc:docMkLst>
      <pc:sldChg chg="modSp mod">
        <pc:chgData name="Shany-Jonathan Carle" userId="f3064aa4-0a6d-49b0-8370-fd088caafd1e" providerId="ADAL" clId="{4B681971-52DB-4F66-A3F0-FAF922F3139A}" dt="2020-11-16T13:36:58.029" v="6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4B681971-52DB-4F66-A3F0-FAF922F3139A}" dt="2020-11-16T13:36:58.029" v="6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741846154" sldId="257"/>
        </pc:sldMkLst>
      </pc:sldChg>
      <pc:sldChg chg="modSp new mod">
        <pc:chgData name="Shany-Jonathan Carle" userId="f3064aa4-0a6d-49b0-8370-fd088caafd1e" providerId="ADAL" clId="{4B681971-52DB-4F66-A3F0-FAF922F3139A}" dt="2020-11-16T14:13:42.723" v="517" actId="20577"/>
        <pc:sldMkLst>
          <pc:docMk/>
          <pc:sldMk cId="4086818338" sldId="257"/>
        </pc:sldMkLst>
        <pc:spChg chg="mod">
          <ac:chgData name="Shany-Jonathan Carle" userId="f3064aa4-0a6d-49b0-8370-fd088caafd1e" providerId="ADAL" clId="{4B681971-52DB-4F66-A3F0-FAF922F3139A}" dt="2020-11-16T13:37:33.096" v="19" actId="20577"/>
          <ac:spMkLst>
            <pc:docMk/>
            <pc:sldMk cId="4086818338" sldId="257"/>
            <ac:spMk id="2" creationId="{02B934D3-38D4-413A-B687-D62FCD452AE5}"/>
          </ac:spMkLst>
        </pc:spChg>
        <pc:spChg chg="mod">
          <ac:chgData name="Shany-Jonathan Carle" userId="f3064aa4-0a6d-49b0-8370-fd088caafd1e" providerId="ADAL" clId="{4B681971-52DB-4F66-A3F0-FAF922F3139A}" dt="2020-11-16T14:13:42.723" v="517" actId="20577"/>
          <ac:spMkLst>
            <pc:docMk/>
            <pc:sldMk cId="4086818338" sldId="257"/>
            <ac:spMk id="3" creationId="{C95FBF20-24E0-4DB9-87F6-63ED47543F6A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16008789" sldId="258"/>
        </pc:sldMkLst>
      </pc:sldChg>
      <pc:sldChg chg="addSp delSp modSp new mod">
        <pc:chgData name="Shany-Jonathan Carle" userId="f3064aa4-0a6d-49b0-8370-fd088caafd1e" providerId="ADAL" clId="{4B681971-52DB-4F66-A3F0-FAF922F3139A}" dt="2020-11-16T13:44:33.575" v="134" actId="14100"/>
        <pc:sldMkLst>
          <pc:docMk/>
          <pc:sldMk cId="2393349845" sldId="258"/>
        </pc:sldMkLst>
        <pc:spChg chg="mod">
          <ac:chgData name="Shany-Jonathan Carle" userId="f3064aa4-0a6d-49b0-8370-fd088caafd1e" providerId="ADAL" clId="{4B681971-52DB-4F66-A3F0-FAF922F3139A}" dt="2020-11-16T13:39:19.668" v="116" actId="20577"/>
          <ac:spMkLst>
            <pc:docMk/>
            <pc:sldMk cId="2393349845" sldId="258"/>
            <ac:spMk id="2" creationId="{DD6CF877-80D7-48AD-A4A7-1CD8CBBF8075}"/>
          </ac:spMkLst>
        </pc:spChg>
        <pc:spChg chg="del">
          <ac:chgData name="Shany-Jonathan Carle" userId="f3064aa4-0a6d-49b0-8370-fd088caafd1e" providerId="ADAL" clId="{4B681971-52DB-4F66-A3F0-FAF922F3139A}" dt="2020-11-16T13:40:24.803" v="118" actId="478"/>
          <ac:spMkLst>
            <pc:docMk/>
            <pc:sldMk cId="2393349845" sldId="258"/>
            <ac:spMk id="3" creationId="{8F1E9ED7-EFFD-4465-B59C-7A70C7089184}"/>
          </ac:spMkLst>
        </pc:spChg>
        <pc:spChg chg="add mod">
          <ac:chgData name="Shany-Jonathan Carle" userId="f3064aa4-0a6d-49b0-8370-fd088caafd1e" providerId="ADAL" clId="{4B681971-52DB-4F66-A3F0-FAF922F3139A}" dt="2020-11-16T13:40:32.103" v="120" actId="14100"/>
          <ac:spMkLst>
            <pc:docMk/>
            <pc:sldMk cId="2393349845" sldId="258"/>
            <ac:spMk id="5" creationId="{07A2BCA8-64B5-4902-81D6-72CEA77E324E}"/>
          </ac:spMkLst>
        </pc:spChg>
        <pc:spChg chg="add mod">
          <ac:chgData name="Shany-Jonathan Carle" userId="f3064aa4-0a6d-49b0-8370-fd088caafd1e" providerId="ADAL" clId="{4B681971-52DB-4F66-A3F0-FAF922F3139A}" dt="2020-11-16T13:40:55.612" v="132" actId="20577"/>
          <ac:spMkLst>
            <pc:docMk/>
            <pc:sldMk cId="2393349845" sldId="258"/>
            <ac:spMk id="6" creationId="{E8E02720-0F3E-4D40-8148-2706232637DB}"/>
          </ac:spMkLst>
        </pc:spChg>
        <pc:spChg chg="add mod">
          <ac:chgData name="Shany-Jonathan Carle" userId="f3064aa4-0a6d-49b0-8370-fd088caafd1e" providerId="ADAL" clId="{4B681971-52DB-4F66-A3F0-FAF922F3139A}" dt="2020-11-16T13:44:33.575" v="134" actId="14100"/>
          <ac:spMkLst>
            <pc:docMk/>
            <pc:sldMk cId="2393349845" sldId="258"/>
            <ac:spMk id="8" creationId="{D4E07B7F-C701-4314-AA09-146A289F6FD7}"/>
          </ac:spMkLst>
        </pc:spChg>
      </pc:sldChg>
      <pc:sldChg chg="addSp delSp modSp new mod">
        <pc:chgData name="Shany-Jonathan Carle" userId="f3064aa4-0a6d-49b0-8370-fd088caafd1e" providerId="ADAL" clId="{4B681971-52DB-4F66-A3F0-FAF922F3139A}" dt="2020-11-16T14:00:35.226" v="480" actId="14100"/>
        <pc:sldMkLst>
          <pc:docMk/>
          <pc:sldMk cId="1830981414" sldId="259"/>
        </pc:sldMkLst>
        <pc:spChg chg="mod">
          <ac:chgData name="Shany-Jonathan Carle" userId="f3064aa4-0a6d-49b0-8370-fd088caafd1e" providerId="ADAL" clId="{4B681971-52DB-4F66-A3F0-FAF922F3139A}" dt="2020-11-16T13:46:10.932" v="175" actId="20577"/>
          <ac:spMkLst>
            <pc:docMk/>
            <pc:sldMk cId="1830981414" sldId="259"/>
            <ac:spMk id="2" creationId="{81BC2649-0B83-459E-863D-B9CD446BB3B1}"/>
          </ac:spMkLst>
        </pc:spChg>
        <pc:spChg chg="del">
          <ac:chgData name="Shany-Jonathan Carle" userId="f3064aa4-0a6d-49b0-8370-fd088caafd1e" providerId="ADAL" clId="{4B681971-52DB-4F66-A3F0-FAF922F3139A}" dt="2020-11-16T13:46:13.328" v="176" actId="478"/>
          <ac:spMkLst>
            <pc:docMk/>
            <pc:sldMk cId="1830981414" sldId="259"/>
            <ac:spMk id="3" creationId="{36FDD1BB-4A0D-42C1-A50D-F5823505B3A2}"/>
          </ac:spMkLst>
        </pc:spChg>
        <pc:spChg chg="add del mod">
          <ac:chgData name="Shany-Jonathan Carle" userId="f3064aa4-0a6d-49b0-8370-fd088caafd1e" providerId="ADAL" clId="{4B681971-52DB-4F66-A3F0-FAF922F3139A}" dt="2020-11-16T14:00:26.530" v="477" actId="478"/>
          <ac:spMkLst>
            <pc:docMk/>
            <pc:sldMk cId="1830981414" sldId="259"/>
            <ac:spMk id="5" creationId="{954956DC-C4A3-4AC6-9C00-78D8B6A8E207}"/>
          </ac:spMkLst>
        </pc:spChg>
        <pc:spChg chg="add mod">
          <ac:chgData name="Shany-Jonathan Carle" userId="f3064aa4-0a6d-49b0-8370-fd088caafd1e" providerId="ADAL" clId="{4B681971-52DB-4F66-A3F0-FAF922F3139A}" dt="2020-11-16T13:46:39.542" v="191" actId="20577"/>
          <ac:spMkLst>
            <pc:docMk/>
            <pc:sldMk cId="1830981414" sldId="259"/>
            <ac:spMk id="6" creationId="{3D883BDF-95D1-4472-BB5B-2CD7981CA74F}"/>
          </ac:spMkLst>
        </pc:spChg>
        <pc:spChg chg="add mod">
          <ac:chgData name="Shany-Jonathan Carle" userId="f3064aa4-0a6d-49b0-8370-fd088caafd1e" providerId="ADAL" clId="{4B681971-52DB-4F66-A3F0-FAF922F3139A}" dt="2020-11-16T13:47:08.835" v="195" actId="1076"/>
          <ac:spMkLst>
            <pc:docMk/>
            <pc:sldMk cId="1830981414" sldId="259"/>
            <ac:spMk id="8" creationId="{81FE25E7-03F6-44E5-857F-97C7A8C38614}"/>
          </ac:spMkLst>
        </pc:spChg>
        <pc:spChg chg="add mod">
          <ac:chgData name="Shany-Jonathan Carle" userId="f3064aa4-0a6d-49b0-8370-fd088caafd1e" providerId="ADAL" clId="{4B681971-52DB-4F66-A3F0-FAF922F3139A}" dt="2020-11-16T14:00:35.226" v="480" actId="14100"/>
          <ac:spMkLst>
            <pc:docMk/>
            <pc:sldMk cId="1830981414" sldId="259"/>
            <ac:spMk id="10" creationId="{1758D2C0-C031-426D-BFE5-F51E1154B7E0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917269854" sldId="259"/>
        </pc:sldMkLst>
      </pc:sldChg>
      <pc:sldChg chg="addSp delSp modSp new mod">
        <pc:chgData name="Shany-Jonathan Carle" userId="f3064aa4-0a6d-49b0-8370-fd088caafd1e" providerId="ADAL" clId="{4B681971-52DB-4F66-A3F0-FAF922F3139A}" dt="2020-11-16T13:59:39.623" v="476" actId="1076"/>
        <pc:sldMkLst>
          <pc:docMk/>
          <pc:sldMk cId="1235347159" sldId="260"/>
        </pc:sldMkLst>
        <pc:spChg chg="mod">
          <ac:chgData name="Shany-Jonathan Carle" userId="f3064aa4-0a6d-49b0-8370-fd088caafd1e" providerId="ADAL" clId="{4B681971-52DB-4F66-A3F0-FAF922F3139A}" dt="2020-11-16T13:48:14.788" v="251" actId="20577"/>
          <ac:spMkLst>
            <pc:docMk/>
            <pc:sldMk cId="1235347159" sldId="260"/>
            <ac:spMk id="2" creationId="{8CC7A7A0-318B-4D4F-959F-654794C13801}"/>
          </ac:spMkLst>
        </pc:spChg>
        <pc:spChg chg="del">
          <ac:chgData name="Shany-Jonathan Carle" userId="f3064aa4-0a6d-49b0-8370-fd088caafd1e" providerId="ADAL" clId="{4B681971-52DB-4F66-A3F0-FAF922F3139A}" dt="2020-11-16T13:48:03.430" v="210" actId="478"/>
          <ac:spMkLst>
            <pc:docMk/>
            <pc:sldMk cId="1235347159" sldId="260"/>
            <ac:spMk id="3" creationId="{1929D321-812B-4E1A-AED5-EE6D38469C60}"/>
          </ac:spMkLst>
        </pc:spChg>
        <pc:spChg chg="add del mod">
          <ac:chgData name="Shany-Jonathan Carle" userId="f3064aa4-0a6d-49b0-8370-fd088caafd1e" providerId="ADAL" clId="{4B681971-52DB-4F66-A3F0-FAF922F3139A}" dt="2020-11-16T13:57:28.922" v="262" actId="478"/>
          <ac:spMkLst>
            <pc:docMk/>
            <pc:sldMk cId="1235347159" sldId="260"/>
            <ac:spMk id="5" creationId="{6F06E2EF-B735-424A-A60E-CDB5B967E600}"/>
          </ac:spMkLst>
        </pc:spChg>
        <pc:spChg chg="add mod">
          <ac:chgData name="Shany-Jonathan Carle" userId="f3064aa4-0a6d-49b0-8370-fd088caafd1e" providerId="ADAL" clId="{4B681971-52DB-4F66-A3F0-FAF922F3139A}" dt="2020-11-16T13:59:03.887" v="431" actId="20577"/>
          <ac:spMkLst>
            <pc:docMk/>
            <pc:sldMk cId="1235347159" sldId="260"/>
            <ac:spMk id="7" creationId="{AB73CA09-1496-426A-89F0-5A6DC4AE9AF3}"/>
          </ac:spMkLst>
        </pc:spChg>
        <pc:spChg chg="add mod">
          <ac:chgData name="Shany-Jonathan Carle" userId="f3064aa4-0a6d-49b0-8370-fd088caafd1e" providerId="ADAL" clId="{4B681971-52DB-4F66-A3F0-FAF922F3139A}" dt="2020-11-16T13:59:39.623" v="476" actId="1076"/>
          <ac:spMkLst>
            <pc:docMk/>
            <pc:sldMk cId="1235347159" sldId="260"/>
            <ac:spMk id="8" creationId="{DB735B0B-1535-4190-B9BD-457BBC5D3F38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198117432" sldId="260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963512886" sldId="261"/>
        </pc:sldMkLst>
      </pc:sldChg>
      <pc:sldChg chg="modSp new del mod">
        <pc:chgData name="Shany-Jonathan Carle" userId="f3064aa4-0a6d-49b0-8370-fd088caafd1e" providerId="ADAL" clId="{4B681971-52DB-4F66-A3F0-FAF922F3139A}" dt="2020-11-16T15:02:29.153" v="1135" actId="47"/>
        <pc:sldMkLst>
          <pc:docMk/>
          <pc:sldMk cId="4076176035" sldId="261"/>
        </pc:sldMkLst>
        <pc:spChg chg="mod">
          <ac:chgData name="Shany-Jonathan Carle" userId="f3064aa4-0a6d-49b0-8370-fd088caafd1e" providerId="ADAL" clId="{4B681971-52DB-4F66-A3F0-FAF922F3139A}" dt="2020-11-16T14:01:57.166" v="510" actId="20577"/>
          <ac:spMkLst>
            <pc:docMk/>
            <pc:sldMk cId="4076176035" sldId="261"/>
            <ac:spMk id="2" creationId="{1038801C-150A-48E4-A040-7D01FB93BACF}"/>
          </ac:spMkLst>
        </pc:spChg>
        <pc:spChg chg="mod">
          <ac:chgData name="Shany-Jonathan Carle" userId="f3064aa4-0a6d-49b0-8370-fd088caafd1e" providerId="ADAL" clId="{4B681971-52DB-4F66-A3F0-FAF922F3139A}" dt="2020-11-16T14:59:39.937" v="1134" actId="20577"/>
          <ac:spMkLst>
            <pc:docMk/>
            <pc:sldMk cId="4076176035" sldId="261"/>
            <ac:spMk id="3" creationId="{FFFEF5E4-331F-4C2A-B8E6-F52BB3AB64BC}"/>
          </ac:spMkLst>
        </pc:spChg>
      </pc:sldChg>
      <pc:sldChg chg="addSp delSp modSp new mod">
        <pc:chgData name="Shany-Jonathan Carle" userId="f3064aa4-0a6d-49b0-8370-fd088caafd1e" providerId="ADAL" clId="{4B681971-52DB-4F66-A3F0-FAF922F3139A}" dt="2020-11-16T14:40:51.458" v="751" actId="1076"/>
        <pc:sldMkLst>
          <pc:docMk/>
          <pc:sldMk cId="3361965861" sldId="262"/>
        </pc:sldMkLst>
        <pc:spChg chg="mod">
          <ac:chgData name="Shany-Jonathan Carle" userId="f3064aa4-0a6d-49b0-8370-fd088caafd1e" providerId="ADAL" clId="{4B681971-52DB-4F66-A3F0-FAF922F3139A}" dt="2020-11-16T14:35:50.565" v="536" actId="20577"/>
          <ac:spMkLst>
            <pc:docMk/>
            <pc:sldMk cId="3361965861" sldId="262"/>
            <ac:spMk id="2" creationId="{8E245630-1B6E-4BF7-93B6-6F9C49F49348}"/>
          </ac:spMkLst>
        </pc:spChg>
        <pc:spChg chg="mod">
          <ac:chgData name="Shany-Jonathan Carle" userId="f3064aa4-0a6d-49b0-8370-fd088caafd1e" providerId="ADAL" clId="{4B681971-52DB-4F66-A3F0-FAF922F3139A}" dt="2020-11-16T14:40:45.466" v="750" actId="14100"/>
          <ac:spMkLst>
            <pc:docMk/>
            <pc:sldMk cId="3361965861" sldId="262"/>
            <ac:spMk id="3" creationId="{99F589E2-EF61-49B2-9F4D-5D712BEF6BFB}"/>
          </ac:spMkLst>
        </pc:spChg>
        <pc:spChg chg="add del">
          <ac:chgData name="Shany-Jonathan Carle" userId="f3064aa4-0a6d-49b0-8370-fd088caafd1e" providerId="ADAL" clId="{4B681971-52DB-4F66-A3F0-FAF922F3139A}" dt="2020-11-16T14:36:11.036" v="633" actId="22"/>
          <ac:spMkLst>
            <pc:docMk/>
            <pc:sldMk cId="3361965861" sldId="262"/>
            <ac:spMk id="5" creationId="{790B778D-2858-42E4-8419-D829B34D8459}"/>
          </ac:spMkLst>
        </pc:spChg>
        <pc:spChg chg="add mod">
          <ac:chgData name="Shany-Jonathan Carle" userId="f3064aa4-0a6d-49b0-8370-fd088caafd1e" providerId="ADAL" clId="{4B681971-52DB-4F66-A3F0-FAF922F3139A}" dt="2020-11-16T14:40:51.458" v="751" actId="1076"/>
          <ac:spMkLst>
            <pc:docMk/>
            <pc:sldMk cId="3361965861" sldId="262"/>
            <ac:spMk id="7" creationId="{0A7C2C37-C464-4EF2-AE52-6045254E9FE0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460106882" sldId="262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230070604" sldId="263"/>
        </pc:sldMkLst>
      </pc:sldChg>
      <pc:sldChg chg="addSp delSp modSp new mod">
        <pc:chgData name="Shany-Jonathan Carle" userId="f3064aa4-0a6d-49b0-8370-fd088caafd1e" providerId="ADAL" clId="{4B681971-52DB-4F66-A3F0-FAF922F3139A}" dt="2020-11-16T14:42:53.719" v="810" actId="1076"/>
        <pc:sldMkLst>
          <pc:docMk/>
          <pc:sldMk cId="3433419170" sldId="263"/>
        </pc:sldMkLst>
        <pc:spChg chg="mod">
          <ac:chgData name="Shany-Jonathan Carle" userId="f3064aa4-0a6d-49b0-8370-fd088caafd1e" providerId="ADAL" clId="{4B681971-52DB-4F66-A3F0-FAF922F3139A}" dt="2020-11-16T14:42:40.749" v="806" actId="1076"/>
          <ac:spMkLst>
            <pc:docMk/>
            <pc:sldMk cId="3433419170" sldId="263"/>
            <ac:spMk id="2" creationId="{BBB25128-4DDF-40E0-8C96-F2B97993BD43}"/>
          </ac:spMkLst>
        </pc:spChg>
        <pc:spChg chg="del">
          <ac:chgData name="Shany-Jonathan Carle" userId="f3064aa4-0a6d-49b0-8370-fd088caafd1e" providerId="ADAL" clId="{4B681971-52DB-4F66-A3F0-FAF922F3139A}" dt="2020-11-16T14:42:44.915" v="807" actId="478"/>
          <ac:spMkLst>
            <pc:docMk/>
            <pc:sldMk cId="3433419170" sldId="263"/>
            <ac:spMk id="3" creationId="{11A31828-A2F7-46F8-B607-B64832664238}"/>
          </ac:spMkLst>
        </pc:spChg>
        <pc:spChg chg="add mod">
          <ac:chgData name="Shany-Jonathan Carle" userId="f3064aa4-0a6d-49b0-8370-fd088caafd1e" providerId="ADAL" clId="{4B681971-52DB-4F66-A3F0-FAF922F3139A}" dt="2020-11-16T14:42:53.719" v="810" actId="1076"/>
          <ac:spMkLst>
            <pc:docMk/>
            <pc:sldMk cId="3433419170" sldId="263"/>
            <ac:spMk id="5" creationId="{8620810A-CB10-4D9E-B1D9-A7012ADA61E2}"/>
          </ac:spMkLst>
        </pc:spChg>
      </pc:sldChg>
      <pc:sldChg chg="addSp modSp new mod">
        <pc:chgData name="Shany-Jonathan Carle" userId="f3064aa4-0a6d-49b0-8370-fd088caafd1e" providerId="ADAL" clId="{4B681971-52DB-4F66-A3F0-FAF922F3139A}" dt="2020-11-16T14:49:05.991" v="1016" actId="20577"/>
        <pc:sldMkLst>
          <pc:docMk/>
          <pc:sldMk cId="3513975918" sldId="264"/>
        </pc:sldMkLst>
        <pc:spChg chg="mod">
          <ac:chgData name="Shany-Jonathan Carle" userId="f3064aa4-0a6d-49b0-8370-fd088caafd1e" providerId="ADAL" clId="{4B681971-52DB-4F66-A3F0-FAF922F3139A}" dt="2020-11-16T14:46:53.843" v="859" actId="20577"/>
          <ac:spMkLst>
            <pc:docMk/>
            <pc:sldMk cId="3513975918" sldId="264"/>
            <ac:spMk id="2" creationId="{A799511C-D4FB-494E-8721-015DAC2F30D4}"/>
          </ac:spMkLst>
        </pc:spChg>
        <pc:spChg chg="mod">
          <ac:chgData name="Shany-Jonathan Carle" userId="f3064aa4-0a6d-49b0-8370-fd088caafd1e" providerId="ADAL" clId="{4B681971-52DB-4F66-A3F0-FAF922F3139A}" dt="2020-11-16T14:47:18.504" v="914" actId="5793"/>
          <ac:spMkLst>
            <pc:docMk/>
            <pc:sldMk cId="3513975918" sldId="264"/>
            <ac:spMk id="3" creationId="{CECA7A95-640A-4309-B9E0-AAEBA43BB947}"/>
          </ac:spMkLst>
        </pc:spChg>
        <pc:spChg chg="add mod">
          <ac:chgData name="Shany-Jonathan Carle" userId="f3064aa4-0a6d-49b0-8370-fd088caafd1e" providerId="ADAL" clId="{4B681971-52DB-4F66-A3F0-FAF922F3139A}" dt="2020-11-16T14:49:05.991" v="1016" actId="20577"/>
          <ac:spMkLst>
            <pc:docMk/>
            <pc:sldMk cId="3513975918" sldId="264"/>
            <ac:spMk id="5" creationId="{41A0C63F-1ACB-4BBA-AD6F-189F614E0923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646742434" sldId="264"/>
        </pc:sldMkLst>
      </pc:sldChg>
      <pc:sldChg chg="addSp delSp modSp new mod">
        <pc:chgData name="Shany-Jonathan Carle" userId="f3064aa4-0a6d-49b0-8370-fd088caafd1e" providerId="ADAL" clId="{4B681971-52DB-4F66-A3F0-FAF922F3139A}" dt="2020-11-16T15:13:39.746" v="1142" actId="1076"/>
        <pc:sldMkLst>
          <pc:docMk/>
          <pc:sldMk cId="429938788" sldId="265"/>
        </pc:sldMkLst>
        <pc:spChg chg="del">
          <ac:chgData name="Shany-Jonathan Carle" userId="f3064aa4-0a6d-49b0-8370-fd088caafd1e" providerId="ADAL" clId="{4B681971-52DB-4F66-A3F0-FAF922F3139A}" dt="2020-11-16T15:12:17.977" v="1138" actId="478"/>
          <ac:spMkLst>
            <pc:docMk/>
            <pc:sldMk cId="429938788" sldId="265"/>
            <ac:spMk id="2" creationId="{58401A94-02B4-49E3-90EB-C7024230EAD1}"/>
          </ac:spMkLst>
        </pc:spChg>
        <pc:spChg chg="del">
          <ac:chgData name="Shany-Jonathan Carle" userId="f3064aa4-0a6d-49b0-8370-fd088caafd1e" providerId="ADAL" clId="{4B681971-52DB-4F66-A3F0-FAF922F3139A}" dt="2020-11-16T15:12:16.010" v="1137" actId="478"/>
          <ac:spMkLst>
            <pc:docMk/>
            <pc:sldMk cId="429938788" sldId="265"/>
            <ac:spMk id="3" creationId="{FF55A2AE-746B-41BD-9923-240AAB1D3D71}"/>
          </ac:spMkLst>
        </pc:spChg>
        <pc:spChg chg="add mod">
          <ac:chgData name="Shany-Jonathan Carle" userId="f3064aa4-0a6d-49b0-8370-fd088caafd1e" providerId="ADAL" clId="{4B681971-52DB-4F66-A3F0-FAF922F3139A}" dt="2020-11-16T15:13:39.746" v="1142" actId="1076"/>
          <ac:spMkLst>
            <pc:docMk/>
            <pc:sldMk cId="429938788" sldId="265"/>
            <ac:spMk id="7" creationId="{CAF89BBD-F913-4CA5-A48C-6EB2B56844AA}"/>
          </ac:spMkLst>
        </pc:spChg>
        <pc:picChg chg="add mod">
          <ac:chgData name="Shany-Jonathan Carle" userId="f3064aa4-0a6d-49b0-8370-fd088caafd1e" providerId="ADAL" clId="{4B681971-52DB-4F66-A3F0-FAF922F3139A}" dt="2020-11-16T15:12:20.920" v="1140" actId="1076"/>
          <ac:picMkLst>
            <pc:docMk/>
            <pc:sldMk cId="429938788" sldId="265"/>
            <ac:picMk id="5" creationId="{02DF7D86-4556-4210-8D65-7FF983B5EA4C}"/>
          </ac:picMkLst>
        </pc:pic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090806711" sldId="265"/>
        </pc:sldMkLst>
      </pc:sldChg>
      <pc:sldChg chg="addSp modSp new mod">
        <pc:chgData name="Shany-Jonathan Carle" userId="f3064aa4-0a6d-49b0-8370-fd088caafd1e" providerId="ADAL" clId="{4B681971-52DB-4F66-A3F0-FAF922F3139A}" dt="2020-11-16T15:15:24.238" v="1285" actId="14100"/>
        <pc:sldMkLst>
          <pc:docMk/>
          <pc:sldMk cId="1681769625" sldId="266"/>
        </pc:sldMkLst>
        <pc:spChg chg="mod">
          <ac:chgData name="Shany-Jonathan Carle" userId="f3064aa4-0a6d-49b0-8370-fd088caafd1e" providerId="ADAL" clId="{4B681971-52DB-4F66-A3F0-FAF922F3139A}" dt="2020-11-16T15:14:27.136" v="1159" actId="20577"/>
          <ac:spMkLst>
            <pc:docMk/>
            <pc:sldMk cId="1681769625" sldId="266"/>
            <ac:spMk id="2" creationId="{D582EE19-5DBD-4E25-BDE3-F5130D1C58B8}"/>
          </ac:spMkLst>
        </pc:spChg>
        <pc:spChg chg="mod">
          <ac:chgData name="Shany-Jonathan Carle" userId="f3064aa4-0a6d-49b0-8370-fd088caafd1e" providerId="ADAL" clId="{4B681971-52DB-4F66-A3F0-FAF922F3139A}" dt="2020-11-16T15:14:57.816" v="1282" actId="20577"/>
          <ac:spMkLst>
            <pc:docMk/>
            <pc:sldMk cId="1681769625" sldId="266"/>
            <ac:spMk id="3" creationId="{E6F934B4-5595-489B-882D-229AE1EBACFD}"/>
          </ac:spMkLst>
        </pc:spChg>
        <pc:spChg chg="add mod">
          <ac:chgData name="Shany-Jonathan Carle" userId="f3064aa4-0a6d-49b0-8370-fd088caafd1e" providerId="ADAL" clId="{4B681971-52DB-4F66-A3F0-FAF922F3139A}" dt="2020-11-16T15:15:24.238" v="1285" actId="14100"/>
          <ac:spMkLst>
            <pc:docMk/>
            <pc:sldMk cId="1681769625" sldId="266"/>
            <ac:spMk id="5" creationId="{11B520D5-0AC2-49B5-AA6F-7C196A1116BB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568450719" sldId="266"/>
        </pc:sldMkLst>
      </pc:sldChg>
      <pc:sldChg chg="addSp delSp modSp new mod">
        <pc:chgData name="Shany-Jonathan Carle" userId="f3064aa4-0a6d-49b0-8370-fd088caafd1e" providerId="ADAL" clId="{4B681971-52DB-4F66-A3F0-FAF922F3139A}" dt="2020-11-16T16:42:04.772" v="1446" actId="20577"/>
        <pc:sldMkLst>
          <pc:docMk/>
          <pc:sldMk cId="1771418208" sldId="267"/>
        </pc:sldMkLst>
        <pc:spChg chg="mod">
          <ac:chgData name="Shany-Jonathan Carle" userId="f3064aa4-0a6d-49b0-8370-fd088caafd1e" providerId="ADAL" clId="{4B681971-52DB-4F66-A3F0-FAF922F3139A}" dt="2020-11-16T16:42:04.772" v="1446" actId="20577"/>
          <ac:spMkLst>
            <pc:docMk/>
            <pc:sldMk cId="1771418208" sldId="267"/>
            <ac:spMk id="2" creationId="{CE4BD376-E932-4B80-AA7B-041130FDA493}"/>
          </ac:spMkLst>
        </pc:spChg>
        <pc:spChg chg="del">
          <ac:chgData name="Shany-Jonathan Carle" userId="f3064aa4-0a6d-49b0-8370-fd088caafd1e" providerId="ADAL" clId="{4B681971-52DB-4F66-A3F0-FAF922F3139A}" dt="2020-11-16T15:15:53.064" v="1298" actId="478"/>
          <ac:spMkLst>
            <pc:docMk/>
            <pc:sldMk cId="1771418208" sldId="267"/>
            <ac:spMk id="3" creationId="{7A759D1B-D968-4AA5-8EEF-707295681B70}"/>
          </ac:spMkLst>
        </pc:spChg>
        <pc:spChg chg="add mod">
          <ac:chgData name="Shany-Jonathan Carle" userId="f3064aa4-0a6d-49b0-8370-fd088caafd1e" providerId="ADAL" clId="{4B681971-52DB-4F66-A3F0-FAF922F3139A}" dt="2020-11-16T15:15:59.903" v="1301" actId="14100"/>
          <ac:spMkLst>
            <pc:docMk/>
            <pc:sldMk cId="1771418208" sldId="267"/>
            <ac:spMk id="5" creationId="{DCE6E07E-C4B8-4C5D-9223-AF44E2D72E62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396827723" sldId="267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561620354" sldId="268"/>
        </pc:sldMkLst>
      </pc:sldChg>
      <pc:sldChg chg="addSp modSp new del mod">
        <pc:chgData name="Shany-Jonathan Carle" userId="f3064aa4-0a6d-49b0-8370-fd088caafd1e" providerId="ADAL" clId="{4B681971-52DB-4F66-A3F0-FAF922F3139A}" dt="2020-11-16T17:04:37.364" v="1790" actId="47"/>
        <pc:sldMkLst>
          <pc:docMk/>
          <pc:sldMk cId="2577010308" sldId="268"/>
        </pc:sldMkLst>
        <pc:spChg chg="mod">
          <ac:chgData name="Shany-Jonathan Carle" userId="f3064aa4-0a6d-49b0-8370-fd088caafd1e" providerId="ADAL" clId="{4B681971-52DB-4F66-A3F0-FAF922F3139A}" dt="2020-11-16T17:03:40.548" v="1789" actId="20577"/>
          <ac:spMkLst>
            <pc:docMk/>
            <pc:sldMk cId="2577010308" sldId="268"/>
            <ac:spMk id="2" creationId="{B0DAEEFE-381F-452B-AB24-30BCF96BD7B6}"/>
          </ac:spMkLst>
        </pc:spChg>
        <pc:spChg chg="mod">
          <ac:chgData name="Shany-Jonathan Carle" userId="f3064aa4-0a6d-49b0-8370-fd088caafd1e" providerId="ADAL" clId="{4B681971-52DB-4F66-A3F0-FAF922F3139A}" dt="2020-11-16T15:36:36.589" v="1324" actId="1076"/>
          <ac:spMkLst>
            <pc:docMk/>
            <pc:sldMk cId="2577010308" sldId="268"/>
            <ac:spMk id="3" creationId="{E35B57EF-EEE3-4544-8074-EDDA6A649915}"/>
          </ac:spMkLst>
        </pc:spChg>
        <pc:picChg chg="add mod">
          <ac:chgData name="Shany-Jonathan Carle" userId="f3064aa4-0a6d-49b0-8370-fd088caafd1e" providerId="ADAL" clId="{4B681971-52DB-4F66-A3F0-FAF922F3139A}" dt="2020-11-16T15:36:39.140" v="1325" actId="1076"/>
          <ac:picMkLst>
            <pc:docMk/>
            <pc:sldMk cId="2577010308" sldId="268"/>
            <ac:picMk id="5" creationId="{641828D8-B099-4252-8E53-CF88AF1CF963}"/>
          </ac:picMkLst>
        </pc:picChg>
      </pc:sldChg>
      <pc:sldChg chg="addSp delSp modSp new del mod">
        <pc:chgData name="Shany-Jonathan Carle" userId="f3064aa4-0a6d-49b0-8370-fd088caafd1e" providerId="ADAL" clId="{4B681971-52DB-4F66-A3F0-FAF922F3139A}" dt="2020-11-16T17:04:37.364" v="1790" actId="47"/>
        <pc:sldMkLst>
          <pc:docMk/>
          <pc:sldMk cId="3299784043" sldId="269"/>
        </pc:sldMkLst>
        <pc:spChg chg="mod">
          <ac:chgData name="Shany-Jonathan Carle" userId="f3064aa4-0a6d-49b0-8370-fd088caafd1e" providerId="ADAL" clId="{4B681971-52DB-4F66-A3F0-FAF922F3139A}" dt="2020-11-16T15:36:48.028" v="1358" actId="20577"/>
          <ac:spMkLst>
            <pc:docMk/>
            <pc:sldMk cId="3299784043" sldId="269"/>
            <ac:spMk id="2" creationId="{44DC169C-97C4-4C9D-BB97-FE9D16A29710}"/>
          </ac:spMkLst>
        </pc:spChg>
        <pc:spChg chg="del">
          <ac:chgData name="Shany-Jonathan Carle" userId="f3064aa4-0a6d-49b0-8370-fd088caafd1e" providerId="ADAL" clId="{4B681971-52DB-4F66-A3F0-FAF922F3139A}" dt="2020-11-16T15:37:07.342" v="1359" actId="478"/>
          <ac:spMkLst>
            <pc:docMk/>
            <pc:sldMk cId="3299784043" sldId="269"/>
            <ac:spMk id="3" creationId="{D0D5A950-101C-4EC6-9F80-77DC64E22FF6}"/>
          </ac:spMkLst>
        </pc:spChg>
        <pc:spChg chg="add mod">
          <ac:chgData name="Shany-Jonathan Carle" userId="f3064aa4-0a6d-49b0-8370-fd088caafd1e" providerId="ADAL" clId="{4B681971-52DB-4F66-A3F0-FAF922F3139A}" dt="2020-11-16T15:38:18.702" v="1407" actId="20577"/>
          <ac:spMkLst>
            <pc:docMk/>
            <pc:sldMk cId="3299784043" sldId="269"/>
            <ac:spMk id="5" creationId="{933A8227-B4C6-4169-AF04-C45A43AF93CF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768615410" sldId="269"/>
        </pc:sldMkLst>
      </pc:sldChg>
      <pc:sldChg chg="addSp delSp modSp new del mod">
        <pc:chgData name="Shany-Jonathan Carle" userId="f3064aa4-0a6d-49b0-8370-fd088caafd1e" providerId="ADAL" clId="{4B681971-52DB-4F66-A3F0-FAF922F3139A}" dt="2020-11-16T17:04:37.364" v="1790" actId="47"/>
        <pc:sldMkLst>
          <pc:docMk/>
          <pc:sldMk cId="183944503" sldId="270"/>
        </pc:sldMkLst>
        <pc:spChg chg="mod">
          <ac:chgData name="Shany-Jonathan Carle" userId="f3064aa4-0a6d-49b0-8370-fd088caafd1e" providerId="ADAL" clId="{4B681971-52DB-4F66-A3F0-FAF922F3139A}" dt="2020-11-16T15:37:25.214" v="1400" actId="5793"/>
          <ac:spMkLst>
            <pc:docMk/>
            <pc:sldMk cId="183944503" sldId="270"/>
            <ac:spMk id="2" creationId="{A2066885-1F65-41B9-A884-6200FD1E41AF}"/>
          </ac:spMkLst>
        </pc:spChg>
        <pc:spChg chg="del">
          <ac:chgData name="Shany-Jonathan Carle" userId="f3064aa4-0a6d-49b0-8370-fd088caafd1e" providerId="ADAL" clId="{4B681971-52DB-4F66-A3F0-FAF922F3139A}" dt="2020-11-16T15:37:27.915" v="1401" actId="478"/>
          <ac:spMkLst>
            <pc:docMk/>
            <pc:sldMk cId="183944503" sldId="270"/>
            <ac:spMk id="3" creationId="{88460FC5-339C-4176-8C9C-8D36182FB669}"/>
          </ac:spMkLst>
        </pc:spChg>
        <pc:spChg chg="add mod">
          <ac:chgData name="Shany-Jonathan Carle" userId="f3064aa4-0a6d-49b0-8370-fd088caafd1e" providerId="ADAL" clId="{4B681971-52DB-4F66-A3F0-FAF922F3139A}" dt="2020-11-16T15:37:57.873" v="1405" actId="20577"/>
          <ac:spMkLst>
            <pc:docMk/>
            <pc:sldMk cId="183944503" sldId="270"/>
            <ac:spMk id="5" creationId="{E437BA51-2099-4AC8-BB67-378CD4094F63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661949791" sldId="270"/>
        </pc:sldMkLst>
      </pc:sldChg>
      <pc:sldChg chg="addSp modSp new mod setBg">
        <pc:chgData name="Shany-Jonathan Carle" userId="f3064aa4-0a6d-49b0-8370-fd088caafd1e" providerId="ADAL" clId="{4B681971-52DB-4F66-A3F0-FAF922F3139A}" dt="2020-11-16T16:44:22.488" v="1466" actId="27614"/>
        <pc:sldMkLst>
          <pc:docMk/>
          <pc:sldMk cId="125137394" sldId="271"/>
        </pc:sldMkLst>
        <pc:spChg chg="mo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2" creationId="{E06AC38F-ABAD-4AAA-94A3-8FD531502E71}"/>
          </ac:spMkLst>
        </pc:spChg>
        <pc:spChg chg="mo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3" creationId="{BBD25C98-978D-4D3E-86C1-F89685EE72A4}"/>
          </ac:spMkLst>
        </pc:spChg>
        <pc:spChg chg="ad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10" creationId="{B34F5AD2-EDBD-4BBD-A55C-EAFFD0C7097A}"/>
          </ac:spMkLst>
        </pc:spChg>
        <pc:spChg chg="ad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12" creationId="{C3896A03-3945-419A-B66B-4EE266EDD152}"/>
          </ac:spMkLst>
        </pc:spChg>
        <pc:spChg chg="ad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14" creationId="{6832F003-FCA6-4CFB-A2EA-308F3AA257D1}"/>
          </ac:spMkLst>
        </pc:spChg>
        <pc:picChg chg="add mod">
          <ac:chgData name="Shany-Jonathan Carle" userId="f3064aa4-0a6d-49b0-8370-fd088caafd1e" providerId="ADAL" clId="{4B681971-52DB-4F66-A3F0-FAF922F3139A}" dt="2020-11-16T16:44:22.488" v="1466" actId="27614"/>
          <ac:picMkLst>
            <pc:docMk/>
            <pc:sldMk cId="125137394" sldId="271"/>
            <ac:picMk id="5" creationId="{4AFDC58E-9010-45F4-AA79-18FB2FD7EF0C}"/>
          </ac:picMkLst>
        </pc:pic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902736435" sldId="271"/>
        </pc:sldMkLst>
      </pc:sldChg>
      <pc:sldChg chg="addSp delSp modSp new mod">
        <pc:chgData name="Shany-Jonathan Carle" userId="f3064aa4-0a6d-49b0-8370-fd088caafd1e" providerId="ADAL" clId="{4B681971-52DB-4F66-A3F0-FAF922F3139A}" dt="2020-11-16T19:37:45.078" v="1842" actId="404"/>
        <pc:sldMkLst>
          <pc:docMk/>
          <pc:sldMk cId="3215137597" sldId="272"/>
        </pc:sldMkLst>
        <pc:spChg chg="mod">
          <ac:chgData name="Shany-Jonathan Carle" userId="f3064aa4-0a6d-49b0-8370-fd088caafd1e" providerId="ADAL" clId="{4B681971-52DB-4F66-A3F0-FAF922F3139A}" dt="2020-11-16T19:37:45.078" v="1842" actId="404"/>
          <ac:spMkLst>
            <pc:docMk/>
            <pc:sldMk cId="3215137597" sldId="272"/>
            <ac:spMk id="2" creationId="{7A965CB7-92CA-46B7-A184-BD6423463E24}"/>
          </ac:spMkLst>
        </pc:spChg>
        <pc:spChg chg="del">
          <ac:chgData name="Shany-Jonathan Carle" userId="f3064aa4-0a6d-49b0-8370-fd088caafd1e" providerId="ADAL" clId="{4B681971-52DB-4F66-A3F0-FAF922F3139A}" dt="2020-11-16T16:44:32.836" v="1489" actId="478"/>
          <ac:spMkLst>
            <pc:docMk/>
            <pc:sldMk cId="3215137597" sldId="272"/>
            <ac:spMk id="3" creationId="{17CB386C-D2EA-4896-BA99-B523A7259D9B}"/>
          </ac:spMkLst>
        </pc:spChg>
        <pc:spChg chg="add mod">
          <ac:chgData name="Shany-Jonathan Carle" userId="f3064aa4-0a6d-49b0-8370-fd088caafd1e" providerId="ADAL" clId="{4B681971-52DB-4F66-A3F0-FAF922F3139A}" dt="2020-11-16T16:51:16.599" v="1585" actId="1076"/>
          <ac:spMkLst>
            <pc:docMk/>
            <pc:sldMk cId="3215137597" sldId="272"/>
            <ac:spMk id="5" creationId="{3DCCA4AD-10C3-49AB-A959-0E4B81A2B54B}"/>
          </ac:spMkLst>
        </pc:spChg>
        <pc:spChg chg="add mod">
          <ac:chgData name="Shany-Jonathan Carle" userId="f3064aa4-0a6d-49b0-8370-fd088caafd1e" providerId="ADAL" clId="{4B681971-52DB-4F66-A3F0-FAF922F3139A}" dt="2020-11-16T16:51:24.051" v="1586" actId="1076"/>
          <ac:spMkLst>
            <pc:docMk/>
            <pc:sldMk cId="3215137597" sldId="272"/>
            <ac:spMk id="7" creationId="{02F5CDAA-E649-4DD0-873F-AD9958F49C19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318294848" sldId="272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668905870" sldId="273"/>
        </pc:sldMkLst>
      </pc:sldChg>
      <pc:sldChg chg="addSp delSp modSp new mod">
        <pc:chgData name="Shany-Jonathan Carle" userId="f3064aa4-0a6d-49b0-8370-fd088caafd1e" providerId="ADAL" clId="{4B681971-52DB-4F66-A3F0-FAF922F3139A}" dt="2020-11-16T16:46:18.498" v="1511" actId="1076"/>
        <pc:sldMkLst>
          <pc:docMk/>
          <pc:sldMk cId="2906591738" sldId="273"/>
        </pc:sldMkLst>
        <pc:spChg chg="mod">
          <ac:chgData name="Shany-Jonathan Carle" userId="f3064aa4-0a6d-49b0-8370-fd088caafd1e" providerId="ADAL" clId="{4B681971-52DB-4F66-A3F0-FAF922F3139A}" dt="2020-11-16T16:45:53.200" v="1505" actId="20577"/>
          <ac:spMkLst>
            <pc:docMk/>
            <pc:sldMk cId="2906591738" sldId="273"/>
            <ac:spMk id="2" creationId="{1E7D040A-0198-490D-8E36-7938D84ECED4}"/>
          </ac:spMkLst>
        </pc:spChg>
        <pc:spChg chg="del">
          <ac:chgData name="Shany-Jonathan Carle" userId="f3064aa4-0a6d-49b0-8370-fd088caafd1e" providerId="ADAL" clId="{4B681971-52DB-4F66-A3F0-FAF922F3139A}" dt="2020-11-16T16:45:55.599" v="1506" actId="478"/>
          <ac:spMkLst>
            <pc:docMk/>
            <pc:sldMk cId="2906591738" sldId="273"/>
            <ac:spMk id="3" creationId="{311662EB-CA9A-4163-AA45-D8AF169CCAA5}"/>
          </ac:spMkLst>
        </pc:spChg>
        <pc:spChg chg="add mod">
          <ac:chgData name="Shany-Jonathan Carle" userId="f3064aa4-0a6d-49b0-8370-fd088caafd1e" providerId="ADAL" clId="{4B681971-52DB-4F66-A3F0-FAF922F3139A}" dt="2020-11-16T16:46:02.280" v="1509" actId="14100"/>
          <ac:spMkLst>
            <pc:docMk/>
            <pc:sldMk cId="2906591738" sldId="273"/>
            <ac:spMk id="5" creationId="{5E752926-3177-419C-860D-25830F88ADC6}"/>
          </ac:spMkLst>
        </pc:spChg>
        <pc:spChg chg="add mod">
          <ac:chgData name="Shany-Jonathan Carle" userId="f3064aa4-0a6d-49b0-8370-fd088caafd1e" providerId="ADAL" clId="{4B681971-52DB-4F66-A3F0-FAF922F3139A}" dt="2020-11-16T16:46:18.498" v="1511" actId="1076"/>
          <ac:spMkLst>
            <pc:docMk/>
            <pc:sldMk cId="2906591738" sldId="273"/>
            <ac:spMk id="7" creationId="{5AE1D91C-418A-4871-A952-A57828BE241E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829707757" sldId="274"/>
        </pc:sldMkLst>
      </pc:sldChg>
      <pc:sldChg chg="addSp modSp new mod">
        <pc:chgData name="Shany-Jonathan Carle" userId="f3064aa4-0a6d-49b0-8370-fd088caafd1e" providerId="ADAL" clId="{4B681971-52DB-4F66-A3F0-FAF922F3139A}" dt="2020-11-16T16:47:56.996" v="1581" actId="1076"/>
        <pc:sldMkLst>
          <pc:docMk/>
          <pc:sldMk cId="1527921697" sldId="274"/>
        </pc:sldMkLst>
        <pc:spChg chg="mod">
          <ac:chgData name="Shany-Jonathan Carle" userId="f3064aa4-0a6d-49b0-8370-fd088caafd1e" providerId="ADAL" clId="{4B681971-52DB-4F66-A3F0-FAF922F3139A}" dt="2020-11-16T16:47:08.848" v="1518" actId="20577"/>
          <ac:spMkLst>
            <pc:docMk/>
            <pc:sldMk cId="1527921697" sldId="274"/>
            <ac:spMk id="2" creationId="{5E981D4F-AB1C-40F3-8831-A8387782C9CC}"/>
          </ac:spMkLst>
        </pc:spChg>
        <pc:spChg chg="mod">
          <ac:chgData name="Shany-Jonathan Carle" userId="f3064aa4-0a6d-49b0-8370-fd088caafd1e" providerId="ADAL" clId="{4B681971-52DB-4F66-A3F0-FAF922F3139A}" dt="2020-11-16T16:47:52.519" v="1579" actId="20577"/>
          <ac:spMkLst>
            <pc:docMk/>
            <pc:sldMk cId="1527921697" sldId="274"/>
            <ac:spMk id="3" creationId="{43844EE1-CDD2-4137-BBE5-E94E93795834}"/>
          </ac:spMkLst>
        </pc:spChg>
        <pc:spChg chg="add mod">
          <ac:chgData name="Shany-Jonathan Carle" userId="f3064aa4-0a6d-49b0-8370-fd088caafd1e" providerId="ADAL" clId="{4B681971-52DB-4F66-A3F0-FAF922F3139A}" dt="2020-11-16T16:47:56.996" v="1581" actId="1076"/>
          <ac:spMkLst>
            <pc:docMk/>
            <pc:sldMk cId="1527921697" sldId="274"/>
            <ac:spMk id="5" creationId="{C4DFC944-7884-4F77-A322-8237C908D7A3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37104587" sldId="275"/>
        </pc:sldMkLst>
      </pc:sldChg>
      <pc:sldChg chg="addSp modSp new mod">
        <pc:chgData name="Shany-Jonathan Carle" userId="f3064aa4-0a6d-49b0-8370-fd088caafd1e" providerId="ADAL" clId="{4B681971-52DB-4F66-A3F0-FAF922F3139A}" dt="2020-11-16T19:38:06.060" v="1857" actId="20577"/>
        <pc:sldMkLst>
          <pc:docMk/>
          <pc:sldMk cId="4240101470" sldId="275"/>
        </pc:sldMkLst>
        <pc:spChg chg="mod">
          <ac:chgData name="Shany-Jonathan Carle" userId="f3064aa4-0a6d-49b0-8370-fd088caafd1e" providerId="ADAL" clId="{4B681971-52DB-4F66-A3F0-FAF922F3139A}" dt="2020-11-16T19:38:06.060" v="1857" actId="20577"/>
          <ac:spMkLst>
            <pc:docMk/>
            <pc:sldMk cId="4240101470" sldId="275"/>
            <ac:spMk id="2" creationId="{BB31A68B-752A-44ED-8E46-0A40855DCA3D}"/>
          </ac:spMkLst>
        </pc:spChg>
        <pc:spChg chg="mod">
          <ac:chgData name="Shany-Jonathan Carle" userId="f3064aa4-0a6d-49b0-8370-fd088caafd1e" providerId="ADAL" clId="{4B681971-52DB-4F66-A3F0-FAF922F3139A}" dt="2020-11-16T16:52:32.074" v="1630" actId="20577"/>
          <ac:spMkLst>
            <pc:docMk/>
            <pc:sldMk cId="4240101470" sldId="275"/>
            <ac:spMk id="3" creationId="{A008C3C9-1464-475C-801F-A0319F6407A6}"/>
          </ac:spMkLst>
        </pc:spChg>
        <pc:spChg chg="add mod">
          <ac:chgData name="Shany-Jonathan Carle" userId="f3064aa4-0a6d-49b0-8370-fd088caafd1e" providerId="ADAL" clId="{4B681971-52DB-4F66-A3F0-FAF922F3139A}" dt="2020-11-16T16:52:37.878" v="1632" actId="1076"/>
          <ac:spMkLst>
            <pc:docMk/>
            <pc:sldMk cId="4240101470" sldId="275"/>
            <ac:spMk id="5" creationId="{B1091DC2-2577-44C9-8CB1-DAA531A17387}"/>
          </ac:spMkLst>
        </pc:spChg>
      </pc:sldChg>
      <pc:sldChg chg="addSp modSp new mod">
        <pc:chgData name="Shany-Jonathan Carle" userId="f3064aa4-0a6d-49b0-8370-fd088caafd1e" providerId="ADAL" clId="{4B681971-52DB-4F66-A3F0-FAF922F3139A}" dt="2020-11-16T16:56:21.493" v="1711" actId="14100"/>
        <pc:sldMkLst>
          <pc:docMk/>
          <pc:sldMk cId="2146030177" sldId="276"/>
        </pc:sldMkLst>
        <pc:spChg chg="mod">
          <ac:chgData name="Shany-Jonathan Carle" userId="f3064aa4-0a6d-49b0-8370-fd088caafd1e" providerId="ADAL" clId="{4B681971-52DB-4F66-A3F0-FAF922F3139A}" dt="2020-11-16T16:53:27.735" v="1654" actId="20577"/>
          <ac:spMkLst>
            <pc:docMk/>
            <pc:sldMk cId="2146030177" sldId="276"/>
            <ac:spMk id="2" creationId="{823DB97D-84BC-4BC3-9E84-F06CDC30CC46}"/>
          </ac:spMkLst>
        </pc:spChg>
        <pc:spChg chg="mod">
          <ac:chgData name="Shany-Jonathan Carle" userId="f3064aa4-0a6d-49b0-8370-fd088caafd1e" providerId="ADAL" clId="{4B681971-52DB-4F66-A3F0-FAF922F3139A}" dt="2020-11-16T16:53:40.249" v="1708"/>
          <ac:spMkLst>
            <pc:docMk/>
            <pc:sldMk cId="2146030177" sldId="276"/>
            <ac:spMk id="3" creationId="{32B03AAA-4D2D-460C-A8DD-360A74672616}"/>
          </ac:spMkLst>
        </pc:spChg>
        <pc:spChg chg="add mod">
          <ac:chgData name="Shany-Jonathan Carle" userId="f3064aa4-0a6d-49b0-8370-fd088caafd1e" providerId="ADAL" clId="{4B681971-52DB-4F66-A3F0-FAF922F3139A}" dt="2020-11-16T16:56:21.493" v="1711" actId="14100"/>
          <ac:spMkLst>
            <pc:docMk/>
            <pc:sldMk cId="2146030177" sldId="276"/>
            <ac:spMk id="5" creationId="{D44F9C10-6E21-4D5A-8307-756C84EF676B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398110728" sldId="276"/>
        </pc:sldMkLst>
      </pc:sldChg>
      <pc:sldChg chg="addSp delSp modSp new mod">
        <pc:chgData name="Shany-Jonathan Carle" userId="f3064aa4-0a6d-49b0-8370-fd088caafd1e" providerId="ADAL" clId="{4B681971-52DB-4F66-A3F0-FAF922F3139A}" dt="2020-11-16T16:58:19.141" v="1766" actId="1076"/>
        <pc:sldMkLst>
          <pc:docMk/>
          <pc:sldMk cId="1086884094" sldId="277"/>
        </pc:sldMkLst>
        <pc:spChg chg="mod">
          <ac:chgData name="Shany-Jonathan Carle" userId="f3064aa4-0a6d-49b0-8370-fd088caafd1e" providerId="ADAL" clId="{4B681971-52DB-4F66-A3F0-FAF922F3139A}" dt="2020-11-16T16:56:31.987" v="1733" actId="20577"/>
          <ac:spMkLst>
            <pc:docMk/>
            <pc:sldMk cId="1086884094" sldId="277"/>
            <ac:spMk id="2" creationId="{0012DBAE-4B05-4C04-818A-A1902ABED9AA}"/>
          </ac:spMkLst>
        </pc:spChg>
        <pc:spChg chg="del mod">
          <ac:chgData name="Shany-Jonathan Carle" userId="f3064aa4-0a6d-49b0-8370-fd088caafd1e" providerId="ADAL" clId="{4B681971-52DB-4F66-A3F0-FAF922F3139A}" dt="2020-11-16T16:56:35.938" v="1735" actId="478"/>
          <ac:spMkLst>
            <pc:docMk/>
            <pc:sldMk cId="1086884094" sldId="277"/>
            <ac:spMk id="3" creationId="{B76C2B69-4FFF-4D17-8FD7-6570A1A6202F}"/>
          </ac:spMkLst>
        </pc:spChg>
        <pc:spChg chg="add mod">
          <ac:chgData name="Shany-Jonathan Carle" userId="f3064aa4-0a6d-49b0-8370-fd088caafd1e" providerId="ADAL" clId="{4B681971-52DB-4F66-A3F0-FAF922F3139A}" dt="2020-11-16T16:57:00.633" v="1740" actId="14100"/>
          <ac:spMkLst>
            <pc:docMk/>
            <pc:sldMk cId="1086884094" sldId="277"/>
            <ac:spMk id="5" creationId="{3A152357-A40C-4F98-803C-12C78135DEFC}"/>
          </ac:spMkLst>
        </pc:spChg>
        <pc:spChg chg="add mod">
          <ac:chgData name="Shany-Jonathan Carle" userId="f3064aa4-0a6d-49b0-8370-fd088caafd1e" providerId="ADAL" clId="{4B681971-52DB-4F66-A3F0-FAF922F3139A}" dt="2020-11-16T16:58:15.160" v="1765" actId="1076"/>
          <ac:spMkLst>
            <pc:docMk/>
            <pc:sldMk cId="1086884094" sldId="277"/>
            <ac:spMk id="7" creationId="{D67C70F5-0156-49C2-9A2F-0C2755F34D7B}"/>
          </ac:spMkLst>
        </pc:spChg>
        <pc:spChg chg="add mod">
          <ac:chgData name="Shany-Jonathan Carle" userId="f3064aa4-0a6d-49b0-8370-fd088caafd1e" providerId="ADAL" clId="{4B681971-52DB-4F66-A3F0-FAF922F3139A}" dt="2020-11-16T16:58:09.065" v="1763" actId="1076"/>
          <ac:spMkLst>
            <pc:docMk/>
            <pc:sldMk cId="1086884094" sldId="277"/>
            <ac:spMk id="9" creationId="{63F7B05A-FBE2-4F21-B58A-1E450DFA404D}"/>
          </ac:spMkLst>
        </pc:spChg>
        <pc:spChg chg="add mod">
          <ac:chgData name="Shany-Jonathan Carle" userId="f3064aa4-0a6d-49b0-8370-fd088caafd1e" providerId="ADAL" clId="{4B681971-52DB-4F66-A3F0-FAF922F3139A}" dt="2020-11-16T16:58:12.306" v="1764" actId="1076"/>
          <ac:spMkLst>
            <pc:docMk/>
            <pc:sldMk cId="1086884094" sldId="277"/>
            <ac:spMk id="10" creationId="{88CFE185-E038-463F-9F8F-765064FAEE5B}"/>
          </ac:spMkLst>
        </pc:spChg>
        <pc:spChg chg="add mod">
          <ac:chgData name="Shany-Jonathan Carle" userId="f3064aa4-0a6d-49b0-8370-fd088caafd1e" providerId="ADAL" clId="{4B681971-52DB-4F66-A3F0-FAF922F3139A}" dt="2020-11-16T16:58:19.141" v="1766" actId="1076"/>
          <ac:spMkLst>
            <pc:docMk/>
            <pc:sldMk cId="1086884094" sldId="277"/>
            <ac:spMk id="12" creationId="{D7BFF6F8-24AD-40B8-8066-B39D8DB73609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249031936" sldId="277"/>
        </pc:sldMkLst>
      </pc:sldChg>
      <pc:sldChg chg="addSp delSp modSp new mod">
        <pc:chgData name="Shany-Jonathan Carle" userId="f3064aa4-0a6d-49b0-8370-fd088caafd1e" providerId="ADAL" clId="{4B681971-52DB-4F66-A3F0-FAF922F3139A}" dt="2020-11-16T19:30:29.596" v="1831" actId="20577"/>
        <pc:sldMkLst>
          <pc:docMk/>
          <pc:sldMk cId="2308373529" sldId="278"/>
        </pc:sldMkLst>
        <pc:spChg chg="mod">
          <ac:chgData name="Shany-Jonathan Carle" userId="f3064aa4-0a6d-49b0-8370-fd088caafd1e" providerId="ADAL" clId="{4B681971-52DB-4F66-A3F0-FAF922F3139A}" dt="2020-11-16T19:30:11.201" v="1817" actId="20577"/>
          <ac:spMkLst>
            <pc:docMk/>
            <pc:sldMk cId="2308373529" sldId="278"/>
            <ac:spMk id="2" creationId="{1BFCB6CF-5293-4422-B2C2-F7D59BD1031C}"/>
          </ac:spMkLst>
        </pc:spChg>
        <pc:spChg chg="del mod">
          <ac:chgData name="Shany-Jonathan Carle" userId="f3064aa4-0a6d-49b0-8370-fd088caafd1e" providerId="ADAL" clId="{4B681971-52DB-4F66-A3F0-FAF922F3139A}" dt="2020-11-16T19:30:13.288" v="1819"/>
          <ac:spMkLst>
            <pc:docMk/>
            <pc:sldMk cId="2308373529" sldId="278"/>
            <ac:spMk id="3" creationId="{01493557-399C-4C3D-8AE5-E61487CB8E8C}"/>
          </ac:spMkLst>
        </pc:spChg>
        <pc:spChg chg="add mod">
          <ac:chgData name="Shany-Jonathan Carle" userId="f3064aa4-0a6d-49b0-8370-fd088caafd1e" providerId="ADAL" clId="{4B681971-52DB-4F66-A3F0-FAF922F3139A}" dt="2020-11-16T19:30:29.596" v="1831" actId="20577"/>
          <ac:spMkLst>
            <pc:docMk/>
            <pc:sldMk cId="2308373529" sldId="278"/>
            <ac:spMk id="4" creationId="{6DBD6944-DF13-425B-AD9B-AACF2B70BE15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590624946" sldId="278"/>
        </pc:sldMkLst>
      </pc:sldChg>
      <pc:sldChg chg="addSp delSp modSp new mod">
        <pc:chgData name="Shany-Jonathan Carle" userId="f3064aa4-0a6d-49b0-8370-fd088caafd1e" providerId="ADAL" clId="{4B681971-52DB-4F66-A3F0-FAF922F3139A}" dt="2020-11-16T19:39:02.686" v="1875" actId="1076"/>
        <pc:sldMkLst>
          <pc:docMk/>
          <pc:sldMk cId="1017882144" sldId="279"/>
        </pc:sldMkLst>
        <pc:spChg chg="mod">
          <ac:chgData name="Shany-Jonathan Carle" userId="f3064aa4-0a6d-49b0-8370-fd088caafd1e" providerId="ADAL" clId="{4B681971-52DB-4F66-A3F0-FAF922F3139A}" dt="2020-11-16T19:38:44.076" v="1863" actId="20577"/>
          <ac:spMkLst>
            <pc:docMk/>
            <pc:sldMk cId="1017882144" sldId="279"/>
            <ac:spMk id="2" creationId="{7B734AB1-3B5E-45FC-9EB7-BBA1527B6E7C}"/>
          </ac:spMkLst>
        </pc:spChg>
        <pc:spChg chg="del mod">
          <ac:chgData name="Shany-Jonathan Carle" userId="f3064aa4-0a6d-49b0-8370-fd088caafd1e" providerId="ADAL" clId="{4B681971-52DB-4F66-A3F0-FAF922F3139A}" dt="2020-11-16T19:38:46.459" v="1865"/>
          <ac:spMkLst>
            <pc:docMk/>
            <pc:sldMk cId="1017882144" sldId="279"/>
            <ac:spMk id="3" creationId="{D6A936A3-0614-4E64-A8BF-899A0953E513}"/>
          </ac:spMkLst>
        </pc:spChg>
        <pc:spChg chg="add mod">
          <ac:chgData name="Shany-Jonathan Carle" userId="f3064aa4-0a6d-49b0-8370-fd088caafd1e" providerId="ADAL" clId="{4B681971-52DB-4F66-A3F0-FAF922F3139A}" dt="2020-11-16T19:39:02.686" v="1875" actId="1076"/>
          <ac:spMkLst>
            <pc:docMk/>
            <pc:sldMk cId="1017882144" sldId="279"/>
            <ac:spMk id="4" creationId="{FE2FA88B-2506-4368-B88F-9241BBD54595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608138053" sldId="279"/>
        </pc:sldMkLst>
      </pc:sldChg>
      <pc:sldChg chg="addSp delSp modSp new mod setBg">
        <pc:chgData name="Shany-Jonathan Carle" userId="f3064aa4-0a6d-49b0-8370-fd088caafd1e" providerId="ADAL" clId="{4B681971-52DB-4F66-A3F0-FAF922F3139A}" dt="2020-11-16T19:46:45.344" v="1887" actId="26606"/>
        <pc:sldMkLst>
          <pc:docMk/>
          <pc:sldMk cId="1375674226" sldId="280"/>
        </pc:sldMkLst>
        <pc:spChg chg="del">
          <ac:chgData name="Shany-Jonathan Carle" userId="f3064aa4-0a6d-49b0-8370-fd088caafd1e" providerId="ADAL" clId="{4B681971-52DB-4F66-A3F0-FAF922F3139A}" dt="2020-11-16T19:46:31.698" v="1878" actId="478"/>
          <ac:spMkLst>
            <pc:docMk/>
            <pc:sldMk cId="1375674226" sldId="280"/>
            <ac:spMk id="2" creationId="{AD008EDF-F47F-470B-82A9-AC0CE520E97C}"/>
          </ac:spMkLst>
        </pc:spChg>
        <pc:spChg chg="del">
          <ac:chgData name="Shany-Jonathan Carle" userId="f3064aa4-0a6d-49b0-8370-fd088caafd1e" providerId="ADAL" clId="{4B681971-52DB-4F66-A3F0-FAF922F3139A}" dt="2020-11-16T19:46:29.259" v="1877" actId="478"/>
          <ac:spMkLst>
            <pc:docMk/>
            <pc:sldMk cId="1375674226" sldId="280"/>
            <ac:spMk id="3" creationId="{CDB4E400-ABDE-40E0-AF89-8A4E83C88B40}"/>
          </ac:spMkLst>
        </pc:spChg>
        <pc:spChg chg="add del">
          <ac:chgData name="Shany-Jonathan Carle" userId="f3064aa4-0a6d-49b0-8370-fd088caafd1e" providerId="ADAL" clId="{4B681971-52DB-4F66-A3F0-FAF922F3139A}" dt="2020-11-16T19:46:45.344" v="1887" actId="26606"/>
          <ac:spMkLst>
            <pc:docMk/>
            <pc:sldMk cId="1375674226" sldId="280"/>
            <ac:spMk id="7" creationId="{B670DBD5-770C-4383-9F54-5B86E86BD5BB}"/>
          </ac:spMkLst>
        </pc:spChg>
        <pc:spChg chg="add del">
          <ac:chgData name="Shany-Jonathan Carle" userId="f3064aa4-0a6d-49b0-8370-fd088caafd1e" providerId="ADAL" clId="{4B681971-52DB-4F66-A3F0-FAF922F3139A}" dt="2020-11-16T19:46:38.513" v="1881" actId="26606"/>
          <ac:spMkLst>
            <pc:docMk/>
            <pc:sldMk cId="1375674226" sldId="280"/>
            <ac:spMk id="10" creationId="{57845966-6EFC-468A-9CC7-BAB4B95854E7}"/>
          </ac:spMkLst>
        </pc:spChg>
        <pc:spChg chg="add del">
          <ac:chgData name="Shany-Jonathan Carle" userId="f3064aa4-0a6d-49b0-8370-fd088caafd1e" providerId="ADAL" clId="{4B681971-52DB-4F66-A3F0-FAF922F3139A}" dt="2020-11-16T19:46:38.513" v="1881" actId="26606"/>
          <ac:spMkLst>
            <pc:docMk/>
            <pc:sldMk cId="1375674226" sldId="280"/>
            <ac:spMk id="14" creationId="{ADAD1991-FFD1-4E94-ABAB-7560D33008E4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16" creationId="{3783CA14-24A1-485C-8B30-D6A5D87987AD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17" creationId="{F3060C83-F051-4F0E-ABAD-AA0DFC48B218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18" creationId="{9A97C86A-04D6-40F7-AE84-31AB43E6A846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19" creationId="{83C98ABE-055B-441F-B07E-44F97F083C39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20" creationId="{FF9F2414-84E8-453E-B1F3-389FDE8192D9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21" creationId="{29FDB030-9B49-4CED-8CCD-4D99382388AC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22" creationId="{3ECA69A1-7536-43AC-85EF-C7106179F5ED}"/>
          </ac:spMkLst>
        </pc:spChg>
        <pc:picChg chg="add mod">
          <ac:chgData name="Shany-Jonathan Carle" userId="f3064aa4-0a6d-49b0-8370-fd088caafd1e" providerId="ADAL" clId="{4B681971-52DB-4F66-A3F0-FAF922F3139A}" dt="2020-11-16T19:46:45.344" v="1887" actId="26606"/>
          <ac:picMkLst>
            <pc:docMk/>
            <pc:sldMk cId="1375674226" sldId="280"/>
            <ac:picMk id="5" creationId="{F1929ADD-509A-41A3-B2B6-57CABA303273}"/>
          </ac:picMkLst>
        </pc:picChg>
        <pc:picChg chg="add del">
          <ac:chgData name="Shany-Jonathan Carle" userId="f3064aa4-0a6d-49b0-8370-fd088caafd1e" providerId="ADAL" clId="{4B681971-52DB-4F66-A3F0-FAF922F3139A}" dt="2020-11-16T19:46:38.513" v="1881" actId="26606"/>
          <ac:picMkLst>
            <pc:docMk/>
            <pc:sldMk cId="1375674226" sldId="280"/>
            <ac:picMk id="12" creationId="{75554383-98AF-4A47-BB65-705FAAA4BE6A}"/>
          </ac:picMkLst>
        </pc:pic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925678397" sldId="280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959179876" sldId="281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776239337" sldId="282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893091161" sldId="283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583259179" sldId="284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306892360" sldId="285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269362715" sldId="286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312328575" sldId="287"/>
        </pc:sldMkLst>
      </pc:sldChg>
    </pc:docChg>
  </pc:docChgLst>
  <pc:docChgLst>
    <pc:chgData name="Shany-Jonathan Carle" userId="f3064aa4-0a6d-49b0-8370-fd088caafd1e" providerId="ADAL" clId="{1EC23F4B-C3E0-4058-B2F0-C05F5C849AD0}"/>
    <pc:docChg chg="modSld">
      <pc:chgData name="Shany-Jonathan Carle" userId="f3064aa4-0a6d-49b0-8370-fd088caafd1e" providerId="ADAL" clId="{1EC23F4B-C3E0-4058-B2F0-C05F5C849AD0}" dt="2022-11-16T15:48:41.965" v="19" actId="20577"/>
      <pc:docMkLst>
        <pc:docMk/>
      </pc:docMkLst>
      <pc:sldChg chg="modSp mod">
        <pc:chgData name="Shany-Jonathan Carle" userId="f3064aa4-0a6d-49b0-8370-fd088caafd1e" providerId="ADAL" clId="{1EC23F4B-C3E0-4058-B2F0-C05F5C849AD0}" dt="2022-11-16T15:48:41.965" v="19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1EC23F4B-C3E0-4058-B2F0-C05F5C849AD0}" dt="2022-11-16T15:48:41.965" v="19" actId="20577"/>
          <ac:spMkLst>
            <pc:docMk/>
            <pc:sldMk cId="954086509" sldId="256"/>
            <ac:spMk id="2" creationId="{9EECDF2D-3639-4EE9-A4F1-0D9F3235A2AD}"/>
          </ac:spMkLst>
        </pc:spChg>
      </pc:sldChg>
    </pc:docChg>
  </pc:docChgLst>
  <pc:docChgLst>
    <pc:chgData name="Shany-Jonathan Carle" userId="f3064aa4-0a6d-49b0-8370-fd088caafd1e" providerId="ADAL" clId="{61DE9020-C719-4322-960D-DBCC6B3BE1B5}"/>
    <pc:docChg chg="undo custSel mod addSld delSld modSld sldOrd">
      <pc:chgData name="Shany-Jonathan Carle" userId="f3064aa4-0a6d-49b0-8370-fd088caafd1e" providerId="ADAL" clId="{61DE9020-C719-4322-960D-DBCC6B3BE1B5}" dt="2020-11-23T16:15:17.433" v="1934" actId="1076"/>
      <pc:docMkLst>
        <pc:docMk/>
      </pc:docMkLst>
      <pc:sldChg chg="modSp mod">
        <pc:chgData name="Shany-Jonathan Carle" userId="f3064aa4-0a6d-49b0-8370-fd088caafd1e" providerId="ADAL" clId="{61DE9020-C719-4322-960D-DBCC6B3BE1B5}" dt="2020-11-23T14:22:14.949" v="7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61DE9020-C719-4322-960D-DBCC6B3BE1B5}" dt="2020-11-23T14:22:14.949" v="7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addSp delSp modSp new mod">
        <pc:chgData name="Shany-Jonathan Carle" userId="f3064aa4-0a6d-49b0-8370-fd088caafd1e" providerId="ADAL" clId="{61DE9020-C719-4322-960D-DBCC6B3BE1B5}" dt="2020-11-23T15:51:19.424" v="1171" actId="123"/>
        <pc:sldMkLst>
          <pc:docMk/>
          <pc:sldMk cId="3130398196" sldId="257"/>
        </pc:sldMkLst>
        <pc:spChg chg="mod">
          <ac:chgData name="Shany-Jonathan Carle" userId="f3064aa4-0a6d-49b0-8370-fd088caafd1e" providerId="ADAL" clId="{61DE9020-C719-4322-960D-DBCC6B3BE1B5}" dt="2020-11-23T14:40:16.564" v="39" actId="20577"/>
          <ac:spMkLst>
            <pc:docMk/>
            <pc:sldMk cId="3130398196" sldId="257"/>
            <ac:spMk id="2" creationId="{0B844F5C-A9D4-4E09-8FFF-76B1BB3AE9AF}"/>
          </ac:spMkLst>
        </pc:spChg>
        <pc:spChg chg="del">
          <ac:chgData name="Shany-Jonathan Carle" userId="f3064aa4-0a6d-49b0-8370-fd088caafd1e" providerId="ADAL" clId="{61DE9020-C719-4322-960D-DBCC6B3BE1B5}" dt="2020-11-23T14:40:20.798" v="40" actId="478"/>
          <ac:spMkLst>
            <pc:docMk/>
            <pc:sldMk cId="3130398196" sldId="257"/>
            <ac:spMk id="3" creationId="{EF314256-5DCC-4906-B1EA-F124BA3628DD}"/>
          </ac:spMkLst>
        </pc:spChg>
        <pc:spChg chg="add mod">
          <ac:chgData name="Shany-Jonathan Carle" userId="f3064aa4-0a6d-49b0-8370-fd088caafd1e" providerId="ADAL" clId="{61DE9020-C719-4322-960D-DBCC6B3BE1B5}" dt="2020-11-23T14:48:55.736" v="679" actId="20577"/>
          <ac:spMkLst>
            <pc:docMk/>
            <pc:sldMk cId="3130398196" sldId="257"/>
            <ac:spMk id="5" creationId="{23E4AFDF-BC82-4046-B3C9-924370E289FE}"/>
          </ac:spMkLst>
        </pc:spChg>
        <pc:spChg chg="add mod">
          <ac:chgData name="Shany-Jonathan Carle" userId="f3064aa4-0a6d-49b0-8370-fd088caafd1e" providerId="ADAL" clId="{61DE9020-C719-4322-960D-DBCC6B3BE1B5}" dt="2020-11-23T15:51:19.424" v="1171" actId="123"/>
          <ac:spMkLst>
            <pc:docMk/>
            <pc:sldMk cId="3130398196" sldId="257"/>
            <ac:spMk id="6" creationId="{F85A08E1-83DD-4527-BD6D-EA6B1172EC30}"/>
          </ac:spMkLst>
        </pc:spChg>
        <pc:spChg chg="add mod">
          <ac:chgData name="Shany-Jonathan Carle" userId="f3064aa4-0a6d-49b0-8370-fd088caafd1e" providerId="ADAL" clId="{61DE9020-C719-4322-960D-DBCC6B3BE1B5}" dt="2020-11-23T14:49:04.339" v="688" actId="20577"/>
          <ac:spMkLst>
            <pc:docMk/>
            <pc:sldMk cId="3130398196" sldId="257"/>
            <ac:spMk id="8" creationId="{E925360A-6C9D-4C18-84B2-59BC118E18EE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4086818338" sldId="257"/>
        </pc:sldMkLst>
      </pc:sldChg>
      <pc:sldChg chg="addSp modSp new mod">
        <pc:chgData name="Shany-Jonathan Carle" userId="f3064aa4-0a6d-49b0-8370-fd088caafd1e" providerId="ADAL" clId="{61DE9020-C719-4322-960D-DBCC6B3BE1B5}" dt="2020-11-23T14:48:43.817" v="663" actId="1076"/>
        <pc:sldMkLst>
          <pc:docMk/>
          <pc:sldMk cId="2025582328" sldId="258"/>
        </pc:sldMkLst>
        <pc:spChg chg="mod">
          <ac:chgData name="Shany-Jonathan Carle" userId="f3064aa4-0a6d-49b0-8370-fd088caafd1e" providerId="ADAL" clId="{61DE9020-C719-4322-960D-DBCC6B3BE1B5}" dt="2020-11-23T14:44:04.258" v="480" actId="20577"/>
          <ac:spMkLst>
            <pc:docMk/>
            <pc:sldMk cId="2025582328" sldId="258"/>
            <ac:spMk id="2" creationId="{1626ACC9-3E6A-4B5A-AD1F-F48EF699738B}"/>
          </ac:spMkLst>
        </pc:spChg>
        <pc:spChg chg="mod">
          <ac:chgData name="Shany-Jonathan Carle" userId="f3064aa4-0a6d-49b0-8370-fd088caafd1e" providerId="ADAL" clId="{61DE9020-C719-4322-960D-DBCC6B3BE1B5}" dt="2020-11-23T14:44:32.859" v="659" actId="20577"/>
          <ac:spMkLst>
            <pc:docMk/>
            <pc:sldMk cId="2025582328" sldId="258"/>
            <ac:spMk id="3" creationId="{6CBF04AB-3BB8-4B06-9AE3-7D422F9A3505}"/>
          </ac:spMkLst>
        </pc:spChg>
        <pc:spChg chg="add mod">
          <ac:chgData name="Shany-Jonathan Carle" userId="f3064aa4-0a6d-49b0-8370-fd088caafd1e" providerId="ADAL" clId="{61DE9020-C719-4322-960D-DBCC6B3BE1B5}" dt="2020-11-23T14:48:43.817" v="663" actId="1076"/>
          <ac:spMkLst>
            <pc:docMk/>
            <pc:sldMk cId="2025582328" sldId="258"/>
            <ac:spMk id="5" creationId="{D7BD8D12-1E00-40F8-A145-2AB62CB17143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2393349845" sldId="258"/>
        </pc:sldMkLst>
      </pc:sldChg>
      <pc:sldChg chg="addSp modSp new mod">
        <pc:chgData name="Shany-Jonathan Carle" userId="f3064aa4-0a6d-49b0-8370-fd088caafd1e" providerId="ADAL" clId="{61DE9020-C719-4322-960D-DBCC6B3BE1B5}" dt="2020-11-23T14:52:36.765" v="939" actId="20577"/>
        <pc:sldMkLst>
          <pc:docMk/>
          <pc:sldMk cId="503941818" sldId="259"/>
        </pc:sldMkLst>
        <pc:spChg chg="mod">
          <ac:chgData name="Shany-Jonathan Carle" userId="f3064aa4-0a6d-49b0-8370-fd088caafd1e" providerId="ADAL" clId="{61DE9020-C719-4322-960D-DBCC6B3BE1B5}" dt="2020-11-23T14:52:36.765" v="939" actId="20577"/>
          <ac:spMkLst>
            <pc:docMk/>
            <pc:sldMk cId="503941818" sldId="259"/>
            <ac:spMk id="2" creationId="{CB05ABE7-3C3D-411F-AB9B-DF98270F61CC}"/>
          </ac:spMkLst>
        </pc:spChg>
        <pc:spChg chg="mod">
          <ac:chgData name="Shany-Jonathan Carle" userId="f3064aa4-0a6d-49b0-8370-fd088caafd1e" providerId="ADAL" clId="{61DE9020-C719-4322-960D-DBCC6B3BE1B5}" dt="2020-11-23T14:50:13.922" v="920" actId="123"/>
          <ac:spMkLst>
            <pc:docMk/>
            <pc:sldMk cId="503941818" sldId="259"/>
            <ac:spMk id="3" creationId="{BB6FD672-2427-4A68-8BA4-43AEFA1EDE35}"/>
          </ac:spMkLst>
        </pc:spChg>
        <pc:spChg chg="add mod">
          <ac:chgData name="Shany-Jonathan Carle" userId="f3064aa4-0a6d-49b0-8370-fd088caafd1e" providerId="ADAL" clId="{61DE9020-C719-4322-960D-DBCC6B3BE1B5}" dt="2020-11-23T14:52:20.788" v="924" actId="1076"/>
          <ac:spMkLst>
            <pc:docMk/>
            <pc:sldMk cId="503941818" sldId="259"/>
            <ac:spMk id="5" creationId="{C52D1710-B12D-48DA-B9BD-E3D01417787F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830981414" sldId="259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235347159" sldId="260"/>
        </pc:sldMkLst>
      </pc:sldChg>
      <pc:sldChg chg="addSp delSp modSp new mod">
        <pc:chgData name="Shany-Jonathan Carle" userId="f3064aa4-0a6d-49b0-8370-fd088caafd1e" providerId="ADAL" clId="{61DE9020-C719-4322-960D-DBCC6B3BE1B5}" dt="2020-11-23T14:53:18.088" v="980" actId="313"/>
        <pc:sldMkLst>
          <pc:docMk/>
          <pc:sldMk cId="2070795594" sldId="260"/>
        </pc:sldMkLst>
        <pc:spChg chg="mod">
          <ac:chgData name="Shany-Jonathan Carle" userId="f3064aa4-0a6d-49b0-8370-fd088caafd1e" providerId="ADAL" clId="{61DE9020-C719-4322-960D-DBCC6B3BE1B5}" dt="2020-11-23T14:53:18.088" v="980" actId="313"/>
          <ac:spMkLst>
            <pc:docMk/>
            <pc:sldMk cId="2070795594" sldId="260"/>
            <ac:spMk id="2" creationId="{0437ABB2-6949-4E10-A3D3-4A9243E7B987}"/>
          </ac:spMkLst>
        </pc:spChg>
        <pc:spChg chg="del mod">
          <ac:chgData name="Shany-Jonathan Carle" userId="f3064aa4-0a6d-49b0-8370-fd088caafd1e" providerId="ADAL" clId="{61DE9020-C719-4322-960D-DBCC6B3BE1B5}" dt="2020-11-23T14:52:50.289" v="970" actId="478"/>
          <ac:spMkLst>
            <pc:docMk/>
            <pc:sldMk cId="2070795594" sldId="260"/>
            <ac:spMk id="3" creationId="{24117EFD-C0A0-4478-B99F-56EDD13EDE29}"/>
          </ac:spMkLst>
        </pc:spChg>
        <pc:spChg chg="add mod">
          <ac:chgData name="Shany-Jonathan Carle" userId="f3064aa4-0a6d-49b0-8370-fd088caafd1e" providerId="ADAL" clId="{61DE9020-C719-4322-960D-DBCC6B3BE1B5}" dt="2020-11-23T14:53:16.040" v="979" actId="1076"/>
          <ac:spMkLst>
            <pc:docMk/>
            <pc:sldMk cId="2070795594" sldId="260"/>
            <ac:spMk id="5" creationId="{118AF3C9-D7FD-45AE-B536-D6DE0FC22340}"/>
          </ac:spMkLst>
        </pc:spChg>
      </pc:sldChg>
      <pc:sldChg chg="addSp modSp new mod">
        <pc:chgData name="Shany-Jonathan Carle" userId="f3064aa4-0a6d-49b0-8370-fd088caafd1e" providerId="ADAL" clId="{61DE9020-C719-4322-960D-DBCC6B3BE1B5}" dt="2020-11-23T14:56:54.248" v="1044" actId="14100"/>
        <pc:sldMkLst>
          <pc:docMk/>
          <pc:sldMk cId="4202467086" sldId="261"/>
        </pc:sldMkLst>
        <pc:spChg chg="mod">
          <ac:chgData name="Shany-Jonathan Carle" userId="f3064aa4-0a6d-49b0-8370-fd088caafd1e" providerId="ADAL" clId="{61DE9020-C719-4322-960D-DBCC6B3BE1B5}" dt="2020-11-23T14:53:28.701" v="987" actId="20577"/>
          <ac:spMkLst>
            <pc:docMk/>
            <pc:sldMk cId="4202467086" sldId="261"/>
            <ac:spMk id="2" creationId="{D406EF6E-1C15-4694-A2AB-05CA970691B5}"/>
          </ac:spMkLst>
        </pc:spChg>
        <pc:spChg chg="mod">
          <ac:chgData name="Shany-Jonathan Carle" userId="f3064aa4-0a6d-49b0-8370-fd088caafd1e" providerId="ADAL" clId="{61DE9020-C719-4322-960D-DBCC6B3BE1B5}" dt="2020-11-23T14:56:54.248" v="1044" actId="14100"/>
          <ac:spMkLst>
            <pc:docMk/>
            <pc:sldMk cId="4202467086" sldId="261"/>
            <ac:spMk id="3" creationId="{51FF0C04-B599-487A-821F-D757255F05CA}"/>
          </ac:spMkLst>
        </pc:spChg>
        <pc:spChg chg="add mod">
          <ac:chgData name="Shany-Jonathan Carle" userId="f3064aa4-0a6d-49b0-8370-fd088caafd1e" providerId="ADAL" clId="{61DE9020-C719-4322-960D-DBCC6B3BE1B5}" dt="2020-11-23T14:56:48.629" v="1043" actId="1076"/>
          <ac:spMkLst>
            <pc:docMk/>
            <pc:sldMk cId="4202467086" sldId="261"/>
            <ac:spMk id="5" creationId="{A432576C-8775-4504-BA1B-2DFBC128D8E3}"/>
          </ac:spMkLst>
        </pc:spChg>
      </pc:sldChg>
      <pc:sldChg chg="addSp delSp modSp new mod">
        <pc:chgData name="Shany-Jonathan Carle" userId="f3064aa4-0a6d-49b0-8370-fd088caafd1e" providerId="ADAL" clId="{61DE9020-C719-4322-960D-DBCC6B3BE1B5}" dt="2020-11-23T16:15:17.433" v="1934" actId="1076"/>
        <pc:sldMkLst>
          <pc:docMk/>
          <pc:sldMk cId="1857100294" sldId="262"/>
        </pc:sldMkLst>
        <pc:spChg chg="mod">
          <ac:chgData name="Shany-Jonathan Carle" userId="f3064aa4-0a6d-49b0-8370-fd088caafd1e" providerId="ADAL" clId="{61DE9020-C719-4322-960D-DBCC6B3BE1B5}" dt="2020-11-23T15:11:16.209" v="1092" actId="1076"/>
          <ac:spMkLst>
            <pc:docMk/>
            <pc:sldMk cId="1857100294" sldId="262"/>
            <ac:spMk id="2" creationId="{3F33AEA2-FAC5-4869-943A-B9F9A4AFB59D}"/>
          </ac:spMkLst>
        </pc:spChg>
        <pc:spChg chg="del">
          <ac:chgData name="Shany-Jonathan Carle" userId="f3064aa4-0a6d-49b0-8370-fd088caafd1e" providerId="ADAL" clId="{61DE9020-C719-4322-960D-DBCC6B3BE1B5}" dt="2020-11-23T15:10:31.714" v="1083" actId="478"/>
          <ac:spMkLst>
            <pc:docMk/>
            <pc:sldMk cId="1857100294" sldId="262"/>
            <ac:spMk id="3" creationId="{E1D8B55A-9101-443C-83DA-45CBE7397BE9}"/>
          </ac:spMkLst>
        </pc:spChg>
        <pc:spChg chg="add del mod">
          <ac:chgData name="Shany-Jonathan Carle" userId="f3064aa4-0a6d-49b0-8370-fd088caafd1e" providerId="ADAL" clId="{61DE9020-C719-4322-960D-DBCC6B3BE1B5}" dt="2020-11-23T16:14:56.414" v="1927" actId="478"/>
          <ac:spMkLst>
            <pc:docMk/>
            <pc:sldMk cId="1857100294" sldId="262"/>
            <ac:spMk id="5" creationId="{40E22D4E-A2EF-4394-9761-DF819A0A4F9F}"/>
          </ac:spMkLst>
        </pc:spChg>
        <pc:spChg chg="add del">
          <ac:chgData name="Shany-Jonathan Carle" userId="f3064aa4-0a6d-49b0-8370-fd088caafd1e" providerId="ADAL" clId="{61DE9020-C719-4322-960D-DBCC6B3BE1B5}" dt="2020-11-23T15:12:34.894" v="1097" actId="22"/>
          <ac:spMkLst>
            <pc:docMk/>
            <pc:sldMk cId="1857100294" sldId="262"/>
            <ac:spMk id="7" creationId="{E0337524-22DB-4FA9-9768-2FE5EB4F4428}"/>
          </ac:spMkLst>
        </pc:spChg>
        <pc:spChg chg="add mod">
          <ac:chgData name="Shany-Jonathan Carle" userId="f3064aa4-0a6d-49b0-8370-fd088caafd1e" providerId="ADAL" clId="{61DE9020-C719-4322-960D-DBCC6B3BE1B5}" dt="2020-11-23T16:15:17.433" v="1934" actId="1076"/>
          <ac:spMkLst>
            <pc:docMk/>
            <pc:sldMk cId="1857100294" sldId="262"/>
            <ac:spMk id="9" creationId="{D6C22544-275D-49D9-B0AB-E1F0D4A3AF0E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3361965861" sldId="262"/>
        </pc:sldMkLst>
      </pc:sldChg>
      <pc:sldChg chg="addSp delSp modSp new mod">
        <pc:chgData name="Shany-Jonathan Carle" userId="f3064aa4-0a6d-49b0-8370-fd088caafd1e" providerId="ADAL" clId="{61DE9020-C719-4322-960D-DBCC6B3BE1B5}" dt="2020-11-23T15:52:43.434" v="1220" actId="14100"/>
        <pc:sldMkLst>
          <pc:docMk/>
          <pc:sldMk cId="1582361355" sldId="263"/>
        </pc:sldMkLst>
        <pc:spChg chg="mod">
          <ac:chgData name="Shany-Jonathan Carle" userId="f3064aa4-0a6d-49b0-8370-fd088caafd1e" providerId="ADAL" clId="{61DE9020-C719-4322-960D-DBCC6B3BE1B5}" dt="2020-11-23T15:52:17.487" v="1216" actId="20577"/>
          <ac:spMkLst>
            <pc:docMk/>
            <pc:sldMk cId="1582361355" sldId="263"/>
            <ac:spMk id="2" creationId="{0501BE88-4D7B-45C1-B8A3-B263C53875D9}"/>
          </ac:spMkLst>
        </pc:spChg>
        <pc:spChg chg="del">
          <ac:chgData name="Shany-Jonathan Carle" userId="f3064aa4-0a6d-49b0-8370-fd088caafd1e" providerId="ADAL" clId="{61DE9020-C719-4322-960D-DBCC6B3BE1B5}" dt="2020-11-23T15:52:19.506" v="1217" actId="478"/>
          <ac:spMkLst>
            <pc:docMk/>
            <pc:sldMk cId="1582361355" sldId="263"/>
            <ac:spMk id="3" creationId="{72403B1F-B835-4818-96C3-01107E63790C}"/>
          </ac:spMkLst>
        </pc:spChg>
        <pc:spChg chg="add mod">
          <ac:chgData name="Shany-Jonathan Carle" userId="f3064aa4-0a6d-49b0-8370-fd088caafd1e" providerId="ADAL" clId="{61DE9020-C719-4322-960D-DBCC6B3BE1B5}" dt="2020-11-23T15:52:43.434" v="1220" actId="14100"/>
          <ac:spMkLst>
            <pc:docMk/>
            <pc:sldMk cId="1582361355" sldId="263"/>
            <ac:spMk id="5" creationId="{5F1A419A-55E4-4296-8109-A2D77E2AB989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3433419170" sldId="263"/>
        </pc:sldMkLst>
      </pc:sldChg>
      <pc:sldChg chg="addSp delSp modSp new mod">
        <pc:chgData name="Shany-Jonathan Carle" userId="f3064aa4-0a6d-49b0-8370-fd088caafd1e" providerId="ADAL" clId="{61DE9020-C719-4322-960D-DBCC6B3BE1B5}" dt="2020-11-23T15:53:57.508" v="1267" actId="14100"/>
        <pc:sldMkLst>
          <pc:docMk/>
          <pc:sldMk cId="375853912" sldId="264"/>
        </pc:sldMkLst>
        <pc:spChg chg="mod">
          <ac:chgData name="Shany-Jonathan Carle" userId="f3064aa4-0a6d-49b0-8370-fd088caafd1e" providerId="ADAL" clId="{61DE9020-C719-4322-960D-DBCC6B3BE1B5}" dt="2020-11-23T15:53:57.508" v="1267" actId="14100"/>
          <ac:spMkLst>
            <pc:docMk/>
            <pc:sldMk cId="375853912" sldId="264"/>
            <ac:spMk id="2" creationId="{18D84990-BF5D-4F48-A467-35089287BAF9}"/>
          </ac:spMkLst>
        </pc:spChg>
        <pc:spChg chg="del">
          <ac:chgData name="Shany-Jonathan Carle" userId="f3064aa4-0a6d-49b0-8370-fd088caafd1e" providerId="ADAL" clId="{61DE9020-C719-4322-960D-DBCC6B3BE1B5}" dt="2020-11-23T15:53:20.767" v="1258" actId="478"/>
          <ac:spMkLst>
            <pc:docMk/>
            <pc:sldMk cId="375853912" sldId="264"/>
            <ac:spMk id="3" creationId="{02AFF7D8-CE54-4B6B-B314-791DE62A2A65}"/>
          </ac:spMkLst>
        </pc:spChg>
        <pc:spChg chg="add mod">
          <ac:chgData name="Shany-Jonathan Carle" userId="f3064aa4-0a6d-49b0-8370-fd088caafd1e" providerId="ADAL" clId="{61DE9020-C719-4322-960D-DBCC6B3BE1B5}" dt="2020-11-23T15:53:47.189" v="1265" actId="404"/>
          <ac:spMkLst>
            <pc:docMk/>
            <pc:sldMk cId="375853912" sldId="264"/>
            <ac:spMk id="5" creationId="{D3C4AF00-14D1-4D32-8D0F-8FD77340B4CE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3513975918" sldId="264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429938788" sldId="265"/>
        </pc:sldMkLst>
      </pc:sldChg>
      <pc:sldChg chg="addSp delSp modSp new mod setBg">
        <pc:chgData name="Shany-Jonathan Carle" userId="f3064aa4-0a6d-49b0-8370-fd088caafd1e" providerId="ADAL" clId="{61DE9020-C719-4322-960D-DBCC6B3BE1B5}" dt="2020-11-23T15:56:07.625" v="1315" actId="20577"/>
        <pc:sldMkLst>
          <pc:docMk/>
          <pc:sldMk cId="609419092" sldId="265"/>
        </pc:sldMkLst>
        <pc:spChg chg="mod">
          <ac:chgData name="Shany-Jonathan Carle" userId="f3064aa4-0a6d-49b0-8370-fd088caafd1e" providerId="ADAL" clId="{61DE9020-C719-4322-960D-DBCC6B3BE1B5}" dt="2020-11-23T15:56:07.625" v="1315" actId="20577"/>
          <ac:spMkLst>
            <pc:docMk/>
            <pc:sldMk cId="609419092" sldId="265"/>
            <ac:spMk id="2" creationId="{3DA3B8E2-7576-48D4-A7E2-F363F7666844}"/>
          </ac:spMkLst>
        </pc:spChg>
        <pc:spChg chg="del">
          <ac:chgData name="Shany-Jonathan Carle" userId="f3064aa4-0a6d-49b0-8370-fd088caafd1e" providerId="ADAL" clId="{61DE9020-C719-4322-960D-DBCC6B3BE1B5}" dt="2020-11-23T15:54:08.300" v="1277" actId="478"/>
          <ac:spMkLst>
            <pc:docMk/>
            <pc:sldMk cId="609419092" sldId="265"/>
            <ac:spMk id="3" creationId="{9FC27562-AF67-466F-9FEA-55F9461C0D28}"/>
          </ac:spMkLst>
        </pc:spChg>
        <pc:spChg chg="add del">
          <ac:chgData name="Shany-Jonathan Carle" userId="f3064aa4-0a6d-49b0-8370-fd088caafd1e" providerId="ADAL" clId="{61DE9020-C719-4322-960D-DBCC6B3BE1B5}" dt="2020-11-23T15:55:13.130" v="1282" actId="26606"/>
          <ac:spMkLst>
            <pc:docMk/>
            <pc:sldMk cId="609419092" sldId="265"/>
            <ac:spMk id="10" creationId="{7F357D35-3E3E-4EC7-B3AE-C106ABB7DC68}"/>
          </ac:spMkLst>
        </pc:spChg>
        <pc:spChg chg="add del">
          <ac:chgData name="Shany-Jonathan Carle" userId="f3064aa4-0a6d-49b0-8370-fd088caafd1e" providerId="ADAL" clId="{61DE9020-C719-4322-960D-DBCC6B3BE1B5}" dt="2020-11-23T15:55:13.130" v="1282" actId="26606"/>
          <ac:spMkLst>
            <pc:docMk/>
            <pc:sldMk cId="609419092" sldId="265"/>
            <ac:spMk id="12" creationId="{9334D921-DCE6-4D92-987F-D98C93F1CBD7}"/>
          </ac:spMkLst>
        </pc:spChg>
        <pc:spChg chg="add del">
          <ac:chgData name="Shany-Jonathan Carle" userId="f3064aa4-0a6d-49b0-8370-fd088caafd1e" providerId="ADAL" clId="{61DE9020-C719-4322-960D-DBCC6B3BE1B5}" dt="2020-11-23T15:55:13.130" v="1282" actId="26606"/>
          <ac:spMkLst>
            <pc:docMk/>
            <pc:sldMk cId="609419092" sldId="265"/>
            <ac:spMk id="14" creationId="{DE4D942F-489D-4A7B-8983-942543481B69}"/>
          </ac:spMkLst>
        </pc:spChg>
        <pc:spChg chg="add del">
          <ac:chgData name="Shany-Jonathan Carle" userId="f3064aa4-0a6d-49b0-8370-fd088caafd1e" providerId="ADAL" clId="{61DE9020-C719-4322-960D-DBCC6B3BE1B5}" dt="2020-11-23T15:55:13.130" v="1282" actId="26606"/>
          <ac:spMkLst>
            <pc:docMk/>
            <pc:sldMk cId="609419092" sldId="265"/>
            <ac:spMk id="18" creationId="{593BD913-0EB6-48A4-B22A-6A4DE089854B}"/>
          </ac:spMkLst>
        </pc:spChg>
        <pc:picChg chg="add mod">
          <ac:chgData name="Shany-Jonathan Carle" userId="f3064aa4-0a6d-49b0-8370-fd088caafd1e" providerId="ADAL" clId="{61DE9020-C719-4322-960D-DBCC6B3BE1B5}" dt="2020-11-23T15:55:13.130" v="1282" actId="26606"/>
          <ac:picMkLst>
            <pc:docMk/>
            <pc:sldMk cId="609419092" sldId="265"/>
            <ac:picMk id="5" creationId="{8EDFEC14-A023-41DE-9FD3-7D22957DE178}"/>
          </ac:picMkLst>
        </pc:picChg>
        <pc:cxnChg chg="add del">
          <ac:chgData name="Shany-Jonathan Carle" userId="f3064aa4-0a6d-49b0-8370-fd088caafd1e" providerId="ADAL" clId="{61DE9020-C719-4322-960D-DBCC6B3BE1B5}" dt="2020-11-23T15:55:13.130" v="1282" actId="26606"/>
          <ac:cxnSpMkLst>
            <pc:docMk/>
            <pc:sldMk cId="609419092" sldId="265"/>
            <ac:cxnSpMk id="16" creationId="{E8F0F547-5526-40CC-8397-442101C26B40}"/>
          </ac:cxnSpMkLst>
        </pc:cxn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681769625" sldId="266"/>
        </pc:sldMkLst>
      </pc:sldChg>
      <pc:sldChg chg="addSp delSp modSp new mod">
        <pc:chgData name="Shany-Jonathan Carle" userId="f3064aa4-0a6d-49b0-8370-fd088caafd1e" providerId="ADAL" clId="{61DE9020-C719-4322-960D-DBCC6B3BE1B5}" dt="2020-11-23T15:55:58.635" v="1304" actId="20577"/>
        <pc:sldMkLst>
          <pc:docMk/>
          <pc:sldMk cId="3688486315" sldId="266"/>
        </pc:sldMkLst>
        <pc:spChg chg="mod">
          <ac:chgData name="Shany-Jonathan Carle" userId="f3064aa4-0a6d-49b0-8370-fd088caafd1e" providerId="ADAL" clId="{61DE9020-C719-4322-960D-DBCC6B3BE1B5}" dt="2020-11-23T15:55:58.635" v="1304" actId="20577"/>
          <ac:spMkLst>
            <pc:docMk/>
            <pc:sldMk cId="3688486315" sldId="266"/>
            <ac:spMk id="2" creationId="{93B6D8EA-8893-402F-BF21-0418A392150A}"/>
          </ac:spMkLst>
        </pc:spChg>
        <pc:spChg chg="del">
          <ac:chgData name="Shany-Jonathan Carle" userId="f3064aa4-0a6d-49b0-8370-fd088caafd1e" providerId="ADAL" clId="{61DE9020-C719-4322-960D-DBCC6B3BE1B5}" dt="2020-11-23T15:55:50.731" v="1292" actId="478"/>
          <ac:spMkLst>
            <pc:docMk/>
            <pc:sldMk cId="3688486315" sldId="266"/>
            <ac:spMk id="3" creationId="{304A9AF8-902E-4766-B22D-40C06B83EEDE}"/>
          </ac:spMkLst>
        </pc:spChg>
        <pc:picChg chg="add mod">
          <ac:chgData name="Shany-Jonathan Carle" userId="f3064aa4-0a6d-49b0-8370-fd088caafd1e" providerId="ADAL" clId="{61DE9020-C719-4322-960D-DBCC6B3BE1B5}" dt="2020-11-23T15:55:54.582" v="1294" actId="1076"/>
          <ac:picMkLst>
            <pc:docMk/>
            <pc:sldMk cId="3688486315" sldId="266"/>
            <ac:picMk id="5" creationId="{AAFB8D89-03D0-44A1-8F1E-27E973B18A28}"/>
          </ac:picMkLst>
        </pc:pic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771418208" sldId="267"/>
        </pc:sldMkLst>
      </pc:sldChg>
      <pc:sldChg chg="modSp new mod ord">
        <pc:chgData name="Shany-Jonathan Carle" userId="f3064aa4-0a6d-49b0-8370-fd088caafd1e" providerId="ADAL" clId="{61DE9020-C719-4322-960D-DBCC6B3BE1B5}" dt="2020-11-23T15:59:16.506" v="1926" actId="20577"/>
        <pc:sldMkLst>
          <pc:docMk/>
          <pc:sldMk cId="2831712037" sldId="267"/>
        </pc:sldMkLst>
        <pc:spChg chg="mod">
          <ac:chgData name="Shany-Jonathan Carle" userId="f3064aa4-0a6d-49b0-8370-fd088caafd1e" providerId="ADAL" clId="{61DE9020-C719-4322-960D-DBCC6B3BE1B5}" dt="2020-11-23T15:56:28.908" v="1329" actId="20577"/>
          <ac:spMkLst>
            <pc:docMk/>
            <pc:sldMk cId="2831712037" sldId="267"/>
            <ac:spMk id="2" creationId="{8AD967AB-9BD8-4CFC-BE37-5257A27CE468}"/>
          </ac:spMkLst>
        </pc:spChg>
        <pc:spChg chg="mod">
          <ac:chgData name="Shany-Jonathan Carle" userId="f3064aa4-0a6d-49b0-8370-fd088caafd1e" providerId="ADAL" clId="{61DE9020-C719-4322-960D-DBCC6B3BE1B5}" dt="2020-11-23T15:59:16.506" v="1926" actId="20577"/>
          <ac:spMkLst>
            <pc:docMk/>
            <pc:sldMk cId="2831712037" sldId="267"/>
            <ac:spMk id="3" creationId="{355ABF07-A799-4BCB-B58C-ADEA2583B8A5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25137394" sldId="271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3215137597" sldId="272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2906591738" sldId="273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527921697" sldId="274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4240101470" sldId="275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2146030177" sldId="276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086884094" sldId="277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2308373529" sldId="278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017882144" sldId="279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375674226" sldId="280"/>
        </pc:sldMkLst>
      </pc:sldChg>
    </pc:docChg>
  </pc:docChgLst>
  <pc:docChgLst>
    <pc:chgData name="Shany-Jonathan Carle" userId="f3064aa4-0a6d-49b0-8370-fd088caafd1e" providerId="ADAL" clId="{3FFED06F-F2BA-4DAD-9ABC-1AB8C376DD68}"/>
    <pc:docChg chg="custSel addSld delSld modSld">
      <pc:chgData name="Shany-Jonathan Carle" userId="f3064aa4-0a6d-49b0-8370-fd088caafd1e" providerId="ADAL" clId="{3FFED06F-F2BA-4DAD-9ABC-1AB8C376DD68}" dt="2020-11-25T02:53:05.497" v="998" actId="20577"/>
      <pc:docMkLst>
        <pc:docMk/>
      </pc:docMkLst>
      <pc:sldChg chg="modSp mod">
        <pc:chgData name="Shany-Jonathan Carle" userId="f3064aa4-0a6d-49b0-8370-fd088caafd1e" providerId="ADAL" clId="{3FFED06F-F2BA-4DAD-9ABC-1AB8C376DD68}" dt="2020-11-25T01:42:52.165" v="8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3FFED06F-F2BA-4DAD-9ABC-1AB8C376DD68}" dt="2020-11-25T01:42:52.165" v="8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addSp delSp modSp new mod">
        <pc:chgData name="Shany-Jonathan Carle" userId="f3064aa4-0a6d-49b0-8370-fd088caafd1e" providerId="ADAL" clId="{3FFED06F-F2BA-4DAD-9ABC-1AB8C376DD68}" dt="2020-11-25T01:57:45.026" v="21" actId="14100"/>
        <pc:sldMkLst>
          <pc:docMk/>
          <pc:sldMk cId="1842467913" sldId="257"/>
        </pc:sldMkLst>
        <pc:spChg chg="mod">
          <ac:chgData name="Shany-Jonathan Carle" userId="f3064aa4-0a6d-49b0-8370-fd088caafd1e" providerId="ADAL" clId="{3FFED06F-F2BA-4DAD-9ABC-1AB8C376DD68}" dt="2020-11-25T01:44:16.181" v="18" actId="20577"/>
          <ac:spMkLst>
            <pc:docMk/>
            <pc:sldMk cId="1842467913" sldId="257"/>
            <ac:spMk id="2" creationId="{F854178D-906D-41A2-A715-1ECB4897AFB1}"/>
          </ac:spMkLst>
        </pc:spChg>
        <pc:spChg chg="del">
          <ac:chgData name="Shany-Jonathan Carle" userId="f3064aa4-0a6d-49b0-8370-fd088caafd1e" providerId="ADAL" clId="{3FFED06F-F2BA-4DAD-9ABC-1AB8C376DD68}" dt="2020-11-25T01:44:18.977" v="19" actId="478"/>
          <ac:spMkLst>
            <pc:docMk/>
            <pc:sldMk cId="1842467913" sldId="257"/>
            <ac:spMk id="3" creationId="{96702F64-BD76-4445-AC96-00F0C986D839}"/>
          </ac:spMkLst>
        </pc:spChg>
        <pc:spChg chg="add mod">
          <ac:chgData name="Shany-Jonathan Carle" userId="f3064aa4-0a6d-49b0-8370-fd088caafd1e" providerId="ADAL" clId="{3FFED06F-F2BA-4DAD-9ABC-1AB8C376DD68}" dt="2020-11-25T01:57:45.026" v="21" actId="14100"/>
          <ac:spMkLst>
            <pc:docMk/>
            <pc:sldMk cId="1842467913" sldId="257"/>
            <ac:spMk id="5" creationId="{639843D6-55CB-48AF-88DE-655D4CBA3516}"/>
          </ac:spMkLst>
        </pc:spChg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3130398196" sldId="257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2025582328" sldId="258"/>
        </pc:sldMkLst>
      </pc:sldChg>
      <pc:sldChg chg="addSp modSp new mod">
        <pc:chgData name="Shany-Jonathan Carle" userId="f3064aa4-0a6d-49b0-8370-fd088caafd1e" providerId="ADAL" clId="{3FFED06F-F2BA-4DAD-9ABC-1AB8C376DD68}" dt="2020-11-25T01:59:01.761" v="164" actId="20577"/>
        <pc:sldMkLst>
          <pc:docMk/>
          <pc:sldMk cId="2458499764" sldId="258"/>
        </pc:sldMkLst>
        <pc:spChg chg="mod">
          <ac:chgData name="Shany-Jonathan Carle" userId="f3064aa4-0a6d-49b0-8370-fd088caafd1e" providerId="ADAL" clId="{3FFED06F-F2BA-4DAD-9ABC-1AB8C376DD68}" dt="2020-11-25T01:57:51.875" v="28" actId="20577"/>
          <ac:spMkLst>
            <pc:docMk/>
            <pc:sldMk cId="2458499764" sldId="258"/>
            <ac:spMk id="2" creationId="{6569F4EC-C203-44CF-9AD6-D9AF1E570A31}"/>
          </ac:spMkLst>
        </pc:spChg>
        <pc:spChg chg="mod">
          <ac:chgData name="Shany-Jonathan Carle" userId="f3064aa4-0a6d-49b0-8370-fd088caafd1e" providerId="ADAL" clId="{3FFED06F-F2BA-4DAD-9ABC-1AB8C376DD68}" dt="2020-11-25T01:59:01.761" v="164" actId="20577"/>
          <ac:spMkLst>
            <pc:docMk/>
            <pc:sldMk cId="2458499764" sldId="258"/>
            <ac:spMk id="3" creationId="{B826D260-5472-4D82-A45E-37E8699C7DF5}"/>
          </ac:spMkLst>
        </pc:spChg>
        <pc:spChg chg="add mod">
          <ac:chgData name="Shany-Jonathan Carle" userId="f3064aa4-0a6d-49b0-8370-fd088caafd1e" providerId="ADAL" clId="{3FFED06F-F2BA-4DAD-9ABC-1AB8C376DD68}" dt="2020-11-25T01:58:52.587" v="163" actId="20577"/>
          <ac:spMkLst>
            <pc:docMk/>
            <pc:sldMk cId="2458499764" sldId="258"/>
            <ac:spMk id="5" creationId="{5E8B250A-0337-4731-891F-3452134CED75}"/>
          </ac:spMkLst>
        </pc:spChg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503941818" sldId="259"/>
        </pc:sldMkLst>
      </pc:sldChg>
      <pc:sldChg chg="addSp delSp modSp new mod">
        <pc:chgData name="Shany-Jonathan Carle" userId="f3064aa4-0a6d-49b0-8370-fd088caafd1e" providerId="ADAL" clId="{3FFED06F-F2BA-4DAD-9ABC-1AB8C376DD68}" dt="2020-11-25T02:01:45.819" v="304" actId="403"/>
        <pc:sldMkLst>
          <pc:docMk/>
          <pc:sldMk cId="2550318593" sldId="259"/>
        </pc:sldMkLst>
        <pc:spChg chg="mod">
          <ac:chgData name="Shany-Jonathan Carle" userId="f3064aa4-0a6d-49b0-8370-fd088caafd1e" providerId="ADAL" clId="{3FFED06F-F2BA-4DAD-9ABC-1AB8C376DD68}" dt="2020-11-25T01:59:25.818" v="186" actId="1076"/>
          <ac:spMkLst>
            <pc:docMk/>
            <pc:sldMk cId="2550318593" sldId="259"/>
            <ac:spMk id="2" creationId="{A0957064-1DA8-477F-8C61-5D636FDC9853}"/>
          </ac:spMkLst>
        </pc:spChg>
        <pc:spChg chg="del">
          <ac:chgData name="Shany-Jonathan Carle" userId="f3064aa4-0a6d-49b0-8370-fd088caafd1e" providerId="ADAL" clId="{3FFED06F-F2BA-4DAD-9ABC-1AB8C376DD68}" dt="2020-11-25T01:59:20.221" v="183" actId="478"/>
          <ac:spMkLst>
            <pc:docMk/>
            <pc:sldMk cId="2550318593" sldId="259"/>
            <ac:spMk id="3" creationId="{E8E3DAD6-CFAA-416C-8CBB-4FBFCD4C2706}"/>
          </ac:spMkLst>
        </pc:spChg>
        <pc:spChg chg="add mod">
          <ac:chgData name="Shany-Jonathan Carle" userId="f3064aa4-0a6d-49b0-8370-fd088caafd1e" providerId="ADAL" clId="{3FFED06F-F2BA-4DAD-9ABC-1AB8C376DD68}" dt="2020-11-25T02:01:45.819" v="304" actId="403"/>
          <ac:spMkLst>
            <pc:docMk/>
            <pc:sldMk cId="2550318593" sldId="259"/>
            <ac:spMk id="5" creationId="{C2A00998-A106-414E-8221-52F72A8721A5}"/>
          </ac:spMkLst>
        </pc:spChg>
      </pc:sldChg>
      <pc:sldChg chg="addSp delSp modSp new mod">
        <pc:chgData name="Shany-Jonathan Carle" userId="f3064aa4-0a6d-49b0-8370-fd088caafd1e" providerId="ADAL" clId="{3FFED06F-F2BA-4DAD-9ABC-1AB8C376DD68}" dt="2020-11-25T02:49:52.076" v="709" actId="20577"/>
        <pc:sldMkLst>
          <pc:docMk/>
          <pc:sldMk cId="1859770692" sldId="260"/>
        </pc:sldMkLst>
        <pc:spChg chg="mod">
          <ac:chgData name="Shany-Jonathan Carle" userId="f3064aa4-0a6d-49b0-8370-fd088caafd1e" providerId="ADAL" clId="{3FFED06F-F2BA-4DAD-9ABC-1AB8C376DD68}" dt="2020-11-25T02:47:40.729" v="478" actId="1076"/>
          <ac:spMkLst>
            <pc:docMk/>
            <pc:sldMk cId="1859770692" sldId="260"/>
            <ac:spMk id="2" creationId="{8064A561-1FA6-4E77-8052-785C6035501B}"/>
          </ac:spMkLst>
        </pc:spChg>
        <pc:spChg chg="del mod">
          <ac:chgData name="Shany-Jonathan Carle" userId="f3064aa4-0a6d-49b0-8370-fd088caafd1e" providerId="ADAL" clId="{3FFED06F-F2BA-4DAD-9ABC-1AB8C376DD68}" dt="2020-11-25T02:47:32.320" v="476" actId="478"/>
          <ac:spMkLst>
            <pc:docMk/>
            <pc:sldMk cId="1859770692" sldId="260"/>
            <ac:spMk id="3" creationId="{50818B75-1387-499B-BF81-ADB33131243B}"/>
          </ac:spMkLst>
        </pc:spChg>
        <pc:spChg chg="add del mod">
          <ac:chgData name="Shany-Jonathan Carle" userId="f3064aa4-0a6d-49b0-8370-fd088caafd1e" providerId="ADAL" clId="{3FFED06F-F2BA-4DAD-9ABC-1AB8C376DD68}" dt="2020-11-25T02:48:17.471" v="494" actId="478"/>
          <ac:spMkLst>
            <pc:docMk/>
            <pc:sldMk cId="1859770692" sldId="260"/>
            <ac:spMk id="5" creationId="{F5C3CA1E-CB9C-4670-8AFA-7ADDC6B9B896}"/>
          </ac:spMkLst>
        </pc:spChg>
        <pc:spChg chg="add mod">
          <ac:chgData name="Shany-Jonathan Carle" userId="f3064aa4-0a6d-49b0-8370-fd088caafd1e" providerId="ADAL" clId="{3FFED06F-F2BA-4DAD-9ABC-1AB8C376DD68}" dt="2020-11-25T02:49:52.076" v="709" actId="20577"/>
          <ac:spMkLst>
            <pc:docMk/>
            <pc:sldMk cId="1859770692" sldId="260"/>
            <ac:spMk id="7" creationId="{078E408C-154A-4883-8119-896A8E6BD97D}"/>
          </ac:spMkLst>
        </pc:spChg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2070795594" sldId="260"/>
        </pc:sldMkLst>
      </pc:sldChg>
      <pc:sldChg chg="addSp delSp modSp new mod">
        <pc:chgData name="Shany-Jonathan Carle" userId="f3064aa4-0a6d-49b0-8370-fd088caafd1e" providerId="ADAL" clId="{3FFED06F-F2BA-4DAD-9ABC-1AB8C376DD68}" dt="2020-11-25T02:50:35.555" v="715" actId="14100"/>
        <pc:sldMkLst>
          <pc:docMk/>
          <pc:sldMk cId="1514890072" sldId="261"/>
        </pc:sldMkLst>
        <pc:spChg chg="del">
          <ac:chgData name="Shany-Jonathan Carle" userId="f3064aa4-0a6d-49b0-8370-fd088caafd1e" providerId="ADAL" clId="{3FFED06F-F2BA-4DAD-9ABC-1AB8C376DD68}" dt="2020-11-25T02:50:27.502" v="712" actId="478"/>
          <ac:spMkLst>
            <pc:docMk/>
            <pc:sldMk cId="1514890072" sldId="261"/>
            <ac:spMk id="2" creationId="{5F3782C3-48E1-4046-8721-B61AC50BA6C0}"/>
          </ac:spMkLst>
        </pc:spChg>
        <pc:spChg chg="del">
          <ac:chgData name="Shany-Jonathan Carle" userId="f3064aa4-0a6d-49b0-8370-fd088caafd1e" providerId="ADAL" clId="{3FFED06F-F2BA-4DAD-9ABC-1AB8C376DD68}" dt="2020-11-25T02:50:24.384" v="711" actId="478"/>
          <ac:spMkLst>
            <pc:docMk/>
            <pc:sldMk cId="1514890072" sldId="261"/>
            <ac:spMk id="3" creationId="{EACF8367-5237-4E0F-B59F-6BFF94905E1D}"/>
          </ac:spMkLst>
        </pc:spChg>
        <pc:spChg chg="add mod">
          <ac:chgData name="Shany-Jonathan Carle" userId="f3064aa4-0a6d-49b0-8370-fd088caafd1e" providerId="ADAL" clId="{3FFED06F-F2BA-4DAD-9ABC-1AB8C376DD68}" dt="2020-11-25T02:50:35.555" v="715" actId="14100"/>
          <ac:spMkLst>
            <pc:docMk/>
            <pc:sldMk cId="1514890072" sldId="261"/>
            <ac:spMk id="5" creationId="{3911E3DD-492A-4DB0-ACBD-C7973F6C64AE}"/>
          </ac:spMkLst>
        </pc:spChg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4202467086" sldId="261"/>
        </pc:sldMkLst>
      </pc:sldChg>
      <pc:sldChg chg="addSp modSp new mod">
        <pc:chgData name="Shany-Jonathan Carle" userId="f3064aa4-0a6d-49b0-8370-fd088caafd1e" providerId="ADAL" clId="{3FFED06F-F2BA-4DAD-9ABC-1AB8C376DD68}" dt="2020-11-25T02:53:05.497" v="998" actId="20577"/>
        <pc:sldMkLst>
          <pc:docMk/>
          <pc:sldMk cId="996165164" sldId="262"/>
        </pc:sldMkLst>
        <pc:spChg chg="mod">
          <ac:chgData name="Shany-Jonathan Carle" userId="f3064aa4-0a6d-49b0-8370-fd088caafd1e" providerId="ADAL" clId="{3FFED06F-F2BA-4DAD-9ABC-1AB8C376DD68}" dt="2020-11-25T02:50:50.772" v="744" actId="20577"/>
          <ac:spMkLst>
            <pc:docMk/>
            <pc:sldMk cId="996165164" sldId="262"/>
            <ac:spMk id="2" creationId="{6093D139-C2BC-4F0C-AC90-1194A8D41C0F}"/>
          </ac:spMkLst>
        </pc:spChg>
        <pc:spChg chg="mod">
          <ac:chgData name="Shany-Jonathan Carle" userId="f3064aa4-0a6d-49b0-8370-fd088caafd1e" providerId="ADAL" clId="{3FFED06F-F2BA-4DAD-9ABC-1AB8C376DD68}" dt="2020-11-25T02:53:05.497" v="998" actId="20577"/>
          <ac:spMkLst>
            <pc:docMk/>
            <pc:sldMk cId="996165164" sldId="262"/>
            <ac:spMk id="3" creationId="{6E38AEC4-2168-4A12-B6FB-5CAF652768ED}"/>
          </ac:spMkLst>
        </pc:spChg>
        <pc:picChg chg="add">
          <ac:chgData name="Shany-Jonathan Carle" userId="f3064aa4-0a6d-49b0-8370-fd088caafd1e" providerId="ADAL" clId="{3FFED06F-F2BA-4DAD-9ABC-1AB8C376DD68}" dt="2020-11-25T02:52:11.495" v="803" actId="22"/>
          <ac:picMkLst>
            <pc:docMk/>
            <pc:sldMk cId="996165164" sldId="262"/>
            <ac:picMk id="5" creationId="{79A299D2-8514-47BE-980F-F23AF04BC008}"/>
          </ac:picMkLst>
        </pc:picChg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1857100294" sldId="262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1582361355" sldId="263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375853912" sldId="264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609419092" sldId="265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3688486315" sldId="266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2831712037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4A8DC-C4AF-4652-AC32-ADFAD1738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47FE07-1509-4618-BFDD-2F2A07A1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3199F-26E1-4DB1-9CA8-7E8CED47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8972CB-BD9A-4995-92F2-5CC190BF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CFE87-B16B-4990-9241-968139C6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436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405F9-9DFF-4742-9857-F192A455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7E0B7C-2D83-463E-8FBF-B5C189680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8AF828-D8A2-445A-9F05-B6C6E20E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58E7C-83BF-4AD8-9C5D-C6119982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E92182-C482-4E0F-B08D-1366FDD1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180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E969EE-D58A-4102-801C-5E0126DD9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D73470-3533-4D82-9B78-D347A794D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58D78-E782-4B90-BA62-E390635F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80A4C-292A-49BF-8242-23B985FB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678AC-A9FC-4025-A2BA-C102B4D1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744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0A43-A785-43F0-8AA7-AC17391A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85E074-1D09-47C4-A46B-064D1B3C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40D95-E024-4ACF-95D4-78E3288C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43D00-AD54-43BB-8A14-13A12C3F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67E55-6C86-4043-BBFB-E556A28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331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3D82C-E584-4782-931A-D51D73EA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127DEC-569E-438D-9D27-57F5BA6D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A6EAB-7978-428A-BCCC-2035D003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D8126A-EF0E-41E0-8629-D6C6B7CB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CCED88-001B-4D14-BB72-1D848781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006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8DA14-A54C-4B6C-8BFD-6480D448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BBF4F-1C1D-4B75-BCF6-827B12EBB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3D5836-D4AE-4771-B4E8-FA427937C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A8E883-F68A-46FF-A17F-BE871585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A726C6-D85A-4303-B69F-95C43747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20E401-FF19-4C9C-938F-23874992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61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CED65-165B-4F21-9346-DEEA150F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C55C23-F218-4028-82D4-26506EB7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AA1FE5-6935-46E4-BAB5-F2102BA9D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925E6B-CC53-42AE-ABD6-24F6728EC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A9E9DA-B1D6-4260-82D4-5DD519120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EF37AF-B11E-4861-8F3F-E7167F1D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1A84F1-A5F7-4393-BD31-E7FFCC74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911845-779A-4E9B-AA29-E6688FDC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976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417A0-29EC-4C25-ACD7-F57E45BF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955530-F545-40DA-B995-C8736F63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4A9854-DB18-4952-8D69-4FC903BB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A72ACA-943A-4870-9C84-070A0070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452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89C7BD-AC20-46EB-8178-4A794AE1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8B409C-04DE-40E9-8ED8-0A88D3CF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7B2809-9912-4EE7-B2BA-A1B8F25E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15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3CFBE-0450-4DCB-A2A4-33530269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87E0F-6A58-4F4B-8701-85A38AF3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D191F1-2C4A-4163-9CFC-9E355CBB2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D4F01F-3C8D-4081-A8D6-1080982C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8FC714-3204-4BCF-BE19-1C5F41D3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748F61-7DCD-44C1-B55E-46842A45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162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A1516-2FDA-4214-AD7B-304867BC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AB3FAF-630F-42F3-ACC3-86572AF5E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350950-C105-41DC-AE5B-8FD1234C5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119FC2-C928-42DD-8C06-688C404B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25B4E9-BA30-4571-AB97-93CF700A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A017F-EFBE-433E-A23D-28DB8298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32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239FE0-7C23-49D6-9493-47D4D11F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32DBC-96EA-4E25-A233-66395E3D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442B95-01A5-48D3-BC5F-4DF713F26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9C65C-841D-41BE-BA1A-DCEA6F77C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D1C6A3-3E42-4155-8258-05F0292F3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705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EECDF2D-3639-4EE9-A4F1-0D9F3235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fr-CA" sz="5800" dirty="0">
                <a:solidFill>
                  <a:schemeClr val="accent1"/>
                </a:solidFill>
                <a:cs typeface="Calibri Light"/>
              </a:rPr>
              <a:t>SUPPRIMER et Relation</a:t>
            </a:r>
            <a:endParaRPr lang="fr-CA" sz="5800" dirty="0">
              <a:solidFill>
                <a:schemeClr val="accent1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B0D281C-0DB8-48DD-9684-DDBA1FEC2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6" b="7113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8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4178D-906D-41A2-A715-1ECB4897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route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9843D6-55CB-48AF-88DE-655D4CBA3516}"/>
              </a:ext>
            </a:extLst>
          </p:cNvPr>
          <p:cNvSpPr txBox="1"/>
          <p:nvPr/>
        </p:nvSpPr>
        <p:spPr>
          <a:xfrm>
            <a:off x="838200" y="1912690"/>
            <a:ext cx="8303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'/films/{id}'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FilmsController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'destroy'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])-&gt;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films.destroy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4246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9F4EC-C203-44CF-9AD6-D9AF1E57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vue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6D260-5472-4D82-A45E-37E8699C7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Sous le formulaire de modifications ou au bout d’une liste d’éléments.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8B250A-0337-4731-891F-3452134CED75}"/>
              </a:ext>
            </a:extLst>
          </p:cNvPr>
          <p:cNvSpPr txBox="1"/>
          <p:nvPr/>
        </p:nvSpPr>
        <p:spPr>
          <a:xfrm>
            <a:off x="838200" y="2792940"/>
            <a:ext cx="10646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{{route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films.destroy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$film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])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@csrf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@method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-danger"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Supprimer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49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57064-1DA8-477F-8C61-5D636FDC9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3" y="0"/>
            <a:ext cx="10515600" cy="624776"/>
          </a:xfrm>
        </p:spPr>
        <p:txBody>
          <a:bodyPr>
            <a:normAutofit fontScale="90000"/>
          </a:bodyPr>
          <a:lstStyle/>
          <a:p>
            <a:r>
              <a:rPr lang="fr-CA" dirty="0"/>
              <a:t>Le contrôleur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A00998-A106-414E-8221-52F72A8721A5}"/>
              </a:ext>
            </a:extLst>
          </p:cNvPr>
          <p:cNvSpPr txBox="1"/>
          <p:nvPr/>
        </p:nvSpPr>
        <p:spPr>
          <a:xfrm>
            <a:off x="419450" y="624776"/>
            <a:ext cx="1157261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$film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Film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findOrFail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 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//Si un film a des </a:t>
            </a:r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acteurs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on ne </a:t>
            </a:r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peut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pas le </a:t>
            </a:r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supprimer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 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$film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acteurs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detach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$film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CA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films.index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"Suppression de "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$film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réussi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(\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Throwable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   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Gérer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l'erreur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CA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CA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films.index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CA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withErrors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'la suppression n</a:t>
            </a:r>
            <a:r>
              <a:rPr lang="en-CA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 pas </a:t>
            </a:r>
            <a:r>
              <a:rPr lang="en-CA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fonctionné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films.index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031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93D139-C2BC-4F0C-AC90-1194A8D4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Ajout d’une relation * .. *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8AEC4-2168-4A12-B6FB-5CAF65276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On pourrait aussi ajouter un acteur ou plusieurs acteurs directement lors de la création du film.</a:t>
            </a:r>
          </a:p>
          <a:p>
            <a:r>
              <a:rPr lang="fr-CA" dirty="0"/>
              <a:t>Cela nécessite du JavaScript pour pouvoir ajouter le nombre d’acteurs désiré.</a:t>
            </a:r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A299D2-8514-47BE-980F-F23AF04BC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9" y="2543051"/>
            <a:ext cx="11079121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6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4A561-1FA6-4E77-8052-785C6035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65" y="0"/>
            <a:ext cx="10515600" cy="834501"/>
          </a:xfrm>
        </p:spPr>
        <p:txBody>
          <a:bodyPr/>
          <a:lstStyle/>
          <a:p>
            <a:r>
              <a:rPr lang="fr-CA" dirty="0"/>
              <a:t>L’ajout de relations</a:t>
            </a:r>
            <a:endParaRPr lang="en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8E408C-154A-4883-8119-896A8E6BD97D}"/>
              </a:ext>
            </a:extLst>
          </p:cNvPr>
          <p:cNvSpPr txBox="1"/>
          <p:nvPr/>
        </p:nvSpPr>
        <p:spPr>
          <a:xfrm>
            <a:off x="369116" y="834501"/>
            <a:ext cx="1182288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{{route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films.storeActeur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@csrf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&lt;select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film_id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film_id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   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selected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Veuillez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choisir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un film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@foreach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$films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as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$film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  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$film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$film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@endforeach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 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&lt;/select&gt;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&lt;select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acteur_id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acteur_id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selected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Veuillez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choisir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un 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acteur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@foreach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$acteurs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as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acteur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 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acteur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acteur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@endforeach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 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&lt;/select&gt;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Ajouter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7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911E3DD-492A-4DB0-ACBD-C7973F6C64AE}"/>
              </a:ext>
            </a:extLst>
          </p:cNvPr>
          <p:cNvSpPr txBox="1"/>
          <p:nvPr/>
        </p:nvSpPr>
        <p:spPr>
          <a:xfrm>
            <a:off x="385893" y="0"/>
            <a:ext cx="11643919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storeActeur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$request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findOrFail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$request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film_id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acteur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Acteur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findOrFail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$request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acteur_id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fr-FR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Verifier</a:t>
            </a: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sur la relation existe*/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film-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acteurs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$acteur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acteurs.index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withErrors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'Relation 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existe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001080"/>
                </a:solidFill>
                <a:latin typeface="Consolas" panose="020B0609020204030204" pitchFamily="49" charset="0"/>
              </a:rPr>
              <a:t>film-</a:t>
            </a:r>
            <a:r>
              <a:rPr lang="fr-FR" sz="1600">
                <a:solidFill>
                  <a:srgbClr val="001080"/>
                </a:solidFill>
                <a:latin typeface="Consolas" panose="020B0609020204030204" pitchFamily="49" charset="0"/>
              </a:rPr>
              <a:t>&gt;acteurs()-&gt;</a:t>
            </a:r>
            <a:r>
              <a:rPr lang="fr-F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attach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$acteur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acteurs.index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message'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'Relation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OK'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(\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Throwable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Gérer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l'erreur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acteurs.index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withErrors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'Relation Bogue!'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acteurs.index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15148900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600</Words>
  <Application>Microsoft Office PowerPoint</Application>
  <PresentationFormat>Grand écran</PresentationFormat>
  <Paragraphs>81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Thème Office</vt:lpstr>
      <vt:lpstr>SUPPRIMER et Relation</vt:lpstr>
      <vt:lpstr>La route</vt:lpstr>
      <vt:lpstr>La vue</vt:lpstr>
      <vt:lpstr>Le contrôleur</vt:lpstr>
      <vt:lpstr>Ajout d’une relation * .. *</vt:lpstr>
      <vt:lpstr>L’ajout de relations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AJOUTER</dc:title>
  <dc:creator>Shany Carle</dc:creator>
  <cp:lastModifiedBy>Shany-Jonathan Carle</cp:lastModifiedBy>
  <cp:revision>1</cp:revision>
  <dcterms:created xsi:type="dcterms:W3CDTF">2020-11-16T16:43:16Z</dcterms:created>
  <dcterms:modified xsi:type="dcterms:W3CDTF">2022-11-16T15:48:45Z</dcterms:modified>
</cp:coreProperties>
</file>