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7" r:id="rId14"/>
    <p:sldId id="269" r:id="rId15"/>
    <p:sldId id="270" r:id="rId16"/>
    <p:sldId id="271" r:id="rId17"/>
    <p:sldId id="274" r:id="rId18"/>
    <p:sldId id="275" r:id="rId19"/>
    <p:sldId id="272" r:id="rId20"/>
    <p:sldId id="273" r:id="rId21"/>
  </p:sldIdLst>
  <p:sldSz cx="12192000" cy="6858000"/>
  <p:notesSz cx="6858000" cy="9144000"/>
  <p:defaultText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69557-CFA6-4C61-8458-27BA08CE761A}" v="3" dt="2020-11-30T15:09:14.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y-Jonathan Carle" userId="f3064aa4-0a6d-49b0-8370-fd088caafd1e" providerId="ADAL" clId="{83770EDE-425A-457D-893F-C352F68B248D}"/>
    <pc:docChg chg="undo custSel addSld delSld modSld">
      <pc:chgData name="Shany-Jonathan Carle" userId="f3064aa4-0a6d-49b0-8370-fd088caafd1e" providerId="ADAL" clId="{83770EDE-425A-457D-893F-C352F68B248D}" dt="2020-11-11T01:22:47.919" v="2490" actId="20577"/>
      <pc:docMkLst>
        <pc:docMk/>
      </pc:docMkLst>
      <pc:sldChg chg="modSp mod">
        <pc:chgData name="Shany-Jonathan Carle" userId="f3064aa4-0a6d-49b0-8370-fd088caafd1e" providerId="ADAL" clId="{83770EDE-425A-457D-893F-C352F68B248D}" dt="2020-11-09T13:50:11.230" v="14" actId="20577"/>
        <pc:sldMkLst>
          <pc:docMk/>
          <pc:sldMk cId="954086509" sldId="256"/>
        </pc:sldMkLst>
        <pc:spChg chg="mod">
          <ac:chgData name="Shany-Jonathan Carle" userId="f3064aa4-0a6d-49b0-8370-fd088caafd1e" providerId="ADAL" clId="{83770EDE-425A-457D-893F-C352F68B248D}" dt="2020-11-09T13:50:11.230" v="14" actId="20577"/>
          <ac:spMkLst>
            <pc:docMk/>
            <pc:sldMk cId="954086509" sldId="256"/>
            <ac:spMk id="2" creationId="{9EECDF2D-3639-4EE9-A4F1-0D9F3235A2AD}"/>
          </ac:spMkLst>
        </pc:spChg>
      </pc:sldChg>
      <pc:sldChg chg="modSp new mod">
        <pc:chgData name="Shany-Jonathan Carle" userId="f3064aa4-0a6d-49b0-8370-fd088caafd1e" providerId="ADAL" clId="{83770EDE-425A-457D-893F-C352F68B248D}" dt="2020-11-09T17:17:28.250" v="2418" actId="20577"/>
        <pc:sldMkLst>
          <pc:docMk/>
          <pc:sldMk cId="1741846154" sldId="257"/>
        </pc:sldMkLst>
        <pc:spChg chg="mod">
          <ac:chgData name="Shany-Jonathan Carle" userId="f3064aa4-0a6d-49b0-8370-fd088caafd1e" providerId="ADAL" clId="{83770EDE-425A-457D-893F-C352F68B248D}" dt="2020-11-09T13:50:37.687" v="29" actId="20577"/>
          <ac:spMkLst>
            <pc:docMk/>
            <pc:sldMk cId="1741846154" sldId="257"/>
            <ac:spMk id="2" creationId="{176650C8-1705-454F-863D-1B313F1AB4B4}"/>
          </ac:spMkLst>
        </pc:spChg>
        <pc:spChg chg="mod">
          <ac:chgData name="Shany-Jonathan Carle" userId="f3064aa4-0a6d-49b0-8370-fd088caafd1e" providerId="ADAL" clId="{83770EDE-425A-457D-893F-C352F68B248D}" dt="2020-11-09T17:17:28.250" v="2418" actId="20577"/>
          <ac:spMkLst>
            <pc:docMk/>
            <pc:sldMk cId="1741846154" sldId="257"/>
            <ac:spMk id="3" creationId="{47729775-0E81-462C-A1FD-E0072FFAB402}"/>
          </ac:spMkLst>
        </pc:spChg>
      </pc:sldChg>
      <pc:sldChg chg="del">
        <pc:chgData name="Shany-Jonathan Carle" userId="f3064aa4-0a6d-49b0-8370-fd088caafd1e" providerId="ADAL" clId="{83770EDE-425A-457D-893F-C352F68B248D}" dt="2020-11-09T13:50:17.681" v="15" actId="47"/>
        <pc:sldMkLst>
          <pc:docMk/>
          <pc:sldMk cId="3394737524" sldId="257"/>
        </pc:sldMkLst>
      </pc:sldChg>
      <pc:sldChg chg="modSp new mod">
        <pc:chgData name="Shany-Jonathan Carle" userId="f3064aa4-0a6d-49b0-8370-fd088caafd1e" providerId="ADAL" clId="{83770EDE-425A-457D-893F-C352F68B248D}" dt="2020-11-09T13:54:13.346" v="463" actId="20577"/>
        <pc:sldMkLst>
          <pc:docMk/>
          <pc:sldMk cId="216008789" sldId="258"/>
        </pc:sldMkLst>
        <pc:spChg chg="mod">
          <ac:chgData name="Shany-Jonathan Carle" userId="f3064aa4-0a6d-49b0-8370-fd088caafd1e" providerId="ADAL" clId="{83770EDE-425A-457D-893F-C352F68B248D}" dt="2020-11-09T13:52:37.389" v="322" actId="20577"/>
          <ac:spMkLst>
            <pc:docMk/>
            <pc:sldMk cId="216008789" sldId="258"/>
            <ac:spMk id="2" creationId="{8D0DEA26-D8C7-4A76-AA34-95EB2BF31C1C}"/>
          </ac:spMkLst>
        </pc:spChg>
        <pc:spChg chg="mod">
          <ac:chgData name="Shany-Jonathan Carle" userId="f3064aa4-0a6d-49b0-8370-fd088caafd1e" providerId="ADAL" clId="{83770EDE-425A-457D-893F-C352F68B248D}" dt="2020-11-09T13:54:13.346" v="463" actId="20577"/>
          <ac:spMkLst>
            <pc:docMk/>
            <pc:sldMk cId="216008789" sldId="258"/>
            <ac:spMk id="3" creationId="{D6CBA8F9-60CA-4C8E-AA35-3B223EBD448A}"/>
          </ac:spMkLst>
        </pc:spChg>
      </pc:sldChg>
      <pc:sldChg chg="del">
        <pc:chgData name="Shany-Jonathan Carle" userId="f3064aa4-0a6d-49b0-8370-fd088caafd1e" providerId="ADAL" clId="{83770EDE-425A-457D-893F-C352F68B248D}" dt="2020-11-09T13:50:17.681" v="15" actId="47"/>
        <pc:sldMkLst>
          <pc:docMk/>
          <pc:sldMk cId="3263699820" sldId="258"/>
        </pc:sldMkLst>
      </pc:sldChg>
      <pc:sldChg chg="del">
        <pc:chgData name="Shany-Jonathan Carle" userId="f3064aa4-0a6d-49b0-8370-fd088caafd1e" providerId="ADAL" clId="{83770EDE-425A-457D-893F-C352F68B248D}" dt="2020-11-09T13:50:17.681" v="15" actId="47"/>
        <pc:sldMkLst>
          <pc:docMk/>
          <pc:sldMk cId="1295157093" sldId="259"/>
        </pc:sldMkLst>
      </pc:sldChg>
      <pc:sldChg chg="modSp new mod">
        <pc:chgData name="Shany-Jonathan Carle" userId="f3064aa4-0a6d-49b0-8370-fd088caafd1e" providerId="ADAL" clId="{83770EDE-425A-457D-893F-C352F68B248D}" dt="2020-11-09T13:54:58.864" v="550" actId="14100"/>
        <pc:sldMkLst>
          <pc:docMk/>
          <pc:sldMk cId="2917269854" sldId="259"/>
        </pc:sldMkLst>
        <pc:spChg chg="mod">
          <ac:chgData name="Shany-Jonathan Carle" userId="f3064aa4-0a6d-49b0-8370-fd088caafd1e" providerId="ADAL" clId="{83770EDE-425A-457D-893F-C352F68B248D}" dt="2020-11-09T13:54:27.730" v="485" actId="20577"/>
          <ac:spMkLst>
            <pc:docMk/>
            <pc:sldMk cId="2917269854" sldId="259"/>
            <ac:spMk id="2" creationId="{20E97F5E-F53E-4C2A-A1A2-C273662406D9}"/>
          </ac:spMkLst>
        </pc:spChg>
        <pc:spChg chg="mod">
          <ac:chgData name="Shany-Jonathan Carle" userId="f3064aa4-0a6d-49b0-8370-fd088caafd1e" providerId="ADAL" clId="{83770EDE-425A-457D-893F-C352F68B248D}" dt="2020-11-09T13:54:58.864" v="550" actId="14100"/>
          <ac:spMkLst>
            <pc:docMk/>
            <pc:sldMk cId="2917269854" sldId="259"/>
            <ac:spMk id="3" creationId="{EA45C7E7-9A45-4526-958B-F45F38E1E95C}"/>
          </ac:spMkLst>
        </pc:spChg>
      </pc:sldChg>
      <pc:sldChg chg="del">
        <pc:chgData name="Shany-Jonathan Carle" userId="f3064aa4-0a6d-49b0-8370-fd088caafd1e" providerId="ADAL" clId="{83770EDE-425A-457D-893F-C352F68B248D}" dt="2020-11-09T13:50:17.681" v="15" actId="47"/>
        <pc:sldMkLst>
          <pc:docMk/>
          <pc:sldMk cId="1996485755" sldId="260"/>
        </pc:sldMkLst>
      </pc:sldChg>
      <pc:sldChg chg="modSp new mod">
        <pc:chgData name="Shany-Jonathan Carle" userId="f3064aa4-0a6d-49b0-8370-fd088caafd1e" providerId="ADAL" clId="{83770EDE-425A-457D-893F-C352F68B248D}" dt="2020-11-09T13:57:06.544" v="644" actId="5793"/>
        <pc:sldMkLst>
          <pc:docMk/>
          <pc:sldMk cId="2198117432" sldId="260"/>
        </pc:sldMkLst>
        <pc:spChg chg="mod">
          <ac:chgData name="Shany-Jonathan Carle" userId="f3064aa4-0a6d-49b0-8370-fd088caafd1e" providerId="ADAL" clId="{83770EDE-425A-457D-893F-C352F68B248D}" dt="2020-11-09T13:56:34.789" v="575" actId="20577"/>
          <ac:spMkLst>
            <pc:docMk/>
            <pc:sldMk cId="2198117432" sldId="260"/>
            <ac:spMk id="2" creationId="{3B1A7D4D-42C5-443F-8C3D-A3E61D12CF99}"/>
          </ac:spMkLst>
        </pc:spChg>
        <pc:spChg chg="mod">
          <ac:chgData name="Shany-Jonathan Carle" userId="f3064aa4-0a6d-49b0-8370-fd088caafd1e" providerId="ADAL" clId="{83770EDE-425A-457D-893F-C352F68B248D}" dt="2020-11-09T13:57:06.544" v="644" actId="5793"/>
          <ac:spMkLst>
            <pc:docMk/>
            <pc:sldMk cId="2198117432" sldId="260"/>
            <ac:spMk id="3" creationId="{E4306131-7D56-401A-88C4-99BF0F92C992}"/>
          </ac:spMkLst>
        </pc:spChg>
      </pc:sldChg>
      <pc:sldChg chg="delSp modSp new mod">
        <pc:chgData name="Shany-Jonathan Carle" userId="f3064aa4-0a6d-49b0-8370-fd088caafd1e" providerId="ADAL" clId="{83770EDE-425A-457D-893F-C352F68B248D}" dt="2020-11-09T17:20:40.896" v="2422" actId="20577"/>
        <pc:sldMkLst>
          <pc:docMk/>
          <pc:sldMk cId="1963512886" sldId="261"/>
        </pc:sldMkLst>
        <pc:spChg chg="del mod">
          <ac:chgData name="Shany-Jonathan Carle" userId="f3064aa4-0a6d-49b0-8370-fd088caafd1e" providerId="ADAL" clId="{83770EDE-425A-457D-893F-C352F68B248D}" dt="2020-11-09T14:00:01.885" v="764" actId="478"/>
          <ac:spMkLst>
            <pc:docMk/>
            <pc:sldMk cId="1963512886" sldId="261"/>
            <ac:spMk id="2" creationId="{52D326D4-A581-4F33-B934-855D7D042F01}"/>
          </ac:spMkLst>
        </pc:spChg>
        <pc:spChg chg="mod">
          <ac:chgData name="Shany-Jonathan Carle" userId="f3064aa4-0a6d-49b0-8370-fd088caafd1e" providerId="ADAL" clId="{83770EDE-425A-457D-893F-C352F68B248D}" dt="2020-11-09T17:20:40.896" v="2422" actId="20577"/>
          <ac:spMkLst>
            <pc:docMk/>
            <pc:sldMk cId="1963512886" sldId="261"/>
            <ac:spMk id="3" creationId="{4BEE596C-C971-453D-87CE-789F2FADFAD9}"/>
          </ac:spMkLst>
        </pc:spChg>
      </pc:sldChg>
      <pc:sldChg chg="del">
        <pc:chgData name="Shany-Jonathan Carle" userId="f3064aa4-0a6d-49b0-8370-fd088caafd1e" providerId="ADAL" clId="{83770EDE-425A-457D-893F-C352F68B248D}" dt="2020-11-09T13:50:17.681" v="15" actId="47"/>
        <pc:sldMkLst>
          <pc:docMk/>
          <pc:sldMk cId="3208959088" sldId="261"/>
        </pc:sldMkLst>
      </pc:sldChg>
      <pc:sldChg chg="del">
        <pc:chgData name="Shany-Jonathan Carle" userId="f3064aa4-0a6d-49b0-8370-fd088caafd1e" providerId="ADAL" clId="{83770EDE-425A-457D-893F-C352F68B248D}" dt="2020-11-09T13:50:17.681" v="15" actId="47"/>
        <pc:sldMkLst>
          <pc:docMk/>
          <pc:sldMk cId="2076702309" sldId="262"/>
        </pc:sldMkLst>
      </pc:sldChg>
      <pc:sldChg chg="modSp new mod">
        <pc:chgData name="Shany-Jonathan Carle" userId="f3064aa4-0a6d-49b0-8370-fd088caafd1e" providerId="ADAL" clId="{83770EDE-425A-457D-893F-C352F68B248D}" dt="2020-11-09T14:00:32.163" v="803"/>
        <pc:sldMkLst>
          <pc:docMk/>
          <pc:sldMk cId="3460106882" sldId="262"/>
        </pc:sldMkLst>
        <pc:spChg chg="mod">
          <ac:chgData name="Shany-Jonathan Carle" userId="f3064aa4-0a6d-49b0-8370-fd088caafd1e" providerId="ADAL" clId="{83770EDE-425A-457D-893F-C352F68B248D}" dt="2020-11-09T14:00:23.094" v="801" actId="20577"/>
          <ac:spMkLst>
            <pc:docMk/>
            <pc:sldMk cId="3460106882" sldId="262"/>
            <ac:spMk id="2" creationId="{540B44B0-736D-483E-9A69-FF0F598C13F4}"/>
          </ac:spMkLst>
        </pc:spChg>
        <pc:spChg chg="mod">
          <ac:chgData name="Shany-Jonathan Carle" userId="f3064aa4-0a6d-49b0-8370-fd088caafd1e" providerId="ADAL" clId="{83770EDE-425A-457D-893F-C352F68B248D}" dt="2020-11-09T14:00:32.163" v="803"/>
          <ac:spMkLst>
            <pc:docMk/>
            <pc:sldMk cId="3460106882" sldId="262"/>
            <ac:spMk id="3" creationId="{216C4B26-3C47-4353-A9C9-66D721E5582A}"/>
          </ac:spMkLst>
        </pc:spChg>
      </pc:sldChg>
      <pc:sldChg chg="modSp new mod">
        <pc:chgData name="Shany-Jonathan Carle" userId="f3064aa4-0a6d-49b0-8370-fd088caafd1e" providerId="ADAL" clId="{83770EDE-425A-457D-893F-C352F68B248D}" dt="2020-11-09T14:01:26.164" v="844" actId="5793"/>
        <pc:sldMkLst>
          <pc:docMk/>
          <pc:sldMk cId="1230070604" sldId="263"/>
        </pc:sldMkLst>
        <pc:spChg chg="mod">
          <ac:chgData name="Shany-Jonathan Carle" userId="f3064aa4-0a6d-49b0-8370-fd088caafd1e" providerId="ADAL" clId="{83770EDE-425A-457D-893F-C352F68B248D}" dt="2020-11-09T14:00:54.065" v="832" actId="20577"/>
          <ac:spMkLst>
            <pc:docMk/>
            <pc:sldMk cId="1230070604" sldId="263"/>
            <ac:spMk id="2" creationId="{BD95CA5D-4BF8-46DA-A80F-E95FC094BF62}"/>
          </ac:spMkLst>
        </pc:spChg>
        <pc:spChg chg="mod">
          <ac:chgData name="Shany-Jonathan Carle" userId="f3064aa4-0a6d-49b0-8370-fd088caafd1e" providerId="ADAL" clId="{83770EDE-425A-457D-893F-C352F68B248D}" dt="2020-11-09T14:01:26.164" v="844" actId="5793"/>
          <ac:spMkLst>
            <pc:docMk/>
            <pc:sldMk cId="1230070604" sldId="263"/>
            <ac:spMk id="3" creationId="{1ADDD23F-223A-486E-9641-FC5EF2E44C71}"/>
          </ac:spMkLst>
        </pc:spChg>
      </pc:sldChg>
      <pc:sldChg chg="del">
        <pc:chgData name="Shany-Jonathan Carle" userId="f3064aa4-0a6d-49b0-8370-fd088caafd1e" providerId="ADAL" clId="{83770EDE-425A-457D-893F-C352F68B248D}" dt="2020-11-09T13:50:17.681" v="15" actId="47"/>
        <pc:sldMkLst>
          <pc:docMk/>
          <pc:sldMk cId="2496430266" sldId="263"/>
        </pc:sldMkLst>
      </pc:sldChg>
      <pc:sldChg chg="modSp new mod">
        <pc:chgData name="Shany-Jonathan Carle" userId="f3064aa4-0a6d-49b0-8370-fd088caafd1e" providerId="ADAL" clId="{83770EDE-425A-457D-893F-C352F68B248D}" dt="2020-11-09T14:02:00.547" v="885" actId="5793"/>
        <pc:sldMkLst>
          <pc:docMk/>
          <pc:sldMk cId="3646742434" sldId="264"/>
        </pc:sldMkLst>
        <pc:spChg chg="mod">
          <ac:chgData name="Shany-Jonathan Carle" userId="f3064aa4-0a6d-49b0-8370-fd088caafd1e" providerId="ADAL" clId="{83770EDE-425A-457D-893F-C352F68B248D}" dt="2020-11-09T14:01:47.353" v="879" actId="20577"/>
          <ac:spMkLst>
            <pc:docMk/>
            <pc:sldMk cId="3646742434" sldId="264"/>
            <ac:spMk id="2" creationId="{407DDDEF-2916-4A5D-ACBC-173CFB530CA1}"/>
          </ac:spMkLst>
        </pc:spChg>
        <pc:spChg chg="mod">
          <ac:chgData name="Shany-Jonathan Carle" userId="f3064aa4-0a6d-49b0-8370-fd088caafd1e" providerId="ADAL" clId="{83770EDE-425A-457D-893F-C352F68B248D}" dt="2020-11-09T14:02:00.547" v="885" actId="5793"/>
          <ac:spMkLst>
            <pc:docMk/>
            <pc:sldMk cId="3646742434" sldId="264"/>
            <ac:spMk id="3" creationId="{6BB5D2C6-DABA-463D-A6AC-09B7F02CFB57}"/>
          </ac:spMkLst>
        </pc:spChg>
      </pc:sldChg>
      <pc:sldChg chg="modSp new mod">
        <pc:chgData name="Shany-Jonathan Carle" userId="f3064aa4-0a6d-49b0-8370-fd088caafd1e" providerId="ADAL" clId="{83770EDE-425A-457D-893F-C352F68B248D}" dt="2020-11-09T14:02:37.426" v="895" actId="5793"/>
        <pc:sldMkLst>
          <pc:docMk/>
          <pc:sldMk cId="3090806711" sldId="265"/>
        </pc:sldMkLst>
        <pc:spChg chg="mod">
          <ac:chgData name="Shany-Jonathan Carle" userId="f3064aa4-0a6d-49b0-8370-fd088caafd1e" providerId="ADAL" clId="{83770EDE-425A-457D-893F-C352F68B248D}" dt="2020-11-09T14:02:28.062" v="889" actId="20577"/>
          <ac:spMkLst>
            <pc:docMk/>
            <pc:sldMk cId="3090806711" sldId="265"/>
            <ac:spMk id="2" creationId="{78B73DCB-CDE1-4A7C-9CA0-32200E45EC4A}"/>
          </ac:spMkLst>
        </pc:spChg>
        <pc:spChg chg="mod">
          <ac:chgData name="Shany-Jonathan Carle" userId="f3064aa4-0a6d-49b0-8370-fd088caafd1e" providerId="ADAL" clId="{83770EDE-425A-457D-893F-C352F68B248D}" dt="2020-11-09T14:02:37.426" v="895" actId="5793"/>
          <ac:spMkLst>
            <pc:docMk/>
            <pc:sldMk cId="3090806711" sldId="265"/>
            <ac:spMk id="3" creationId="{CB692D53-F456-4538-A66F-86D23BE26AF3}"/>
          </ac:spMkLst>
        </pc:spChg>
      </pc:sldChg>
      <pc:sldChg chg="modSp new mod">
        <pc:chgData name="Shany-Jonathan Carle" userId="f3064aa4-0a6d-49b0-8370-fd088caafd1e" providerId="ADAL" clId="{83770EDE-425A-457D-893F-C352F68B248D}" dt="2020-11-09T14:02:55.547" v="904" actId="5793"/>
        <pc:sldMkLst>
          <pc:docMk/>
          <pc:sldMk cId="2568450719" sldId="266"/>
        </pc:sldMkLst>
        <pc:spChg chg="mod">
          <ac:chgData name="Shany-Jonathan Carle" userId="f3064aa4-0a6d-49b0-8370-fd088caafd1e" providerId="ADAL" clId="{83770EDE-425A-457D-893F-C352F68B248D}" dt="2020-11-09T14:02:42.309" v="898" actId="20577"/>
          <ac:spMkLst>
            <pc:docMk/>
            <pc:sldMk cId="2568450719" sldId="266"/>
            <ac:spMk id="2" creationId="{59BF9D62-E941-4A8A-9D07-D849DCF82352}"/>
          </ac:spMkLst>
        </pc:spChg>
        <pc:spChg chg="mod">
          <ac:chgData name="Shany-Jonathan Carle" userId="f3064aa4-0a6d-49b0-8370-fd088caafd1e" providerId="ADAL" clId="{83770EDE-425A-457D-893F-C352F68B248D}" dt="2020-11-09T14:02:55.547" v="904" actId="5793"/>
          <ac:spMkLst>
            <pc:docMk/>
            <pc:sldMk cId="2568450719" sldId="266"/>
            <ac:spMk id="3" creationId="{B14796F0-D98F-4194-BDB4-342858DA7F5C}"/>
          </ac:spMkLst>
        </pc:spChg>
      </pc:sldChg>
      <pc:sldChg chg="modSp new mod">
        <pc:chgData name="Shany-Jonathan Carle" userId="f3064aa4-0a6d-49b0-8370-fd088caafd1e" providerId="ADAL" clId="{83770EDE-425A-457D-893F-C352F68B248D}" dt="2020-11-09T14:05:13.371" v="982" actId="20577"/>
        <pc:sldMkLst>
          <pc:docMk/>
          <pc:sldMk cId="3396827723" sldId="267"/>
        </pc:sldMkLst>
        <pc:spChg chg="mod">
          <ac:chgData name="Shany-Jonathan Carle" userId="f3064aa4-0a6d-49b0-8370-fd088caafd1e" providerId="ADAL" clId="{83770EDE-425A-457D-893F-C352F68B248D}" dt="2020-11-09T14:03:29.976" v="915" actId="20577"/>
          <ac:spMkLst>
            <pc:docMk/>
            <pc:sldMk cId="3396827723" sldId="267"/>
            <ac:spMk id="2" creationId="{43F62CE7-4373-4F75-9313-A72E287C06C3}"/>
          </ac:spMkLst>
        </pc:spChg>
        <pc:spChg chg="mod">
          <ac:chgData name="Shany-Jonathan Carle" userId="f3064aa4-0a6d-49b0-8370-fd088caafd1e" providerId="ADAL" clId="{83770EDE-425A-457D-893F-C352F68B248D}" dt="2020-11-09T14:05:13.371" v="982" actId="20577"/>
          <ac:spMkLst>
            <pc:docMk/>
            <pc:sldMk cId="3396827723" sldId="267"/>
            <ac:spMk id="3" creationId="{FC78D625-3158-47C9-B7D8-A20C73A6EB55}"/>
          </ac:spMkLst>
        </pc:spChg>
      </pc:sldChg>
      <pc:sldChg chg="modSp new mod">
        <pc:chgData name="Shany-Jonathan Carle" userId="f3064aa4-0a6d-49b0-8370-fd088caafd1e" providerId="ADAL" clId="{83770EDE-425A-457D-893F-C352F68B248D}" dt="2020-11-09T14:06:26.034" v="1034" actId="5793"/>
        <pc:sldMkLst>
          <pc:docMk/>
          <pc:sldMk cId="561620354" sldId="268"/>
        </pc:sldMkLst>
        <pc:spChg chg="mod">
          <ac:chgData name="Shany-Jonathan Carle" userId="f3064aa4-0a6d-49b0-8370-fd088caafd1e" providerId="ADAL" clId="{83770EDE-425A-457D-893F-C352F68B248D}" dt="2020-11-09T14:05:30.153" v="1019" actId="20577"/>
          <ac:spMkLst>
            <pc:docMk/>
            <pc:sldMk cId="561620354" sldId="268"/>
            <ac:spMk id="2" creationId="{F205F8D9-F661-4C43-97DE-423A283AECF3}"/>
          </ac:spMkLst>
        </pc:spChg>
        <pc:spChg chg="mod">
          <ac:chgData name="Shany-Jonathan Carle" userId="f3064aa4-0a6d-49b0-8370-fd088caafd1e" providerId="ADAL" clId="{83770EDE-425A-457D-893F-C352F68B248D}" dt="2020-11-09T14:06:26.034" v="1034" actId="5793"/>
          <ac:spMkLst>
            <pc:docMk/>
            <pc:sldMk cId="561620354" sldId="268"/>
            <ac:spMk id="3" creationId="{34678DCA-187D-4D67-A858-4562A16F1775}"/>
          </ac:spMkLst>
        </pc:spChg>
      </pc:sldChg>
      <pc:sldChg chg="modSp new mod">
        <pc:chgData name="Shany-Jonathan Carle" userId="f3064aa4-0a6d-49b0-8370-fd088caafd1e" providerId="ADAL" clId="{83770EDE-425A-457D-893F-C352F68B248D}" dt="2020-11-09T14:07:17.880" v="1060" actId="5793"/>
        <pc:sldMkLst>
          <pc:docMk/>
          <pc:sldMk cId="3768615410" sldId="269"/>
        </pc:sldMkLst>
        <pc:spChg chg="mod">
          <ac:chgData name="Shany-Jonathan Carle" userId="f3064aa4-0a6d-49b0-8370-fd088caafd1e" providerId="ADAL" clId="{83770EDE-425A-457D-893F-C352F68B248D}" dt="2020-11-09T14:07:00.519" v="1046" actId="20577"/>
          <ac:spMkLst>
            <pc:docMk/>
            <pc:sldMk cId="3768615410" sldId="269"/>
            <ac:spMk id="2" creationId="{82561197-C427-42EF-9CE9-7E55632C53D8}"/>
          </ac:spMkLst>
        </pc:spChg>
        <pc:spChg chg="mod">
          <ac:chgData name="Shany-Jonathan Carle" userId="f3064aa4-0a6d-49b0-8370-fd088caafd1e" providerId="ADAL" clId="{83770EDE-425A-457D-893F-C352F68B248D}" dt="2020-11-09T14:07:17.880" v="1060" actId="5793"/>
          <ac:spMkLst>
            <pc:docMk/>
            <pc:sldMk cId="3768615410" sldId="269"/>
            <ac:spMk id="3" creationId="{C0FBFE1D-8D32-46D1-B40B-5A4F938AB783}"/>
          </ac:spMkLst>
        </pc:spChg>
      </pc:sldChg>
      <pc:sldChg chg="modSp new mod">
        <pc:chgData name="Shany-Jonathan Carle" userId="f3064aa4-0a6d-49b0-8370-fd088caafd1e" providerId="ADAL" clId="{83770EDE-425A-457D-893F-C352F68B248D}" dt="2020-11-09T14:08:15.881" v="1122" actId="20577"/>
        <pc:sldMkLst>
          <pc:docMk/>
          <pc:sldMk cId="661949791" sldId="270"/>
        </pc:sldMkLst>
        <pc:spChg chg="mod">
          <ac:chgData name="Shany-Jonathan Carle" userId="f3064aa4-0a6d-49b0-8370-fd088caafd1e" providerId="ADAL" clId="{83770EDE-425A-457D-893F-C352F68B248D}" dt="2020-11-09T14:07:45.626" v="1076" actId="20577"/>
          <ac:spMkLst>
            <pc:docMk/>
            <pc:sldMk cId="661949791" sldId="270"/>
            <ac:spMk id="2" creationId="{B11C1044-B7F5-47C9-99C3-D453C4B672C9}"/>
          </ac:spMkLst>
        </pc:spChg>
        <pc:spChg chg="mod">
          <ac:chgData name="Shany-Jonathan Carle" userId="f3064aa4-0a6d-49b0-8370-fd088caafd1e" providerId="ADAL" clId="{83770EDE-425A-457D-893F-C352F68B248D}" dt="2020-11-09T14:08:15.881" v="1122" actId="20577"/>
          <ac:spMkLst>
            <pc:docMk/>
            <pc:sldMk cId="661949791" sldId="270"/>
            <ac:spMk id="3" creationId="{CF0A8541-AF47-497D-BD5F-C03833919F27}"/>
          </ac:spMkLst>
        </pc:spChg>
      </pc:sldChg>
      <pc:sldChg chg="modSp new mod">
        <pc:chgData name="Shany-Jonathan Carle" userId="f3064aa4-0a6d-49b0-8370-fd088caafd1e" providerId="ADAL" clId="{83770EDE-425A-457D-893F-C352F68B248D}" dt="2020-11-09T14:09:12.881" v="1147" actId="5793"/>
        <pc:sldMkLst>
          <pc:docMk/>
          <pc:sldMk cId="3902736435" sldId="271"/>
        </pc:sldMkLst>
        <pc:spChg chg="mod">
          <ac:chgData name="Shany-Jonathan Carle" userId="f3064aa4-0a6d-49b0-8370-fd088caafd1e" providerId="ADAL" clId="{83770EDE-425A-457D-893F-C352F68B248D}" dt="2020-11-09T14:08:29.133" v="1128" actId="20577"/>
          <ac:spMkLst>
            <pc:docMk/>
            <pc:sldMk cId="3902736435" sldId="271"/>
            <ac:spMk id="2" creationId="{F1BD429E-DBD0-4416-AEE7-E9AF1A5F3EA3}"/>
          </ac:spMkLst>
        </pc:spChg>
        <pc:spChg chg="mod">
          <ac:chgData name="Shany-Jonathan Carle" userId="f3064aa4-0a6d-49b0-8370-fd088caafd1e" providerId="ADAL" clId="{83770EDE-425A-457D-893F-C352F68B248D}" dt="2020-11-09T14:09:12.881" v="1147" actId="5793"/>
          <ac:spMkLst>
            <pc:docMk/>
            <pc:sldMk cId="3902736435" sldId="271"/>
            <ac:spMk id="3" creationId="{97891A99-56C5-4161-BF09-EA1755D1498C}"/>
          </ac:spMkLst>
        </pc:spChg>
      </pc:sldChg>
      <pc:sldChg chg="modSp new mod">
        <pc:chgData name="Shany-Jonathan Carle" userId="f3064aa4-0a6d-49b0-8370-fd088caafd1e" providerId="ADAL" clId="{83770EDE-425A-457D-893F-C352F68B248D}" dt="2020-11-09T14:10:35.735" v="1266" actId="20577"/>
        <pc:sldMkLst>
          <pc:docMk/>
          <pc:sldMk cId="3318294848" sldId="272"/>
        </pc:sldMkLst>
        <pc:spChg chg="mod">
          <ac:chgData name="Shany-Jonathan Carle" userId="f3064aa4-0a6d-49b0-8370-fd088caafd1e" providerId="ADAL" clId="{83770EDE-425A-457D-893F-C352F68B248D}" dt="2020-11-09T14:09:42.680" v="1165" actId="20577"/>
          <ac:spMkLst>
            <pc:docMk/>
            <pc:sldMk cId="3318294848" sldId="272"/>
            <ac:spMk id="2" creationId="{C8429232-3072-4D4F-B931-BDCE4636DD90}"/>
          </ac:spMkLst>
        </pc:spChg>
        <pc:spChg chg="mod">
          <ac:chgData name="Shany-Jonathan Carle" userId="f3064aa4-0a6d-49b0-8370-fd088caafd1e" providerId="ADAL" clId="{83770EDE-425A-457D-893F-C352F68B248D}" dt="2020-11-09T14:10:35.735" v="1266" actId="20577"/>
          <ac:spMkLst>
            <pc:docMk/>
            <pc:sldMk cId="3318294848" sldId="272"/>
            <ac:spMk id="3" creationId="{32F03CF7-B61C-4901-93DA-2C29F511475F}"/>
          </ac:spMkLst>
        </pc:spChg>
      </pc:sldChg>
      <pc:sldChg chg="modSp new mod">
        <pc:chgData name="Shany-Jonathan Carle" userId="f3064aa4-0a6d-49b0-8370-fd088caafd1e" providerId="ADAL" clId="{83770EDE-425A-457D-893F-C352F68B248D}" dt="2020-11-09T14:11:49.102" v="1291" actId="1076"/>
        <pc:sldMkLst>
          <pc:docMk/>
          <pc:sldMk cId="2668905870" sldId="273"/>
        </pc:sldMkLst>
        <pc:spChg chg="mod">
          <ac:chgData name="Shany-Jonathan Carle" userId="f3064aa4-0a6d-49b0-8370-fd088caafd1e" providerId="ADAL" clId="{83770EDE-425A-457D-893F-C352F68B248D}" dt="2020-11-09T14:11:31.602" v="1284" actId="20577"/>
          <ac:spMkLst>
            <pc:docMk/>
            <pc:sldMk cId="2668905870" sldId="273"/>
            <ac:spMk id="2" creationId="{8FCFDF58-1A8C-4021-8DFE-DFE86C035D16}"/>
          </ac:spMkLst>
        </pc:spChg>
        <pc:spChg chg="mod">
          <ac:chgData name="Shany-Jonathan Carle" userId="f3064aa4-0a6d-49b0-8370-fd088caafd1e" providerId="ADAL" clId="{83770EDE-425A-457D-893F-C352F68B248D}" dt="2020-11-09T14:11:49.102" v="1291" actId="1076"/>
          <ac:spMkLst>
            <pc:docMk/>
            <pc:sldMk cId="2668905870" sldId="273"/>
            <ac:spMk id="3" creationId="{3ED7D6B3-891C-49DF-A5BB-BF9FE35BEF23}"/>
          </ac:spMkLst>
        </pc:spChg>
      </pc:sldChg>
      <pc:sldChg chg="modSp new mod">
        <pc:chgData name="Shany-Jonathan Carle" userId="f3064aa4-0a6d-49b0-8370-fd088caafd1e" providerId="ADAL" clId="{83770EDE-425A-457D-893F-C352F68B248D}" dt="2020-11-09T14:13:15.661" v="1344" actId="404"/>
        <pc:sldMkLst>
          <pc:docMk/>
          <pc:sldMk cId="829707757" sldId="274"/>
        </pc:sldMkLst>
        <pc:spChg chg="mod">
          <ac:chgData name="Shany-Jonathan Carle" userId="f3064aa4-0a6d-49b0-8370-fd088caafd1e" providerId="ADAL" clId="{83770EDE-425A-457D-893F-C352F68B248D}" dt="2020-11-09T14:12:34.161" v="1333" actId="20577"/>
          <ac:spMkLst>
            <pc:docMk/>
            <pc:sldMk cId="829707757" sldId="274"/>
            <ac:spMk id="2" creationId="{916235B8-61A6-4136-B162-EE1E1CADFDB5}"/>
          </ac:spMkLst>
        </pc:spChg>
        <pc:spChg chg="mod">
          <ac:chgData name="Shany-Jonathan Carle" userId="f3064aa4-0a6d-49b0-8370-fd088caafd1e" providerId="ADAL" clId="{83770EDE-425A-457D-893F-C352F68B248D}" dt="2020-11-09T14:13:15.661" v="1344" actId="404"/>
          <ac:spMkLst>
            <pc:docMk/>
            <pc:sldMk cId="829707757" sldId="274"/>
            <ac:spMk id="3" creationId="{39AB0E86-F11B-4284-836A-B9EAA902FC28}"/>
          </ac:spMkLst>
        </pc:spChg>
      </pc:sldChg>
      <pc:sldChg chg="modSp new mod">
        <pc:chgData name="Shany-Jonathan Carle" userId="f3064aa4-0a6d-49b0-8370-fd088caafd1e" providerId="ADAL" clId="{83770EDE-425A-457D-893F-C352F68B248D}" dt="2020-11-09T14:17:59.874" v="1448" actId="5793"/>
        <pc:sldMkLst>
          <pc:docMk/>
          <pc:sldMk cId="337104587" sldId="275"/>
        </pc:sldMkLst>
        <pc:spChg chg="mod">
          <ac:chgData name="Shany-Jonathan Carle" userId="f3064aa4-0a6d-49b0-8370-fd088caafd1e" providerId="ADAL" clId="{83770EDE-425A-457D-893F-C352F68B248D}" dt="2020-11-09T14:17:39.925" v="1359" actId="20577"/>
          <ac:spMkLst>
            <pc:docMk/>
            <pc:sldMk cId="337104587" sldId="275"/>
            <ac:spMk id="2" creationId="{D885E38F-3EBF-43B2-B2C0-10A7ADAA3DCA}"/>
          </ac:spMkLst>
        </pc:spChg>
        <pc:spChg chg="mod">
          <ac:chgData name="Shany-Jonathan Carle" userId="f3064aa4-0a6d-49b0-8370-fd088caafd1e" providerId="ADAL" clId="{83770EDE-425A-457D-893F-C352F68B248D}" dt="2020-11-09T14:17:59.874" v="1448" actId="5793"/>
          <ac:spMkLst>
            <pc:docMk/>
            <pc:sldMk cId="337104587" sldId="275"/>
            <ac:spMk id="3" creationId="{D12A5DA7-3B94-43CF-9218-797012C8EA08}"/>
          </ac:spMkLst>
        </pc:spChg>
      </pc:sldChg>
      <pc:sldChg chg="addSp delSp modSp new mod">
        <pc:chgData name="Shany-Jonathan Carle" userId="f3064aa4-0a6d-49b0-8370-fd088caafd1e" providerId="ADAL" clId="{83770EDE-425A-457D-893F-C352F68B248D}" dt="2020-11-09T14:20:47.196" v="1492" actId="1076"/>
        <pc:sldMkLst>
          <pc:docMk/>
          <pc:sldMk cId="2398110728" sldId="276"/>
        </pc:sldMkLst>
        <pc:spChg chg="mod">
          <ac:chgData name="Shany-Jonathan Carle" userId="f3064aa4-0a6d-49b0-8370-fd088caafd1e" providerId="ADAL" clId="{83770EDE-425A-457D-893F-C352F68B248D}" dt="2020-11-09T14:18:44.825" v="1473" actId="20577"/>
          <ac:spMkLst>
            <pc:docMk/>
            <pc:sldMk cId="2398110728" sldId="276"/>
            <ac:spMk id="2" creationId="{6D3ED217-0405-405F-B7B4-4422CB21CFFD}"/>
          </ac:spMkLst>
        </pc:spChg>
        <pc:spChg chg="del">
          <ac:chgData name="Shany-Jonathan Carle" userId="f3064aa4-0a6d-49b0-8370-fd088caafd1e" providerId="ADAL" clId="{83770EDE-425A-457D-893F-C352F68B248D}" dt="2020-11-09T14:18:47.451" v="1474" actId="478"/>
          <ac:spMkLst>
            <pc:docMk/>
            <pc:sldMk cId="2398110728" sldId="276"/>
            <ac:spMk id="3" creationId="{B5C200BB-93C6-4705-88B2-31FDBA8DB8AE}"/>
          </ac:spMkLst>
        </pc:spChg>
        <pc:spChg chg="add mod">
          <ac:chgData name="Shany-Jonathan Carle" userId="f3064aa4-0a6d-49b0-8370-fd088caafd1e" providerId="ADAL" clId="{83770EDE-425A-457D-893F-C352F68B248D}" dt="2020-11-09T14:20:47.196" v="1492" actId="1076"/>
          <ac:spMkLst>
            <pc:docMk/>
            <pc:sldMk cId="2398110728" sldId="276"/>
            <ac:spMk id="7" creationId="{E2213239-C187-4C04-BF4E-2C398BCE81A7}"/>
          </ac:spMkLst>
        </pc:spChg>
        <pc:picChg chg="add mod">
          <ac:chgData name="Shany-Jonathan Carle" userId="f3064aa4-0a6d-49b0-8370-fd088caafd1e" providerId="ADAL" clId="{83770EDE-425A-457D-893F-C352F68B248D}" dt="2020-11-09T14:19:02.925" v="1477" actId="14100"/>
          <ac:picMkLst>
            <pc:docMk/>
            <pc:sldMk cId="2398110728" sldId="276"/>
            <ac:picMk id="5" creationId="{8C902FBA-2D97-47B1-A73F-471B19E36F94}"/>
          </ac:picMkLst>
        </pc:picChg>
      </pc:sldChg>
      <pc:sldChg chg="modSp new mod">
        <pc:chgData name="Shany-Jonathan Carle" userId="f3064aa4-0a6d-49b0-8370-fd088caafd1e" providerId="ADAL" clId="{83770EDE-425A-457D-893F-C352F68B248D}" dt="2020-11-09T14:23:32.725" v="1606" actId="27636"/>
        <pc:sldMkLst>
          <pc:docMk/>
          <pc:sldMk cId="3249031936" sldId="277"/>
        </pc:sldMkLst>
        <pc:spChg chg="mod">
          <ac:chgData name="Shany-Jonathan Carle" userId="f3064aa4-0a6d-49b0-8370-fd088caafd1e" providerId="ADAL" clId="{83770EDE-425A-457D-893F-C352F68B248D}" dt="2020-11-09T14:21:23.931" v="1506" actId="20577"/>
          <ac:spMkLst>
            <pc:docMk/>
            <pc:sldMk cId="3249031936" sldId="277"/>
            <ac:spMk id="2" creationId="{3C786094-DE67-49BD-9C0C-0D4D7589F340}"/>
          </ac:spMkLst>
        </pc:spChg>
        <pc:spChg chg="mod">
          <ac:chgData name="Shany-Jonathan Carle" userId="f3064aa4-0a6d-49b0-8370-fd088caafd1e" providerId="ADAL" clId="{83770EDE-425A-457D-893F-C352F68B248D}" dt="2020-11-09T14:23:32.725" v="1606" actId="27636"/>
          <ac:spMkLst>
            <pc:docMk/>
            <pc:sldMk cId="3249031936" sldId="277"/>
            <ac:spMk id="3" creationId="{198808BC-54FE-499E-B525-490AE3E98CFB}"/>
          </ac:spMkLst>
        </pc:spChg>
      </pc:sldChg>
      <pc:sldChg chg="modSp new mod">
        <pc:chgData name="Shany-Jonathan Carle" userId="f3064aa4-0a6d-49b0-8370-fd088caafd1e" providerId="ADAL" clId="{83770EDE-425A-457D-893F-C352F68B248D}" dt="2020-11-09T14:23:59.466" v="1658" actId="5793"/>
        <pc:sldMkLst>
          <pc:docMk/>
          <pc:sldMk cId="2590624946" sldId="278"/>
        </pc:sldMkLst>
        <pc:spChg chg="mod">
          <ac:chgData name="Shany-Jonathan Carle" userId="f3064aa4-0a6d-49b0-8370-fd088caafd1e" providerId="ADAL" clId="{83770EDE-425A-457D-893F-C352F68B248D}" dt="2020-11-09T14:23:50.270" v="1654" actId="20577"/>
          <ac:spMkLst>
            <pc:docMk/>
            <pc:sldMk cId="2590624946" sldId="278"/>
            <ac:spMk id="2" creationId="{A56C5AF8-1C60-42FD-8EDD-E78191175708}"/>
          </ac:spMkLst>
        </pc:spChg>
        <pc:spChg chg="mod">
          <ac:chgData name="Shany-Jonathan Carle" userId="f3064aa4-0a6d-49b0-8370-fd088caafd1e" providerId="ADAL" clId="{83770EDE-425A-457D-893F-C352F68B248D}" dt="2020-11-09T14:23:59.466" v="1658" actId="5793"/>
          <ac:spMkLst>
            <pc:docMk/>
            <pc:sldMk cId="2590624946" sldId="278"/>
            <ac:spMk id="3" creationId="{D18EB8BE-14B7-49A8-9E11-4A1DF7787BF8}"/>
          </ac:spMkLst>
        </pc:spChg>
      </pc:sldChg>
      <pc:sldChg chg="addSp delSp modSp new mod">
        <pc:chgData name="Shany-Jonathan Carle" userId="f3064aa4-0a6d-49b0-8370-fd088caafd1e" providerId="ADAL" clId="{83770EDE-425A-457D-893F-C352F68B248D}" dt="2020-11-11T01:21:42.583" v="2477" actId="14100"/>
        <pc:sldMkLst>
          <pc:docMk/>
          <pc:sldMk cId="1608138053" sldId="279"/>
        </pc:sldMkLst>
        <pc:spChg chg="mod">
          <ac:chgData name="Shany-Jonathan Carle" userId="f3064aa4-0a6d-49b0-8370-fd088caafd1e" providerId="ADAL" clId="{83770EDE-425A-457D-893F-C352F68B248D}" dt="2020-11-09T14:25:31.823" v="1666" actId="27636"/>
          <ac:spMkLst>
            <pc:docMk/>
            <pc:sldMk cId="1608138053" sldId="279"/>
            <ac:spMk id="2" creationId="{05024035-769D-4240-910E-BA86FD809F72}"/>
          </ac:spMkLst>
        </pc:spChg>
        <pc:spChg chg="del mod">
          <ac:chgData name="Shany-Jonathan Carle" userId="f3064aa4-0a6d-49b0-8370-fd088caafd1e" providerId="ADAL" clId="{83770EDE-425A-457D-893F-C352F68B248D}" dt="2020-11-09T14:25:45.345" v="1668" actId="22"/>
          <ac:spMkLst>
            <pc:docMk/>
            <pc:sldMk cId="1608138053" sldId="279"/>
            <ac:spMk id="3" creationId="{0BE47643-7C93-4A3F-AEB8-F9A9B6DE6DB9}"/>
          </ac:spMkLst>
        </pc:spChg>
        <pc:spChg chg="add mod">
          <ac:chgData name="Shany-Jonathan Carle" userId="f3064aa4-0a6d-49b0-8370-fd088caafd1e" providerId="ADAL" clId="{83770EDE-425A-457D-893F-C352F68B248D}" dt="2020-11-11T01:21:42.583" v="2477" actId="14100"/>
          <ac:spMkLst>
            <pc:docMk/>
            <pc:sldMk cId="1608138053" sldId="279"/>
            <ac:spMk id="7" creationId="{83F01533-4E38-4C85-B4F1-C040C425B104}"/>
          </ac:spMkLst>
        </pc:spChg>
        <pc:picChg chg="add mod ord">
          <ac:chgData name="Shany-Jonathan Carle" userId="f3064aa4-0a6d-49b0-8370-fd088caafd1e" providerId="ADAL" clId="{83770EDE-425A-457D-893F-C352F68B248D}" dt="2020-11-11T01:21:39.005" v="2476" actId="14100"/>
          <ac:picMkLst>
            <pc:docMk/>
            <pc:sldMk cId="1608138053" sldId="279"/>
            <ac:picMk id="5" creationId="{DAE6E111-CBF8-4F21-ACAE-BB982116F452}"/>
          </ac:picMkLst>
        </pc:picChg>
      </pc:sldChg>
      <pc:sldChg chg="addSp delSp modSp new mod">
        <pc:chgData name="Shany-Jonathan Carle" userId="f3064aa4-0a6d-49b0-8370-fd088caafd1e" providerId="ADAL" clId="{83770EDE-425A-457D-893F-C352F68B248D}" dt="2020-11-09T14:27:14.763" v="1712" actId="1076"/>
        <pc:sldMkLst>
          <pc:docMk/>
          <pc:sldMk cId="2925678397" sldId="280"/>
        </pc:sldMkLst>
        <pc:spChg chg="mod">
          <ac:chgData name="Shany-Jonathan Carle" userId="f3064aa4-0a6d-49b0-8370-fd088caafd1e" providerId="ADAL" clId="{83770EDE-425A-457D-893F-C352F68B248D}" dt="2020-11-09T14:27:00.911" v="1708" actId="20577"/>
          <ac:spMkLst>
            <pc:docMk/>
            <pc:sldMk cId="2925678397" sldId="280"/>
            <ac:spMk id="2" creationId="{EDE36314-8619-4820-9F90-2D7663E68444}"/>
          </ac:spMkLst>
        </pc:spChg>
        <pc:spChg chg="del">
          <ac:chgData name="Shany-Jonathan Carle" userId="f3064aa4-0a6d-49b0-8370-fd088caafd1e" providerId="ADAL" clId="{83770EDE-425A-457D-893F-C352F68B248D}" dt="2020-11-09T14:27:02.834" v="1709" actId="478"/>
          <ac:spMkLst>
            <pc:docMk/>
            <pc:sldMk cId="2925678397" sldId="280"/>
            <ac:spMk id="3" creationId="{F93B9EDF-9642-4ACE-AFC2-D727E4F3F6DA}"/>
          </ac:spMkLst>
        </pc:spChg>
        <pc:picChg chg="add mod">
          <ac:chgData name="Shany-Jonathan Carle" userId="f3064aa4-0a6d-49b0-8370-fd088caafd1e" providerId="ADAL" clId="{83770EDE-425A-457D-893F-C352F68B248D}" dt="2020-11-09T14:27:14.763" v="1712" actId="1076"/>
          <ac:picMkLst>
            <pc:docMk/>
            <pc:sldMk cId="2925678397" sldId="280"/>
            <ac:picMk id="5" creationId="{EFDDB240-E251-44B0-8959-D55E698329D9}"/>
          </ac:picMkLst>
        </pc:picChg>
      </pc:sldChg>
      <pc:sldChg chg="addSp delSp modSp new mod">
        <pc:chgData name="Shany-Jonathan Carle" userId="f3064aa4-0a6d-49b0-8370-fd088caafd1e" providerId="ADAL" clId="{83770EDE-425A-457D-893F-C352F68B248D}" dt="2020-11-09T14:27:47.791" v="1740" actId="1076"/>
        <pc:sldMkLst>
          <pc:docMk/>
          <pc:sldMk cId="959179876" sldId="281"/>
        </pc:sldMkLst>
        <pc:spChg chg="mod">
          <ac:chgData name="Shany-Jonathan Carle" userId="f3064aa4-0a6d-49b0-8370-fd088caafd1e" providerId="ADAL" clId="{83770EDE-425A-457D-893F-C352F68B248D}" dt="2020-11-09T14:27:40.409" v="1736" actId="20577"/>
          <ac:spMkLst>
            <pc:docMk/>
            <pc:sldMk cId="959179876" sldId="281"/>
            <ac:spMk id="2" creationId="{425D0E2C-844A-4ABA-A062-89A67E2EE1DD}"/>
          </ac:spMkLst>
        </pc:spChg>
        <pc:spChg chg="del mod">
          <ac:chgData name="Shany-Jonathan Carle" userId="f3064aa4-0a6d-49b0-8370-fd088caafd1e" providerId="ADAL" clId="{83770EDE-425A-457D-893F-C352F68B248D}" dt="2020-11-09T14:27:42.940" v="1738" actId="22"/>
          <ac:spMkLst>
            <pc:docMk/>
            <pc:sldMk cId="959179876" sldId="281"/>
            <ac:spMk id="3" creationId="{F70C116C-DC23-49DC-B804-517E283776C8}"/>
          </ac:spMkLst>
        </pc:spChg>
        <pc:picChg chg="add mod ord">
          <ac:chgData name="Shany-Jonathan Carle" userId="f3064aa4-0a6d-49b0-8370-fd088caafd1e" providerId="ADAL" clId="{83770EDE-425A-457D-893F-C352F68B248D}" dt="2020-11-09T14:27:47.791" v="1740" actId="1076"/>
          <ac:picMkLst>
            <pc:docMk/>
            <pc:sldMk cId="959179876" sldId="281"/>
            <ac:picMk id="5" creationId="{A9D2511E-0318-411A-A00C-F073CC8128B1}"/>
          </ac:picMkLst>
        </pc:picChg>
      </pc:sldChg>
      <pc:sldChg chg="addSp delSp modSp new mod">
        <pc:chgData name="Shany-Jonathan Carle" userId="f3064aa4-0a6d-49b0-8370-fd088caafd1e" providerId="ADAL" clId="{83770EDE-425A-457D-893F-C352F68B248D}" dt="2020-11-11T01:22:47.919" v="2490" actId="20577"/>
        <pc:sldMkLst>
          <pc:docMk/>
          <pc:sldMk cId="3776239337" sldId="282"/>
        </pc:sldMkLst>
        <pc:spChg chg="del mod">
          <ac:chgData name="Shany-Jonathan Carle" userId="f3064aa4-0a6d-49b0-8370-fd088caafd1e" providerId="ADAL" clId="{83770EDE-425A-457D-893F-C352F68B248D}" dt="2020-11-09T14:28:09.994" v="1744" actId="478"/>
          <ac:spMkLst>
            <pc:docMk/>
            <pc:sldMk cId="3776239337" sldId="282"/>
            <ac:spMk id="2" creationId="{93B3EDA0-52A6-48C7-BE63-317D3E9DA02D}"/>
          </ac:spMkLst>
        </pc:spChg>
        <pc:spChg chg="del">
          <ac:chgData name="Shany-Jonathan Carle" userId="f3064aa4-0a6d-49b0-8370-fd088caafd1e" providerId="ADAL" clId="{83770EDE-425A-457D-893F-C352F68B248D}" dt="2020-11-09T14:28:12.269" v="1745" actId="478"/>
          <ac:spMkLst>
            <pc:docMk/>
            <pc:sldMk cId="3776239337" sldId="282"/>
            <ac:spMk id="3" creationId="{335EE5D3-2633-47B2-BEE6-015B428CD6AD}"/>
          </ac:spMkLst>
        </pc:spChg>
        <pc:spChg chg="add mod">
          <ac:chgData name="Shany-Jonathan Carle" userId="f3064aa4-0a6d-49b0-8370-fd088caafd1e" providerId="ADAL" clId="{83770EDE-425A-457D-893F-C352F68B248D}" dt="2020-11-11T01:22:47.919" v="2490" actId="20577"/>
          <ac:spMkLst>
            <pc:docMk/>
            <pc:sldMk cId="3776239337" sldId="282"/>
            <ac:spMk id="5" creationId="{FD787EC3-C31D-4E0F-9DF9-089514857EC6}"/>
          </ac:spMkLst>
        </pc:spChg>
      </pc:sldChg>
      <pc:sldChg chg="addSp delSp modSp new mod">
        <pc:chgData name="Shany-Jonathan Carle" userId="f3064aa4-0a6d-49b0-8370-fd088caafd1e" providerId="ADAL" clId="{83770EDE-425A-457D-893F-C352F68B248D}" dt="2020-11-09T14:29:23.139" v="1785" actId="14100"/>
        <pc:sldMkLst>
          <pc:docMk/>
          <pc:sldMk cId="1893091161" sldId="283"/>
        </pc:sldMkLst>
        <pc:spChg chg="mod">
          <ac:chgData name="Shany-Jonathan Carle" userId="f3064aa4-0a6d-49b0-8370-fd088caafd1e" providerId="ADAL" clId="{83770EDE-425A-457D-893F-C352F68B248D}" dt="2020-11-09T14:29:10.894" v="1782" actId="20577"/>
          <ac:spMkLst>
            <pc:docMk/>
            <pc:sldMk cId="1893091161" sldId="283"/>
            <ac:spMk id="2" creationId="{E04D651D-1A81-4ACD-93CA-1E2E768B3442}"/>
          </ac:spMkLst>
        </pc:spChg>
        <pc:spChg chg="del">
          <ac:chgData name="Shany-Jonathan Carle" userId="f3064aa4-0a6d-49b0-8370-fd088caafd1e" providerId="ADAL" clId="{83770EDE-425A-457D-893F-C352F68B248D}" dt="2020-11-09T14:29:13.061" v="1783" actId="478"/>
          <ac:spMkLst>
            <pc:docMk/>
            <pc:sldMk cId="1893091161" sldId="283"/>
            <ac:spMk id="3" creationId="{B204E484-A8CE-4EB4-8555-5B6DD27D4A78}"/>
          </ac:spMkLst>
        </pc:spChg>
        <pc:picChg chg="add mod">
          <ac:chgData name="Shany-Jonathan Carle" userId="f3064aa4-0a6d-49b0-8370-fd088caafd1e" providerId="ADAL" clId="{83770EDE-425A-457D-893F-C352F68B248D}" dt="2020-11-09T14:29:23.139" v="1785" actId="14100"/>
          <ac:picMkLst>
            <pc:docMk/>
            <pc:sldMk cId="1893091161" sldId="283"/>
            <ac:picMk id="5" creationId="{EC29C729-32C0-44D6-A783-DCD2A094C6F5}"/>
          </ac:picMkLst>
        </pc:picChg>
      </pc:sldChg>
      <pc:sldChg chg="addSp delSp modSp new mod">
        <pc:chgData name="Shany-Jonathan Carle" userId="f3064aa4-0a6d-49b0-8370-fd088caafd1e" providerId="ADAL" clId="{83770EDE-425A-457D-893F-C352F68B248D}" dt="2020-11-09T14:29:49.832" v="1797" actId="14100"/>
        <pc:sldMkLst>
          <pc:docMk/>
          <pc:sldMk cId="1583259179" sldId="284"/>
        </pc:sldMkLst>
        <pc:spChg chg="del mod">
          <ac:chgData name="Shany-Jonathan Carle" userId="f3064aa4-0a6d-49b0-8370-fd088caafd1e" providerId="ADAL" clId="{83770EDE-425A-457D-893F-C352F68B248D}" dt="2020-11-09T14:29:47.034" v="1795" actId="478"/>
          <ac:spMkLst>
            <pc:docMk/>
            <pc:sldMk cId="1583259179" sldId="284"/>
            <ac:spMk id="2" creationId="{B413C2C6-2E7D-4A6E-81F6-9D9C9A6DA24D}"/>
          </ac:spMkLst>
        </pc:spChg>
        <pc:spChg chg="del mod">
          <ac:chgData name="Shany-Jonathan Carle" userId="f3064aa4-0a6d-49b0-8370-fd088caafd1e" providerId="ADAL" clId="{83770EDE-425A-457D-893F-C352F68B248D}" dt="2020-11-09T14:29:45.645" v="1794" actId="478"/>
          <ac:spMkLst>
            <pc:docMk/>
            <pc:sldMk cId="1583259179" sldId="284"/>
            <ac:spMk id="3" creationId="{B84344C3-29B7-46B7-8A96-DCC6F8359001}"/>
          </ac:spMkLst>
        </pc:spChg>
        <pc:spChg chg="add mod">
          <ac:chgData name="Shany-Jonathan Carle" userId="f3064aa4-0a6d-49b0-8370-fd088caafd1e" providerId="ADAL" clId="{83770EDE-425A-457D-893F-C352F68B248D}" dt="2020-11-09T14:29:49.832" v="1797" actId="14100"/>
          <ac:spMkLst>
            <pc:docMk/>
            <pc:sldMk cId="1583259179" sldId="284"/>
            <ac:spMk id="5" creationId="{F0BFD2D3-9713-407F-9292-1A032DC5E17A}"/>
          </ac:spMkLst>
        </pc:spChg>
      </pc:sldChg>
      <pc:sldChg chg="addSp delSp modSp new mod">
        <pc:chgData name="Shany-Jonathan Carle" userId="f3064aa4-0a6d-49b0-8370-fd088caafd1e" providerId="ADAL" clId="{83770EDE-425A-457D-893F-C352F68B248D}" dt="2020-11-09T14:30:29.096" v="1826" actId="14100"/>
        <pc:sldMkLst>
          <pc:docMk/>
          <pc:sldMk cId="1306892360" sldId="285"/>
        </pc:sldMkLst>
        <pc:spChg chg="mod">
          <ac:chgData name="Shany-Jonathan Carle" userId="f3064aa4-0a6d-49b0-8370-fd088caafd1e" providerId="ADAL" clId="{83770EDE-425A-457D-893F-C352F68B248D}" dt="2020-11-09T14:30:09.751" v="1822" actId="20577"/>
          <ac:spMkLst>
            <pc:docMk/>
            <pc:sldMk cId="1306892360" sldId="285"/>
            <ac:spMk id="2" creationId="{FAF8B75E-1B0E-4343-B039-EBAB18A22B3A}"/>
          </ac:spMkLst>
        </pc:spChg>
        <pc:spChg chg="del mod">
          <ac:chgData name="Shany-Jonathan Carle" userId="f3064aa4-0a6d-49b0-8370-fd088caafd1e" providerId="ADAL" clId="{83770EDE-425A-457D-893F-C352F68B248D}" dt="2020-11-09T14:30:25.862" v="1824" actId="478"/>
          <ac:spMkLst>
            <pc:docMk/>
            <pc:sldMk cId="1306892360" sldId="285"/>
            <ac:spMk id="3" creationId="{0AF87887-665F-415D-828F-4F6030066940}"/>
          </ac:spMkLst>
        </pc:spChg>
        <pc:picChg chg="add mod">
          <ac:chgData name="Shany-Jonathan Carle" userId="f3064aa4-0a6d-49b0-8370-fd088caafd1e" providerId="ADAL" clId="{83770EDE-425A-457D-893F-C352F68B248D}" dt="2020-11-09T14:30:29.096" v="1826" actId="14100"/>
          <ac:picMkLst>
            <pc:docMk/>
            <pc:sldMk cId="1306892360" sldId="285"/>
            <ac:picMk id="5" creationId="{C4496DBF-ADFA-4E8C-B31D-87B8F784CAC8}"/>
          </ac:picMkLst>
        </pc:picChg>
      </pc:sldChg>
      <pc:sldChg chg="addSp delSp modSp new mod">
        <pc:chgData name="Shany-Jonathan Carle" userId="f3064aa4-0a6d-49b0-8370-fd088caafd1e" providerId="ADAL" clId="{83770EDE-425A-457D-893F-C352F68B248D}" dt="2020-11-09T17:37:49.786" v="2444" actId="20577"/>
        <pc:sldMkLst>
          <pc:docMk/>
          <pc:sldMk cId="2269362715" sldId="286"/>
        </pc:sldMkLst>
        <pc:spChg chg="del">
          <ac:chgData name="Shany-Jonathan Carle" userId="f3064aa4-0a6d-49b0-8370-fd088caafd1e" providerId="ADAL" clId="{83770EDE-425A-457D-893F-C352F68B248D}" dt="2020-11-09T14:30:48.031" v="1829" actId="478"/>
          <ac:spMkLst>
            <pc:docMk/>
            <pc:sldMk cId="2269362715" sldId="286"/>
            <ac:spMk id="2" creationId="{9B87F697-9220-4FB3-98F9-4C8530A3E1CD}"/>
          </ac:spMkLst>
        </pc:spChg>
        <pc:spChg chg="del">
          <ac:chgData name="Shany-Jonathan Carle" userId="f3064aa4-0a6d-49b0-8370-fd088caafd1e" providerId="ADAL" clId="{83770EDE-425A-457D-893F-C352F68B248D}" dt="2020-11-09T14:30:45.498" v="1828" actId="478"/>
          <ac:spMkLst>
            <pc:docMk/>
            <pc:sldMk cId="2269362715" sldId="286"/>
            <ac:spMk id="3" creationId="{1257B5EF-F35F-430C-876C-7299B70216E0}"/>
          </ac:spMkLst>
        </pc:spChg>
        <pc:spChg chg="add mod">
          <ac:chgData name="Shany-Jonathan Carle" userId="f3064aa4-0a6d-49b0-8370-fd088caafd1e" providerId="ADAL" clId="{83770EDE-425A-457D-893F-C352F68B248D}" dt="2020-11-09T17:37:49.786" v="2444" actId="20577"/>
          <ac:spMkLst>
            <pc:docMk/>
            <pc:sldMk cId="2269362715" sldId="286"/>
            <ac:spMk id="5" creationId="{BEBF3125-9381-417F-B500-1B29D96FC4B5}"/>
          </ac:spMkLst>
        </pc:spChg>
      </pc:sldChg>
      <pc:sldChg chg="modSp new mod">
        <pc:chgData name="Shany-Jonathan Carle" userId="f3064aa4-0a6d-49b0-8370-fd088caafd1e" providerId="ADAL" clId="{83770EDE-425A-457D-893F-C352F68B248D}" dt="2020-11-09T17:39:04.711" v="2453" actId="20577"/>
        <pc:sldMkLst>
          <pc:docMk/>
          <pc:sldMk cId="1312328575" sldId="287"/>
        </pc:sldMkLst>
        <pc:spChg chg="mod">
          <ac:chgData name="Shany-Jonathan Carle" userId="f3064aa4-0a6d-49b0-8370-fd088caafd1e" providerId="ADAL" clId="{83770EDE-425A-457D-893F-C352F68B248D}" dt="2020-11-09T14:31:26.466" v="1842" actId="20577"/>
          <ac:spMkLst>
            <pc:docMk/>
            <pc:sldMk cId="1312328575" sldId="287"/>
            <ac:spMk id="2" creationId="{8FF9CAED-E89A-4132-9BA7-CA1831820B7C}"/>
          </ac:spMkLst>
        </pc:spChg>
        <pc:spChg chg="mod">
          <ac:chgData name="Shany-Jonathan Carle" userId="f3064aa4-0a6d-49b0-8370-fd088caafd1e" providerId="ADAL" clId="{83770EDE-425A-457D-893F-C352F68B248D}" dt="2020-11-09T17:39:04.711" v="2453" actId="20577"/>
          <ac:spMkLst>
            <pc:docMk/>
            <pc:sldMk cId="1312328575" sldId="287"/>
            <ac:spMk id="3" creationId="{CCD6B381-F7D6-4CA3-8AC1-EE1B246E24AF}"/>
          </ac:spMkLst>
        </pc:spChg>
      </pc:sldChg>
    </pc:docChg>
  </pc:docChgLst>
  <pc:docChgLst>
    <pc:chgData name="Shany-Jonathan Carle" userId="f3064aa4-0a6d-49b0-8370-fd088caafd1e" providerId="ADAL" clId="{3C096EB6-23FC-47FB-AC0C-48F2777BF42B}"/>
    <pc:docChg chg="custSel addSld modSld">
      <pc:chgData name="Shany-Jonathan Carle" userId="f3064aa4-0a6d-49b0-8370-fd088caafd1e" providerId="ADAL" clId="{3C096EB6-23FC-47FB-AC0C-48F2777BF42B}" dt="2020-11-04T14:15:47.657" v="352" actId="20577"/>
      <pc:docMkLst>
        <pc:docMk/>
      </pc:docMkLst>
      <pc:sldChg chg="modSp mod">
        <pc:chgData name="Shany-Jonathan Carle" userId="f3064aa4-0a6d-49b0-8370-fd088caafd1e" providerId="ADAL" clId="{3C096EB6-23FC-47FB-AC0C-48F2777BF42B}" dt="2020-11-04T13:26:36.155" v="73" actId="1076"/>
        <pc:sldMkLst>
          <pc:docMk/>
          <pc:sldMk cId="1295157093" sldId="259"/>
        </pc:sldMkLst>
        <pc:picChg chg="mod">
          <ac:chgData name="Shany-Jonathan Carle" userId="f3064aa4-0a6d-49b0-8370-fd088caafd1e" providerId="ADAL" clId="{3C096EB6-23FC-47FB-AC0C-48F2777BF42B}" dt="2020-11-04T13:26:36.155" v="73" actId="1076"/>
          <ac:picMkLst>
            <pc:docMk/>
            <pc:sldMk cId="1295157093" sldId="259"/>
            <ac:picMk id="5" creationId="{49240FC4-C26A-40F5-A1FD-750BDE921622}"/>
          </ac:picMkLst>
        </pc:picChg>
      </pc:sldChg>
      <pc:sldChg chg="addSp delSp modSp mod">
        <pc:chgData name="Shany-Jonathan Carle" userId="f3064aa4-0a6d-49b0-8370-fd088caafd1e" providerId="ADAL" clId="{3C096EB6-23FC-47FB-AC0C-48F2777BF42B}" dt="2020-11-04T13:23:56.246" v="17" actId="14100"/>
        <pc:sldMkLst>
          <pc:docMk/>
          <pc:sldMk cId="1996485755" sldId="260"/>
        </pc:sldMkLst>
        <pc:spChg chg="mod">
          <ac:chgData name="Shany-Jonathan Carle" userId="f3064aa4-0a6d-49b0-8370-fd088caafd1e" providerId="ADAL" clId="{3C096EB6-23FC-47FB-AC0C-48F2777BF42B}" dt="2020-11-04T13:23:48.250" v="15" actId="1076"/>
          <ac:spMkLst>
            <pc:docMk/>
            <pc:sldMk cId="1996485755" sldId="260"/>
            <ac:spMk id="2" creationId="{F226991D-B358-4FAC-B9D5-D703974700AE}"/>
          </ac:spMkLst>
        </pc:spChg>
        <pc:spChg chg="del">
          <ac:chgData name="Shany-Jonathan Carle" userId="f3064aa4-0a6d-49b0-8370-fd088caafd1e" providerId="ADAL" clId="{3C096EB6-23FC-47FB-AC0C-48F2777BF42B}" dt="2020-11-04T13:23:38.682" v="1" actId="478"/>
          <ac:spMkLst>
            <pc:docMk/>
            <pc:sldMk cId="1996485755" sldId="260"/>
            <ac:spMk id="3" creationId="{C9B9DD81-02AC-4431-9DF6-129E629F9AB9}"/>
          </ac:spMkLst>
        </pc:spChg>
        <pc:spChg chg="add mod">
          <ac:chgData name="Shany-Jonathan Carle" userId="f3064aa4-0a6d-49b0-8370-fd088caafd1e" providerId="ADAL" clId="{3C096EB6-23FC-47FB-AC0C-48F2777BF42B}" dt="2020-11-04T13:23:56.246" v="17" actId="14100"/>
          <ac:spMkLst>
            <pc:docMk/>
            <pc:sldMk cId="1996485755" sldId="260"/>
            <ac:spMk id="5" creationId="{1221AFBF-A913-4280-810C-6DB282EC9394}"/>
          </ac:spMkLst>
        </pc:spChg>
      </pc:sldChg>
      <pc:sldChg chg="addSp delSp modSp new mod">
        <pc:chgData name="Shany-Jonathan Carle" userId="f3064aa4-0a6d-49b0-8370-fd088caafd1e" providerId="ADAL" clId="{3C096EB6-23FC-47FB-AC0C-48F2777BF42B}" dt="2020-11-04T13:25:22.763" v="60" actId="20577"/>
        <pc:sldMkLst>
          <pc:docMk/>
          <pc:sldMk cId="3208959088" sldId="261"/>
        </pc:sldMkLst>
        <pc:spChg chg="mod">
          <ac:chgData name="Shany-Jonathan Carle" userId="f3064aa4-0a6d-49b0-8370-fd088caafd1e" providerId="ADAL" clId="{3C096EB6-23FC-47FB-AC0C-48F2777BF42B}" dt="2020-11-04T13:24:28.703" v="27" actId="121"/>
          <ac:spMkLst>
            <pc:docMk/>
            <pc:sldMk cId="3208959088" sldId="261"/>
            <ac:spMk id="2" creationId="{09B3327E-B4FE-44B3-B8E4-1679B99268F0}"/>
          </ac:spMkLst>
        </pc:spChg>
        <pc:spChg chg="del">
          <ac:chgData name="Shany-Jonathan Carle" userId="f3064aa4-0a6d-49b0-8370-fd088caafd1e" providerId="ADAL" clId="{3C096EB6-23FC-47FB-AC0C-48F2777BF42B}" dt="2020-11-04T13:24:31.836" v="28" actId="478"/>
          <ac:spMkLst>
            <pc:docMk/>
            <pc:sldMk cId="3208959088" sldId="261"/>
            <ac:spMk id="3" creationId="{AFD74EBF-18F2-4221-B06D-8A576B300BF7}"/>
          </ac:spMkLst>
        </pc:spChg>
        <pc:spChg chg="add mod">
          <ac:chgData name="Shany-Jonathan Carle" userId="f3064aa4-0a6d-49b0-8370-fd088caafd1e" providerId="ADAL" clId="{3C096EB6-23FC-47FB-AC0C-48F2777BF42B}" dt="2020-11-04T13:25:22.763" v="60" actId="20577"/>
          <ac:spMkLst>
            <pc:docMk/>
            <pc:sldMk cId="3208959088" sldId="261"/>
            <ac:spMk id="5" creationId="{D01A0552-C114-4DAD-95F5-F58DEB634CBE}"/>
          </ac:spMkLst>
        </pc:spChg>
      </pc:sldChg>
      <pc:sldChg chg="addSp delSp modSp new mod">
        <pc:chgData name="Shany-Jonathan Carle" userId="f3064aa4-0a6d-49b0-8370-fd088caafd1e" providerId="ADAL" clId="{3C096EB6-23FC-47FB-AC0C-48F2777BF42B}" dt="2020-11-04T13:25:51.653" v="72" actId="1076"/>
        <pc:sldMkLst>
          <pc:docMk/>
          <pc:sldMk cId="2076702309" sldId="262"/>
        </pc:sldMkLst>
        <pc:spChg chg="mod">
          <ac:chgData name="Shany-Jonathan Carle" userId="f3064aa4-0a6d-49b0-8370-fd088caafd1e" providerId="ADAL" clId="{3C096EB6-23FC-47FB-AC0C-48F2777BF42B}" dt="2020-11-04T13:25:31.422" v="69" actId="20577"/>
          <ac:spMkLst>
            <pc:docMk/>
            <pc:sldMk cId="2076702309" sldId="262"/>
            <ac:spMk id="2" creationId="{D3632F21-B7A7-4372-812C-A0C1091E48F7}"/>
          </ac:spMkLst>
        </pc:spChg>
        <pc:spChg chg="del">
          <ac:chgData name="Shany-Jonathan Carle" userId="f3064aa4-0a6d-49b0-8370-fd088caafd1e" providerId="ADAL" clId="{3C096EB6-23FC-47FB-AC0C-48F2777BF42B}" dt="2020-11-04T13:25:48.816" v="70" actId="478"/>
          <ac:spMkLst>
            <pc:docMk/>
            <pc:sldMk cId="2076702309" sldId="262"/>
            <ac:spMk id="3" creationId="{E366C2AC-9703-4FA1-9BBD-BA9114FED7FF}"/>
          </ac:spMkLst>
        </pc:spChg>
        <pc:picChg chg="add mod">
          <ac:chgData name="Shany-Jonathan Carle" userId="f3064aa4-0a6d-49b0-8370-fd088caafd1e" providerId="ADAL" clId="{3C096EB6-23FC-47FB-AC0C-48F2777BF42B}" dt="2020-11-04T13:25:51.653" v="72" actId="1076"/>
          <ac:picMkLst>
            <pc:docMk/>
            <pc:sldMk cId="2076702309" sldId="262"/>
            <ac:picMk id="5" creationId="{92ACD127-FD95-470A-888C-F1BC3443A26D}"/>
          </ac:picMkLst>
        </pc:picChg>
      </pc:sldChg>
      <pc:sldChg chg="modSp new mod">
        <pc:chgData name="Shany-Jonathan Carle" userId="f3064aa4-0a6d-49b0-8370-fd088caafd1e" providerId="ADAL" clId="{3C096EB6-23FC-47FB-AC0C-48F2777BF42B}" dt="2020-11-04T14:15:47.657" v="352" actId="20577"/>
        <pc:sldMkLst>
          <pc:docMk/>
          <pc:sldMk cId="2496430266" sldId="263"/>
        </pc:sldMkLst>
        <pc:spChg chg="mod">
          <ac:chgData name="Shany-Jonathan Carle" userId="f3064aa4-0a6d-49b0-8370-fd088caafd1e" providerId="ADAL" clId="{3C096EB6-23FC-47FB-AC0C-48F2777BF42B}" dt="2020-11-04T13:43:08.849" v="83" actId="20577"/>
          <ac:spMkLst>
            <pc:docMk/>
            <pc:sldMk cId="2496430266" sldId="263"/>
            <ac:spMk id="2" creationId="{B6FA5FDE-A0BD-4FFE-9001-AE9D10C63B71}"/>
          </ac:spMkLst>
        </pc:spChg>
        <pc:spChg chg="mod">
          <ac:chgData name="Shany-Jonathan Carle" userId="f3064aa4-0a6d-49b0-8370-fd088caafd1e" providerId="ADAL" clId="{3C096EB6-23FC-47FB-AC0C-48F2777BF42B}" dt="2020-11-04T14:15:47.657" v="352" actId="20577"/>
          <ac:spMkLst>
            <pc:docMk/>
            <pc:sldMk cId="2496430266" sldId="263"/>
            <ac:spMk id="3" creationId="{25BD1C2F-BE5B-4DFA-A4CA-4FFCA29C9F41}"/>
          </ac:spMkLst>
        </pc:spChg>
      </pc:sldChg>
    </pc:docChg>
  </pc:docChgLst>
  <pc:docChgLst>
    <pc:chgData name="Shany-Jonathan Carle" userId="f3064aa4-0a6d-49b0-8370-fd088caafd1e" providerId="ADAL" clId="{7EE69557-CFA6-4C61-8458-27BA08CE761A}"/>
    <pc:docChg chg="undo custSel addSld delSld modSld sldOrd">
      <pc:chgData name="Shany-Jonathan Carle" userId="f3064aa4-0a6d-49b0-8370-fd088caafd1e" providerId="ADAL" clId="{7EE69557-CFA6-4C61-8458-27BA08CE761A}" dt="2020-11-30T15:57:40.706" v="2961" actId="207"/>
      <pc:docMkLst>
        <pc:docMk/>
      </pc:docMkLst>
      <pc:sldChg chg="modSp mod">
        <pc:chgData name="Shany-Jonathan Carle" userId="f3064aa4-0a6d-49b0-8370-fd088caafd1e" providerId="ADAL" clId="{7EE69557-CFA6-4C61-8458-27BA08CE761A}" dt="2020-11-30T13:41:19.633" v="18" actId="20577"/>
        <pc:sldMkLst>
          <pc:docMk/>
          <pc:sldMk cId="954086509" sldId="256"/>
        </pc:sldMkLst>
        <pc:spChg chg="mod">
          <ac:chgData name="Shany-Jonathan Carle" userId="f3064aa4-0a6d-49b0-8370-fd088caafd1e" providerId="ADAL" clId="{7EE69557-CFA6-4C61-8458-27BA08CE761A}" dt="2020-11-30T13:41:19.633" v="18" actId="20577"/>
          <ac:spMkLst>
            <pc:docMk/>
            <pc:sldMk cId="954086509" sldId="256"/>
            <ac:spMk id="2" creationId="{9EECDF2D-3639-4EE9-A4F1-0D9F3235A2AD}"/>
          </ac:spMkLst>
        </pc:spChg>
      </pc:sldChg>
      <pc:sldChg chg="addSp modSp mod">
        <pc:chgData name="Shany-Jonathan Carle" userId="f3064aa4-0a6d-49b0-8370-fd088caafd1e" providerId="ADAL" clId="{7EE69557-CFA6-4C61-8458-27BA08CE761A}" dt="2020-11-30T13:53:29.356" v="318" actId="20577"/>
        <pc:sldMkLst>
          <pc:docMk/>
          <pc:sldMk cId="1842467913" sldId="257"/>
        </pc:sldMkLst>
        <pc:spChg chg="mod">
          <ac:chgData name="Shany-Jonathan Carle" userId="f3064aa4-0a6d-49b0-8370-fd088caafd1e" providerId="ADAL" clId="{7EE69557-CFA6-4C61-8458-27BA08CE761A}" dt="2020-11-30T13:49:00.523" v="30" actId="20577"/>
          <ac:spMkLst>
            <pc:docMk/>
            <pc:sldMk cId="1842467913" sldId="257"/>
            <ac:spMk id="2" creationId="{F854178D-906D-41A2-A715-1ECB4897AFB1}"/>
          </ac:spMkLst>
        </pc:spChg>
        <pc:spChg chg="mod">
          <ac:chgData name="Shany-Jonathan Carle" userId="f3064aa4-0a6d-49b0-8370-fd088caafd1e" providerId="ADAL" clId="{7EE69557-CFA6-4C61-8458-27BA08CE761A}" dt="2020-11-30T13:53:29.356" v="318" actId="20577"/>
          <ac:spMkLst>
            <pc:docMk/>
            <pc:sldMk cId="1842467913" sldId="257"/>
            <ac:spMk id="5" creationId="{639843D6-55CB-48AF-88DE-655D4CBA3516}"/>
          </ac:spMkLst>
        </pc:spChg>
        <pc:spChg chg="add mod">
          <ac:chgData name="Shany-Jonathan Carle" userId="f3064aa4-0a6d-49b0-8370-fd088caafd1e" providerId="ADAL" clId="{7EE69557-CFA6-4C61-8458-27BA08CE761A}" dt="2020-11-30T13:53:23.865" v="315" actId="1076"/>
          <ac:spMkLst>
            <pc:docMk/>
            <pc:sldMk cId="1842467913" sldId="257"/>
            <ac:spMk id="6" creationId="{5A3BE58C-81AA-4A5F-8F96-C02D01A2FE48}"/>
          </ac:spMkLst>
        </pc:spChg>
      </pc:sldChg>
      <pc:sldChg chg="del">
        <pc:chgData name="Shany-Jonathan Carle" userId="f3064aa4-0a6d-49b0-8370-fd088caafd1e" providerId="ADAL" clId="{7EE69557-CFA6-4C61-8458-27BA08CE761A}" dt="2020-11-30T13:41:24.811" v="19" actId="47"/>
        <pc:sldMkLst>
          <pc:docMk/>
          <pc:sldMk cId="2458499764" sldId="258"/>
        </pc:sldMkLst>
      </pc:sldChg>
      <pc:sldChg chg="addSp modSp new mod">
        <pc:chgData name="Shany-Jonathan Carle" userId="f3064aa4-0a6d-49b0-8370-fd088caafd1e" providerId="ADAL" clId="{7EE69557-CFA6-4C61-8458-27BA08CE761A}" dt="2020-11-30T13:52:52.630" v="313" actId="1076"/>
        <pc:sldMkLst>
          <pc:docMk/>
          <pc:sldMk cId="3337213503" sldId="258"/>
        </pc:sldMkLst>
        <pc:spChg chg="mod">
          <ac:chgData name="Shany-Jonathan Carle" userId="f3064aa4-0a6d-49b0-8370-fd088caafd1e" providerId="ADAL" clId="{7EE69557-CFA6-4C61-8458-27BA08CE761A}" dt="2020-11-30T13:52:28.891" v="252" actId="27636"/>
          <ac:spMkLst>
            <pc:docMk/>
            <pc:sldMk cId="3337213503" sldId="258"/>
            <ac:spMk id="2" creationId="{10215300-6712-496C-9D82-2828DC578B3E}"/>
          </ac:spMkLst>
        </pc:spChg>
        <pc:spChg chg="mod">
          <ac:chgData name="Shany-Jonathan Carle" userId="f3064aa4-0a6d-49b0-8370-fd088caafd1e" providerId="ADAL" clId="{7EE69557-CFA6-4C61-8458-27BA08CE761A}" dt="2020-11-30T13:52:41.039" v="309" actId="20577"/>
          <ac:spMkLst>
            <pc:docMk/>
            <pc:sldMk cId="3337213503" sldId="258"/>
            <ac:spMk id="3" creationId="{BA6505B0-5061-465D-ACD6-CE5D9091862C}"/>
          </ac:spMkLst>
        </pc:spChg>
        <pc:picChg chg="add mod">
          <ac:chgData name="Shany-Jonathan Carle" userId="f3064aa4-0a6d-49b0-8370-fd088caafd1e" providerId="ADAL" clId="{7EE69557-CFA6-4C61-8458-27BA08CE761A}" dt="2020-11-30T13:52:52.630" v="313" actId="1076"/>
          <ac:picMkLst>
            <pc:docMk/>
            <pc:sldMk cId="3337213503" sldId="258"/>
            <ac:picMk id="5" creationId="{5578C693-40FC-4947-8A87-5B89CA5E02DE}"/>
          </ac:picMkLst>
        </pc:picChg>
      </pc:sldChg>
      <pc:sldChg chg="modSp new mod">
        <pc:chgData name="Shany-Jonathan Carle" userId="f3064aa4-0a6d-49b0-8370-fd088caafd1e" providerId="ADAL" clId="{7EE69557-CFA6-4C61-8458-27BA08CE761A}" dt="2020-11-30T15:01:12.906" v="1867" actId="27636"/>
        <pc:sldMkLst>
          <pc:docMk/>
          <pc:sldMk cId="1753048705" sldId="259"/>
        </pc:sldMkLst>
        <pc:spChg chg="mod">
          <ac:chgData name="Shany-Jonathan Carle" userId="f3064aa4-0a6d-49b0-8370-fd088caafd1e" providerId="ADAL" clId="{7EE69557-CFA6-4C61-8458-27BA08CE761A}" dt="2020-11-30T15:01:09.047" v="1865" actId="27636"/>
          <ac:spMkLst>
            <pc:docMk/>
            <pc:sldMk cId="1753048705" sldId="259"/>
            <ac:spMk id="2" creationId="{39AE82C5-6720-496D-8C12-AB4299DEB675}"/>
          </ac:spMkLst>
        </pc:spChg>
        <pc:spChg chg="mod">
          <ac:chgData name="Shany-Jonathan Carle" userId="f3064aa4-0a6d-49b0-8370-fd088caafd1e" providerId="ADAL" clId="{7EE69557-CFA6-4C61-8458-27BA08CE761A}" dt="2020-11-30T15:01:12.906" v="1867" actId="27636"/>
          <ac:spMkLst>
            <pc:docMk/>
            <pc:sldMk cId="1753048705" sldId="259"/>
            <ac:spMk id="3" creationId="{0F4D7281-7FA7-410C-B3F7-C7292566B2AC}"/>
          </ac:spMkLst>
        </pc:spChg>
      </pc:sldChg>
      <pc:sldChg chg="del">
        <pc:chgData name="Shany-Jonathan Carle" userId="f3064aa4-0a6d-49b0-8370-fd088caafd1e" providerId="ADAL" clId="{7EE69557-CFA6-4C61-8458-27BA08CE761A}" dt="2020-11-30T13:41:24.811" v="19" actId="47"/>
        <pc:sldMkLst>
          <pc:docMk/>
          <pc:sldMk cId="2550318593" sldId="259"/>
        </pc:sldMkLst>
      </pc:sldChg>
      <pc:sldChg chg="del">
        <pc:chgData name="Shany-Jonathan Carle" userId="f3064aa4-0a6d-49b0-8370-fd088caafd1e" providerId="ADAL" clId="{7EE69557-CFA6-4C61-8458-27BA08CE761A}" dt="2020-11-30T13:41:24.811" v="19" actId="47"/>
        <pc:sldMkLst>
          <pc:docMk/>
          <pc:sldMk cId="1859770692" sldId="260"/>
        </pc:sldMkLst>
      </pc:sldChg>
      <pc:sldChg chg="modSp new mod">
        <pc:chgData name="Shany-Jonathan Carle" userId="f3064aa4-0a6d-49b0-8370-fd088caafd1e" providerId="ADAL" clId="{7EE69557-CFA6-4C61-8458-27BA08CE761A}" dt="2020-11-30T14:09:39.534" v="768" actId="113"/>
        <pc:sldMkLst>
          <pc:docMk/>
          <pc:sldMk cId="3819346017" sldId="260"/>
        </pc:sldMkLst>
        <pc:spChg chg="mod">
          <ac:chgData name="Shany-Jonathan Carle" userId="f3064aa4-0a6d-49b0-8370-fd088caafd1e" providerId="ADAL" clId="{7EE69557-CFA6-4C61-8458-27BA08CE761A}" dt="2020-11-30T14:04:14.572" v="382" actId="20577"/>
          <ac:spMkLst>
            <pc:docMk/>
            <pc:sldMk cId="3819346017" sldId="260"/>
            <ac:spMk id="2" creationId="{A6A4F8B6-AF45-410A-920E-ADD0B436CA52}"/>
          </ac:spMkLst>
        </pc:spChg>
        <pc:spChg chg="mod">
          <ac:chgData name="Shany-Jonathan Carle" userId="f3064aa4-0a6d-49b0-8370-fd088caafd1e" providerId="ADAL" clId="{7EE69557-CFA6-4C61-8458-27BA08CE761A}" dt="2020-11-30T14:09:39.534" v="768" actId="113"/>
          <ac:spMkLst>
            <pc:docMk/>
            <pc:sldMk cId="3819346017" sldId="260"/>
            <ac:spMk id="3" creationId="{80B648A7-7D4E-4371-86E0-8B8B093EFBF5}"/>
          </ac:spMkLst>
        </pc:spChg>
      </pc:sldChg>
      <pc:sldChg chg="del">
        <pc:chgData name="Shany-Jonathan Carle" userId="f3064aa4-0a6d-49b0-8370-fd088caafd1e" providerId="ADAL" clId="{7EE69557-CFA6-4C61-8458-27BA08CE761A}" dt="2020-11-30T13:41:24.811" v="19" actId="47"/>
        <pc:sldMkLst>
          <pc:docMk/>
          <pc:sldMk cId="1514890072" sldId="261"/>
        </pc:sldMkLst>
      </pc:sldChg>
      <pc:sldChg chg="addSp modSp new mod">
        <pc:chgData name="Shany-Jonathan Carle" userId="f3064aa4-0a6d-49b0-8370-fd088caafd1e" providerId="ADAL" clId="{7EE69557-CFA6-4C61-8458-27BA08CE761A}" dt="2020-11-30T15:01:58.658" v="1871" actId="1076"/>
        <pc:sldMkLst>
          <pc:docMk/>
          <pc:sldMk cId="3617033709" sldId="261"/>
        </pc:sldMkLst>
        <pc:spChg chg="mod">
          <ac:chgData name="Shany-Jonathan Carle" userId="f3064aa4-0a6d-49b0-8370-fd088caafd1e" providerId="ADAL" clId="{7EE69557-CFA6-4C61-8458-27BA08CE761A}" dt="2020-11-30T14:08:04.885" v="733" actId="20577"/>
          <ac:spMkLst>
            <pc:docMk/>
            <pc:sldMk cId="3617033709" sldId="261"/>
            <ac:spMk id="2" creationId="{994E187C-B8B7-4997-B42A-843D0F27E337}"/>
          </ac:spMkLst>
        </pc:spChg>
        <pc:spChg chg="mod">
          <ac:chgData name="Shany-Jonathan Carle" userId="f3064aa4-0a6d-49b0-8370-fd088caafd1e" providerId="ADAL" clId="{7EE69557-CFA6-4C61-8458-27BA08CE761A}" dt="2020-11-30T14:07:24.734" v="708" actId="20577"/>
          <ac:spMkLst>
            <pc:docMk/>
            <pc:sldMk cId="3617033709" sldId="261"/>
            <ac:spMk id="3" creationId="{E15B3316-E1ED-405E-8326-851E901B2E93}"/>
          </ac:spMkLst>
        </pc:spChg>
        <pc:spChg chg="add mod">
          <ac:chgData name="Shany-Jonathan Carle" userId="f3064aa4-0a6d-49b0-8370-fd088caafd1e" providerId="ADAL" clId="{7EE69557-CFA6-4C61-8458-27BA08CE761A}" dt="2020-11-30T15:01:58.658" v="1871" actId="1076"/>
          <ac:spMkLst>
            <pc:docMk/>
            <pc:sldMk cId="3617033709" sldId="261"/>
            <ac:spMk id="4" creationId="{7C8826E9-71C5-494F-B7FD-09334342C86D}"/>
          </ac:spMkLst>
        </pc:spChg>
        <pc:picChg chg="add mod">
          <ac:chgData name="Shany-Jonathan Carle" userId="f3064aa4-0a6d-49b0-8370-fd088caafd1e" providerId="ADAL" clId="{7EE69557-CFA6-4C61-8458-27BA08CE761A}" dt="2020-11-30T15:01:53.411" v="1870" actId="1076"/>
          <ac:picMkLst>
            <pc:docMk/>
            <pc:sldMk cId="3617033709" sldId="261"/>
            <ac:picMk id="5" creationId="{23DFC133-92AC-4B8B-91A4-01437DDA9BA0}"/>
          </ac:picMkLst>
        </pc:picChg>
      </pc:sldChg>
      <pc:sldChg chg="del">
        <pc:chgData name="Shany-Jonathan Carle" userId="f3064aa4-0a6d-49b0-8370-fd088caafd1e" providerId="ADAL" clId="{7EE69557-CFA6-4C61-8458-27BA08CE761A}" dt="2020-11-30T13:41:24.811" v="19" actId="47"/>
        <pc:sldMkLst>
          <pc:docMk/>
          <pc:sldMk cId="996165164" sldId="262"/>
        </pc:sldMkLst>
      </pc:sldChg>
      <pc:sldChg chg="addSp delSp new mod">
        <pc:chgData name="Shany-Jonathan Carle" userId="f3064aa4-0a6d-49b0-8370-fd088caafd1e" providerId="ADAL" clId="{7EE69557-CFA6-4C61-8458-27BA08CE761A}" dt="2020-11-30T14:09:19.088" v="737" actId="22"/>
        <pc:sldMkLst>
          <pc:docMk/>
          <pc:sldMk cId="2136192710" sldId="262"/>
        </pc:sldMkLst>
        <pc:spChg chg="del">
          <ac:chgData name="Shany-Jonathan Carle" userId="f3064aa4-0a6d-49b0-8370-fd088caafd1e" providerId="ADAL" clId="{7EE69557-CFA6-4C61-8458-27BA08CE761A}" dt="2020-11-30T14:09:18.725" v="736" actId="478"/>
          <ac:spMkLst>
            <pc:docMk/>
            <pc:sldMk cId="2136192710" sldId="262"/>
            <ac:spMk id="2" creationId="{9148FE86-7A33-411F-9293-A8A612EAEBEE}"/>
          </ac:spMkLst>
        </pc:spChg>
        <pc:spChg chg="del">
          <ac:chgData name="Shany-Jonathan Carle" userId="f3064aa4-0a6d-49b0-8370-fd088caafd1e" providerId="ADAL" clId="{7EE69557-CFA6-4C61-8458-27BA08CE761A}" dt="2020-11-30T14:09:17.016" v="735" actId="478"/>
          <ac:spMkLst>
            <pc:docMk/>
            <pc:sldMk cId="2136192710" sldId="262"/>
            <ac:spMk id="3" creationId="{ECC93A10-07B9-4B3B-93A7-5E7ADE87158B}"/>
          </ac:spMkLst>
        </pc:spChg>
        <pc:picChg chg="add">
          <ac:chgData name="Shany-Jonathan Carle" userId="f3064aa4-0a6d-49b0-8370-fd088caafd1e" providerId="ADAL" clId="{7EE69557-CFA6-4C61-8458-27BA08CE761A}" dt="2020-11-30T14:09:19.088" v="737" actId="22"/>
          <ac:picMkLst>
            <pc:docMk/>
            <pc:sldMk cId="2136192710" sldId="262"/>
            <ac:picMk id="5" creationId="{B0D1FC07-6607-42E6-9279-4316E04D7A53}"/>
          </ac:picMkLst>
        </pc:picChg>
      </pc:sldChg>
      <pc:sldChg chg="modSp new mod">
        <pc:chgData name="Shany-Jonathan Carle" userId="f3064aa4-0a6d-49b0-8370-fd088caafd1e" providerId="ADAL" clId="{7EE69557-CFA6-4C61-8458-27BA08CE761A}" dt="2020-11-30T14:33:46.439" v="859" actId="404"/>
        <pc:sldMkLst>
          <pc:docMk/>
          <pc:sldMk cId="816346518" sldId="263"/>
        </pc:sldMkLst>
        <pc:spChg chg="mod">
          <ac:chgData name="Shany-Jonathan Carle" userId="f3064aa4-0a6d-49b0-8370-fd088caafd1e" providerId="ADAL" clId="{7EE69557-CFA6-4C61-8458-27BA08CE761A}" dt="2020-11-30T14:33:46.439" v="859" actId="404"/>
          <ac:spMkLst>
            <pc:docMk/>
            <pc:sldMk cId="816346518" sldId="263"/>
            <ac:spMk id="2" creationId="{512B1760-C99D-4DFB-B39B-4F19E786FA6C}"/>
          </ac:spMkLst>
        </pc:spChg>
        <pc:spChg chg="mod">
          <ac:chgData name="Shany-Jonathan Carle" userId="f3064aa4-0a6d-49b0-8370-fd088caafd1e" providerId="ADAL" clId="{7EE69557-CFA6-4C61-8458-27BA08CE761A}" dt="2020-11-30T14:32:42.830" v="814" actId="27636"/>
          <ac:spMkLst>
            <pc:docMk/>
            <pc:sldMk cId="816346518" sldId="263"/>
            <ac:spMk id="3" creationId="{E7690567-6D6D-4FA8-B815-C216D2608070}"/>
          </ac:spMkLst>
        </pc:spChg>
      </pc:sldChg>
      <pc:sldChg chg="modSp new mod">
        <pc:chgData name="Shany-Jonathan Carle" userId="f3064aa4-0a6d-49b0-8370-fd088caafd1e" providerId="ADAL" clId="{7EE69557-CFA6-4C61-8458-27BA08CE761A}" dt="2020-11-30T14:37:48.718" v="1225" actId="113"/>
        <pc:sldMkLst>
          <pc:docMk/>
          <pc:sldMk cId="3277688588" sldId="264"/>
        </pc:sldMkLst>
        <pc:spChg chg="mod">
          <ac:chgData name="Shany-Jonathan Carle" userId="f3064aa4-0a6d-49b0-8370-fd088caafd1e" providerId="ADAL" clId="{7EE69557-CFA6-4C61-8458-27BA08CE761A}" dt="2020-11-30T14:34:00.008" v="902" actId="5793"/>
          <ac:spMkLst>
            <pc:docMk/>
            <pc:sldMk cId="3277688588" sldId="264"/>
            <ac:spMk id="2" creationId="{89AA7D9A-1521-49BB-93C2-F47906E68016}"/>
          </ac:spMkLst>
        </pc:spChg>
        <pc:spChg chg="mod">
          <ac:chgData name="Shany-Jonathan Carle" userId="f3064aa4-0a6d-49b0-8370-fd088caafd1e" providerId="ADAL" clId="{7EE69557-CFA6-4C61-8458-27BA08CE761A}" dt="2020-11-30T14:37:48.718" v="1225" actId="113"/>
          <ac:spMkLst>
            <pc:docMk/>
            <pc:sldMk cId="3277688588" sldId="264"/>
            <ac:spMk id="3" creationId="{218F9C74-A4ED-48D2-B5A9-EBC46AF19B9E}"/>
          </ac:spMkLst>
        </pc:spChg>
      </pc:sldChg>
      <pc:sldChg chg="modSp new mod">
        <pc:chgData name="Shany-Jonathan Carle" userId="f3064aa4-0a6d-49b0-8370-fd088caafd1e" providerId="ADAL" clId="{7EE69557-CFA6-4C61-8458-27BA08CE761A}" dt="2020-11-30T14:38:39.664" v="1290" actId="5793"/>
        <pc:sldMkLst>
          <pc:docMk/>
          <pc:sldMk cId="3546718241" sldId="265"/>
        </pc:sldMkLst>
        <pc:spChg chg="mod">
          <ac:chgData name="Shany-Jonathan Carle" userId="f3064aa4-0a6d-49b0-8370-fd088caafd1e" providerId="ADAL" clId="{7EE69557-CFA6-4C61-8458-27BA08CE761A}" dt="2020-11-30T14:38:15.352" v="1274" actId="20577"/>
          <ac:spMkLst>
            <pc:docMk/>
            <pc:sldMk cId="3546718241" sldId="265"/>
            <ac:spMk id="2" creationId="{111C7DFC-3098-4DDC-A896-0349D88B90F8}"/>
          </ac:spMkLst>
        </pc:spChg>
        <pc:spChg chg="mod">
          <ac:chgData name="Shany-Jonathan Carle" userId="f3064aa4-0a6d-49b0-8370-fd088caafd1e" providerId="ADAL" clId="{7EE69557-CFA6-4C61-8458-27BA08CE761A}" dt="2020-11-30T14:38:39.664" v="1290" actId="5793"/>
          <ac:spMkLst>
            <pc:docMk/>
            <pc:sldMk cId="3546718241" sldId="265"/>
            <ac:spMk id="3" creationId="{F00AD5BC-E3C8-4BD4-9128-CEB6B66DB355}"/>
          </ac:spMkLst>
        </pc:spChg>
      </pc:sldChg>
      <pc:sldChg chg="addSp modSp new mod">
        <pc:chgData name="Shany-Jonathan Carle" userId="f3064aa4-0a6d-49b0-8370-fd088caafd1e" providerId="ADAL" clId="{7EE69557-CFA6-4C61-8458-27BA08CE761A}" dt="2020-11-30T14:40:02.401" v="1369" actId="20577"/>
        <pc:sldMkLst>
          <pc:docMk/>
          <pc:sldMk cId="2982121107" sldId="266"/>
        </pc:sldMkLst>
        <pc:spChg chg="mod">
          <ac:chgData name="Shany-Jonathan Carle" userId="f3064aa4-0a6d-49b0-8370-fd088caafd1e" providerId="ADAL" clId="{7EE69557-CFA6-4C61-8458-27BA08CE761A}" dt="2020-11-30T14:39:04.596" v="1315" actId="20577"/>
          <ac:spMkLst>
            <pc:docMk/>
            <pc:sldMk cId="2982121107" sldId="266"/>
            <ac:spMk id="2" creationId="{3C0E37AC-0D33-4B2C-BF19-A94A08C432FF}"/>
          </ac:spMkLst>
        </pc:spChg>
        <pc:spChg chg="mod">
          <ac:chgData name="Shany-Jonathan Carle" userId="f3064aa4-0a6d-49b0-8370-fd088caafd1e" providerId="ADAL" clId="{7EE69557-CFA6-4C61-8458-27BA08CE761A}" dt="2020-11-30T14:39:24.894" v="1360" actId="20577"/>
          <ac:spMkLst>
            <pc:docMk/>
            <pc:sldMk cId="2982121107" sldId="266"/>
            <ac:spMk id="3" creationId="{FE838D61-4D5C-4C20-A38B-3B0BA0FBD977}"/>
          </ac:spMkLst>
        </pc:spChg>
        <pc:spChg chg="add mod">
          <ac:chgData name="Shany-Jonathan Carle" userId="f3064aa4-0a6d-49b0-8370-fd088caafd1e" providerId="ADAL" clId="{7EE69557-CFA6-4C61-8458-27BA08CE761A}" dt="2020-11-30T14:40:02.401" v="1369" actId="20577"/>
          <ac:spMkLst>
            <pc:docMk/>
            <pc:sldMk cId="2982121107" sldId="266"/>
            <ac:spMk id="5" creationId="{57C36B9D-F643-4275-A1E2-5CACDDEF34C9}"/>
          </ac:spMkLst>
        </pc:spChg>
      </pc:sldChg>
      <pc:sldChg chg="addSp modSp new mod ord">
        <pc:chgData name="Shany-Jonathan Carle" userId="f3064aa4-0a6d-49b0-8370-fd088caafd1e" providerId="ADAL" clId="{7EE69557-CFA6-4C61-8458-27BA08CE761A}" dt="2020-11-30T14:45:53.647" v="1678"/>
        <pc:sldMkLst>
          <pc:docMk/>
          <pc:sldMk cId="1517758957" sldId="267"/>
        </pc:sldMkLst>
        <pc:spChg chg="mod">
          <ac:chgData name="Shany-Jonathan Carle" userId="f3064aa4-0a6d-49b0-8370-fd088caafd1e" providerId="ADAL" clId="{7EE69557-CFA6-4C61-8458-27BA08CE761A}" dt="2020-11-30T14:40:34.996" v="1388" actId="20577"/>
          <ac:spMkLst>
            <pc:docMk/>
            <pc:sldMk cId="1517758957" sldId="267"/>
            <ac:spMk id="2" creationId="{546100FA-699B-4DFF-98EC-B5101DD99E01}"/>
          </ac:spMkLst>
        </pc:spChg>
        <pc:spChg chg="mod">
          <ac:chgData name="Shany-Jonathan Carle" userId="f3064aa4-0a6d-49b0-8370-fd088caafd1e" providerId="ADAL" clId="{7EE69557-CFA6-4C61-8458-27BA08CE761A}" dt="2020-11-30T14:41:24.857" v="1545" actId="20577"/>
          <ac:spMkLst>
            <pc:docMk/>
            <pc:sldMk cId="1517758957" sldId="267"/>
            <ac:spMk id="3" creationId="{265AB51D-F63B-4A3D-932F-4287B6A3A938}"/>
          </ac:spMkLst>
        </pc:spChg>
        <pc:spChg chg="add mod">
          <ac:chgData name="Shany-Jonathan Carle" userId="f3064aa4-0a6d-49b0-8370-fd088caafd1e" providerId="ADAL" clId="{7EE69557-CFA6-4C61-8458-27BA08CE761A}" dt="2020-11-30T14:41:05.900" v="1542" actId="1076"/>
          <ac:spMkLst>
            <pc:docMk/>
            <pc:sldMk cId="1517758957" sldId="267"/>
            <ac:spMk id="5" creationId="{18B7F57B-2074-47C1-AB1B-504C3EF3D807}"/>
          </ac:spMkLst>
        </pc:spChg>
      </pc:sldChg>
      <pc:sldChg chg="addSp modSp new mod">
        <pc:chgData name="Shany-Jonathan Carle" userId="f3064aa4-0a6d-49b0-8370-fd088caafd1e" providerId="ADAL" clId="{7EE69557-CFA6-4C61-8458-27BA08CE761A}" dt="2020-11-30T15:02:22.409" v="1872"/>
        <pc:sldMkLst>
          <pc:docMk/>
          <pc:sldMk cId="610607145" sldId="268"/>
        </pc:sldMkLst>
        <pc:spChg chg="mod">
          <ac:chgData name="Shany-Jonathan Carle" userId="f3064aa4-0a6d-49b0-8370-fd088caafd1e" providerId="ADAL" clId="{7EE69557-CFA6-4C61-8458-27BA08CE761A}" dt="2020-11-30T14:42:08.978" v="1556" actId="20577"/>
          <ac:spMkLst>
            <pc:docMk/>
            <pc:sldMk cId="610607145" sldId="268"/>
            <ac:spMk id="2" creationId="{51C3FB5E-E4A4-484C-BF37-B35063872554}"/>
          </ac:spMkLst>
        </pc:spChg>
        <pc:spChg chg="mod">
          <ac:chgData name="Shany-Jonathan Carle" userId="f3064aa4-0a6d-49b0-8370-fd088caafd1e" providerId="ADAL" clId="{7EE69557-CFA6-4C61-8458-27BA08CE761A}" dt="2020-11-30T14:42:41.112" v="1671" actId="1076"/>
          <ac:spMkLst>
            <pc:docMk/>
            <pc:sldMk cId="610607145" sldId="268"/>
            <ac:spMk id="3" creationId="{7D2549DE-B252-432C-A86B-343D964F075E}"/>
          </ac:spMkLst>
        </pc:spChg>
        <pc:spChg chg="add mod">
          <ac:chgData name="Shany-Jonathan Carle" userId="f3064aa4-0a6d-49b0-8370-fd088caafd1e" providerId="ADAL" clId="{7EE69557-CFA6-4C61-8458-27BA08CE761A}" dt="2020-11-30T15:02:22.409" v="1872"/>
          <ac:spMkLst>
            <pc:docMk/>
            <pc:sldMk cId="610607145" sldId="268"/>
            <ac:spMk id="6" creationId="{E44D4E37-44F1-4FDC-93A2-06C6F7AF6387}"/>
          </ac:spMkLst>
        </pc:spChg>
        <pc:picChg chg="add mod">
          <ac:chgData name="Shany-Jonathan Carle" userId="f3064aa4-0a6d-49b0-8370-fd088caafd1e" providerId="ADAL" clId="{7EE69557-CFA6-4C61-8458-27BA08CE761A}" dt="2020-11-30T14:45:17.242" v="1673" actId="1076"/>
          <ac:picMkLst>
            <pc:docMk/>
            <pc:sldMk cId="610607145" sldId="268"/>
            <ac:picMk id="5" creationId="{E82E5F1A-95AE-4616-8F7D-47279C43FC5A}"/>
          </ac:picMkLst>
        </pc:picChg>
      </pc:sldChg>
      <pc:sldChg chg="addSp delSp modSp new mod ord">
        <pc:chgData name="Shany-Jonathan Carle" userId="f3064aa4-0a6d-49b0-8370-fd088caafd1e" providerId="ADAL" clId="{7EE69557-CFA6-4C61-8458-27BA08CE761A}" dt="2020-11-30T15:22:07.799" v="2044" actId="20577"/>
        <pc:sldMkLst>
          <pc:docMk/>
          <pc:sldMk cId="2663298613" sldId="269"/>
        </pc:sldMkLst>
        <pc:spChg chg="mod">
          <ac:chgData name="Shany-Jonathan Carle" userId="f3064aa4-0a6d-49b0-8370-fd088caafd1e" providerId="ADAL" clId="{7EE69557-CFA6-4C61-8458-27BA08CE761A}" dt="2020-11-30T15:09:07.421" v="1922" actId="20577"/>
          <ac:spMkLst>
            <pc:docMk/>
            <pc:sldMk cId="2663298613" sldId="269"/>
            <ac:spMk id="2" creationId="{C6704C56-C5EC-4138-AF3B-D1C5FFDEA7EF}"/>
          </ac:spMkLst>
        </pc:spChg>
        <pc:spChg chg="del">
          <ac:chgData name="Shany-Jonathan Carle" userId="f3064aa4-0a6d-49b0-8370-fd088caafd1e" providerId="ADAL" clId="{7EE69557-CFA6-4C61-8458-27BA08CE761A}" dt="2020-11-30T14:46:03.677" v="1686" actId="478"/>
          <ac:spMkLst>
            <pc:docMk/>
            <pc:sldMk cId="2663298613" sldId="269"/>
            <ac:spMk id="3" creationId="{22982454-5036-4613-BD13-4BF9BEDE4DC2}"/>
          </ac:spMkLst>
        </pc:spChg>
        <pc:spChg chg="add mod">
          <ac:chgData name="Shany-Jonathan Carle" userId="f3064aa4-0a6d-49b0-8370-fd088caafd1e" providerId="ADAL" clId="{7EE69557-CFA6-4C61-8458-27BA08CE761A}" dt="2020-11-30T15:22:07.799" v="2044" actId="20577"/>
          <ac:spMkLst>
            <pc:docMk/>
            <pc:sldMk cId="2663298613" sldId="269"/>
            <ac:spMk id="3" creationId="{F0FBCF27-FE4A-48AC-BC54-1D8DFFB24376}"/>
          </ac:spMkLst>
        </pc:spChg>
        <pc:spChg chg="add mod">
          <ac:chgData name="Shany-Jonathan Carle" userId="f3064aa4-0a6d-49b0-8370-fd088caafd1e" providerId="ADAL" clId="{7EE69557-CFA6-4C61-8458-27BA08CE761A}" dt="2020-11-30T15:09:10.388" v="1923" actId="1076"/>
          <ac:spMkLst>
            <pc:docMk/>
            <pc:sldMk cId="2663298613" sldId="269"/>
            <ac:spMk id="5" creationId="{FA5DD332-57C9-403A-B0FC-1DDB49B4108C}"/>
          </ac:spMkLst>
        </pc:spChg>
      </pc:sldChg>
      <pc:sldChg chg="addSp modSp new mod">
        <pc:chgData name="Shany-Jonathan Carle" userId="f3064aa4-0a6d-49b0-8370-fd088caafd1e" providerId="ADAL" clId="{7EE69557-CFA6-4C61-8458-27BA08CE761A}" dt="2020-11-30T15:03:13.567" v="1920" actId="207"/>
        <pc:sldMkLst>
          <pc:docMk/>
          <pc:sldMk cId="1240720866" sldId="270"/>
        </pc:sldMkLst>
        <pc:spChg chg="mod">
          <ac:chgData name="Shany-Jonathan Carle" userId="f3064aa4-0a6d-49b0-8370-fd088caafd1e" providerId="ADAL" clId="{7EE69557-CFA6-4C61-8458-27BA08CE761A}" dt="2020-11-30T14:47:49.345" v="1708" actId="20577"/>
          <ac:spMkLst>
            <pc:docMk/>
            <pc:sldMk cId="1240720866" sldId="270"/>
            <ac:spMk id="2" creationId="{514C7F12-C768-40C9-9CAC-2550D0145D8D}"/>
          </ac:spMkLst>
        </pc:spChg>
        <pc:spChg chg="mod">
          <ac:chgData name="Shany-Jonathan Carle" userId="f3064aa4-0a6d-49b0-8370-fd088caafd1e" providerId="ADAL" clId="{7EE69557-CFA6-4C61-8458-27BA08CE761A}" dt="2020-11-30T15:03:13.567" v="1920" actId="207"/>
          <ac:spMkLst>
            <pc:docMk/>
            <pc:sldMk cId="1240720866" sldId="270"/>
            <ac:spMk id="3" creationId="{3C67E8A2-50B2-4B4F-8489-E9AA4DE86404}"/>
          </ac:spMkLst>
        </pc:spChg>
        <pc:picChg chg="add mod">
          <ac:chgData name="Shany-Jonathan Carle" userId="f3064aa4-0a6d-49b0-8370-fd088caafd1e" providerId="ADAL" clId="{7EE69557-CFA6-4C61-8458-27BA08CE761A}" dt="2020-11-30T14:48:52.597" v="1712" actId="1076"/>
          <ac:picMkLst>
            <pc:docMk/>
            <pc:sldMk cId="1240720866" sldId="270"/>
            <ac:picMk id="5" creationId="{777CCB49-37FE-4B16-9246-9A3E2FBFA4BF}"/>
          </ac:picMkLst>
        </pc:picChg>
      </pc:sldChg>
      <pc:sldChg chg="addSp delSp modSp new mod ord">
        <pc:chgData name="Shany-Jonathan Carle" userId="f3064aa4-0a6d-49b0-8370-fd088caafd1e" providerId="ADAL" clId="{7EE69557-CFA6-4C61-8458-27BA08CE761A}" dt="2020-11-30T14:52:18.549" v="1861" actId="1076"/>
        <pc:sldMkLst>
          <pc:docMk/>
          <pc:sldMk cId="1717547045" sldId="271"/>
        </pc:sldMkLst>
        <pc:spChg chg="mod">
          <ac:chgData name="Shany-Jonathan Carle" userId="f3064aa4-0a6d-49b0-8370-fd088caafd1e" providerId="ADAL" clId="{7EE69557-CFA6-4C61-8458-27BA08CE761A}" dt="2020-11-30T14:51:15.218" v="1754" actId="20577"/>
          <ac:spMkLst>
            <pc:docMk/>
            <pc:sldMk cId="1717547045" sldId="271"/>
            <ac:spMk id="2" creationId="{6545513F-AE24-4D67-A732-A0C6DF5F749F}"/>
          </ac:spMkLst>
        </pc:spChg>
        <pc:spChg chg="add del mod">
          <ac:chgData name="Shany-Jonathan Carle" userId="f3064aa4-0a6d-49b0-8370-fd088caafd1e" providerId="ADAL" clId="{7EE69557-CFA6-4C61-8458-27BA08CE761A}" dt="2020-11-30T14:52:12.496" v="1859" actId="20577"/>
          <ac:spMkLst>
            <pc:docMk/>
            <pc:sldMk cId="1717547045" sldId="271"/>
            <ac:spMk id="3" creationId="{ACD9808A-E863-4511-8487-B32AB9434601}"/>
          </ac:spMkLst>
        </pc:spChg>
        <pc:picChg chg="add del mod ord">
          <ac:chgData name="Shany-Jonathan Carle" userId="f3064aa4-0a6d-49b0-8370-fd088caafd1e" providerId="ADAL" clId="{7EE69557-CFA6-4C61-8458-27BA08CE761A}" dt="2020-11-30T14:51:20.112" v="1757" actId="22"/>
          <ac:picMkLst>
            <pc:docMk/>
            <pc:sldMk cId="1717547045" sldId="271"/>
            <ac:picMk id="5" creationId="{20CB8676-FAA8-4D34-B138-0A5FD4A5299D}"/>
          </ac:picMkLst>
        </pc:picChg>
        <pc:picChg chg="add mod">
          <ac:chgData name="Shany-Jonathan Carle" userId="f3064aa4-0a6d-49b0-8370-fd088caafd1e" providerId="ADAL" clId="{7EE69557-CFA6-4C61-8458-27BA08CE761A}" dt="2020-11-30T14:52:18.549" v="1861" actId="1076"/>
          <ac:picMkLst>
            <pc:docMk/>
            <pc:sldMk cId="1717547045" sldId="271"/>
            <ac:picMk id="7" creationId="{2C0565F5-92E7-4B11-9D10-70F0B5DA0570}"/>
          </ac:picMkLst>
        </pc:picChg>
      </pc:sldChg>
      <pc:sldChg chg="addSp modSp new mod">
        <pc:chgData name="Shany-Jonathan Carle" userId="f3064aa4-0a6d-49b0-8370-fd088caafd1e" providerId="ADAL" clId="{7EE69557-CFA6-4C61-8458-27BA08CE761A}" dt="2020-11-30T15:43:57.799" v="2235" actId="14100"/>
        <pc:sldMkLst>
          <pc:docMk/>
          <pc:sldMk cId="654311694" sldId="272"/>
        </pc:sldMkLst>
        <pc:spChg chg="mod">
          <ac:chgData name="Shany-Jonathan Carle" userId="f3064aa4-0a6d-49b0-8370-fd088caafd1e" providerId="ADAL" clId="{7EE69557-CFA6-4C61-8458-27BA08CE761A}" dt="2020-11-30T15:40:35.033" v="2063" actId="20577"/>
          <ac:spMkLst>
            <pc:docMk/>
            <pc:sldMk cId="654311694" sldId="272"/>
            <ac:spMk id="2" creationId="{B3735267-CB3D-4420-A3ED-409F17C837F2}"/>
          </ac:spMkLst>
        </pc:spChg>
        <pc:spChg chg="mod">
          <ac:chgData name="Shany-Jonathan Carle" userId="f3064aa4-0a6d-49b0-8370-fd088caafd1e" providerId="ADAL" clId="{7EE69557-CFA6-4C61-8458-27BA08CE761A}" dt="2020-11-30T15:43:00.336" v="2232" actId="20577"/>
          <ac:spMkLst>
            <pc:docMk/>
            <pc:sldMk cId="654311694" sldId="272"/>
            <ac:spMk id="3" creationId="{43E3B4C7-2219-4AE7-9AA9-092A39C5FA8E}"/>
          </ac:spMkLst>
        </pc:spChg>
        <pc:spChg chg="add mod">
          <ac:chgData name="Shany-Jonathan Carle" userId="f3064aa4-0a6d-49b0-8370-fd088caafd1e" providerId="ADAL" clId="{7EE69557-CFA6-4C61-8458-27BA08CE761A}" dt="2020-11-30T15:43:57.799" v="2235" actId="14100"/>
          <ac:spMkLst>
            <pc:docMk/>
            <pc:sldMk cId="654311694" sldId="272"/>
            <ac:spMk id="5" creationId="{2BEB0B10-6205-4E9B-B710-9C99E82DDD5D}"/>
          </ac:spMkLst>
        </pc:spChg>
      </pc:sldChg>
      <pc:sldChg chg="modSp new mod">
        <pc:chgData name="Shany-Jonathan Carle" userId="f3064aa4-0a6d-49b0-8370-fd088caafd1e" providerId="ADAL" clId="{7EE69557-CFA6-4C61-8458-27BA08CE761A}" dt="2020-11-30T15:57:40.706" v="2961" actId="207"/>
        <pc:sldMkLst>
          <pc:docMk/>
          <pc:sldMk cId="2844699623" sldId="273"/>
        </pc:sldMkLst>
        <pc:spChg chg="mod">
          <ac:chgData name="Shany-Jonathan Carle" userId="f3064aa4-0a6d-49b0-8370-fd088caafd1e" providerId="ADAL" clId="{7EE69557-CFA6-4C61-8458-27BA08CE761A}" dt="2020-11-30T15:44:43.729" v="2245" actId="20577"/>
          <ac:spMkLst>
            <pc:docMk/>
            <pc:sldMk cId="2844699623" sldId="273"/>
            <ac:spMk id="2" creationId="{BB17207B-20BF-419B-AF0E-EC3A1F3BFDB5}"/>
          </ac:spMkLst>
        </pc:spChg>
        <pc:spChg chg="mod">
          <ac:chgData name="Shany-Jonathan Carle" userId="f3064aa4-0a6d-49b0-8370-fd088caafd1e" providerId="ADAL" clId="{7EE69557-CFA6-4C61-8458-27BA08CE761A}" dt="2020-11-30T15:57:40.706" v="2961" actId="207"/>
          <ac:spMkLst>
            <pc:docMk/>
            <pc:sldMk cId="2844699623" sldId="273"/>
            <ac:spMk id="3" creationId="{628EE721-CCD1-4953-95E9-6E7B5A388C1B}"/>
          </ac:spMkLst>
        </pc:spChg>
      </pc:sldChg>
      <pc:sldChg chg="addSp delSp modSp new mod">
        <pc:chgData name="Shany-Jonathan Carle" userId="f3064aa4-0a6d-49b0-8370-fd088caafd1e" providerId="ADAL" clId="{7EE69557-CFA6-4C61-8458-27BA08CE761A}" dt="2020-11-30T15:53:06.635" v="2694" actId="20577"/>
        <pc:sldMkLst>
          <pc:docMk/>
          <pc:sldMk cId="3877926009" sldId="274"/>
        </pc:sldMkLst>
        <pc:spChg chg="mod">
          <ac:chgData name="Shany-Jonathan Carle" userId="f3064aa4-0a6d-49b0-8370-fd088caafd1e" providerId="ADAL" clId="{7EE69557-CFA6-4C61-8458-27BA08CE761A}" dt="2020-11-30T15:52:34.655" v="2687" actId="20577"/>
          <ac:spMkLst>
            <pc:docMk/>
            <pc:sldMk cId="3877926009" sldId="274"/>
            <ac:spMk id="2" creationId="{6C40B7EF-6DFE-41F4-87C0-1421D372F9A4}"/>
          </ac:spMkLst>
        </pc:spChg>
        <pc:spChg chg="del">
          <ac:chgData name="Shany-Jonathan Carle" userId="f3064aa4-0a6d-49b0-8370-fd088caafd1e" providerId="ADAL" clId="{7EE69557-CFA6-4C61-8458-27BA08CE761A}" dt="2020-11-30T15:52:46.663" v="2688" actId="478"/>
          <ac:spMkLst>
            <pc:docMk/>
            <pc:sldMk cId="3877926009" sldId="274"/>
            <ac:spMk id="3" creationId="{600E2603-A73A-45BC-94D5-102BD3472A8D}"/>
          </ac:spMkLst>
        </pc:spChg>
        <pc:spChg chg="add mod">
          <ac:chgData name="Shany-Jonathan Carle" userId="f3064aa4-0a6d-49b0-8370-fd088caafd1e" providerId="ADAL" clId="{7EE69557-CFA6-4C61-8458-27BA08CE761A}" dt="2020-11-30T15:53:06.635" v="2694" actId="20577"/>
          <ac:spMkLst>
            <pc:docMk/>
            <pc:sldMk cId="3877926009" sldId="274"/>
            <ac:spMk id="5" creationId="{797A58A3-1FD6-4609-B80A-DC2735522995}"/>
          </ac:spMkLst>
        </pc:spChg>
      </pc:sldChg>
      <pc:sldChg chg="addSp delSp modSp new mod">
        <pc:chgData name="Shany-Jonathan Carle" userId="f3064aa4-0a6d-49b0-8370-fd088caafd1e" providerId="ADAL" clId="{7EE69557-CFA6-4C61-8458-27BA08CE761A}" dt="2020-11-30T15:55:42.183" v="2768" actId="20577"/>
        <pc:sldMkLst>
          <pc:docMk/>
          <pc:sldMk cId="4241869001" sldId="275"/>
        </pc:sldMkLst>
        <pc:spChg chg="mod">
          <ac:chgData name="Shany-Jonathan Carle" userId="f3064aa4-0a6d-49b0-8370-fd088caafd1e" providerId="ADAL" clId="{7EE69557-CFA6-4C61-8458-27BA08CE761A}" dt="2020-11-30T15:55:07.018" v="2742" actId="27636"/>
          <ac:spMkLst>
            <pc:docMk/>
            <pc:sldMk cId="4241869001" sldId="275"/>
            <ac:spMk id="2" creationId="{D7FA07AE-4413-4FA2-8B65-E0D2C1AACFE5}"/>
          </ac:spMkLst>
        </pc:spChg>
        <pc:spChg chg="del">
          <ac:chgData name="Shany-Jonathan Carle" userId="f3064aa4-0a6d-49b0-8370-fd088caafd1e" providerId="ADAL" clId="{7EE69557-CFA6-4C61-8458-27BA08CE761A}" dt="2020-11-30T15:53:32.145" v="2713" actId="478"/>
          <ac:spMkLst>
            <pc:docMk/>
            <pc:sldMk cId="4241869001" sldId="275"/>
            <ac:spMk id="3" creationId="{B107299C-B292-4A5C-98BA-3C0E706A4348}"/>
          </ac:spMkLst>
        </pc:spChg>
        <pc:spChg chg="add mod">
          <ac:chgData name="Shany-Jonathan Carle" userId="f3064aa4-0a6d-49b0-8370-fd088caafd1e" providerId="ADAL" clId="{7EE69557-CFA6-4C61-8458-27BA08CE761A}" dt="2020-11-30T15:55:42.183" v="2768" actId="20577"/>
          <ac:spMkLst>
            <pc:docMk/>
            <pc:sldMk cId="4241869001" sldId="275"/>
            <ac:spMk id="5" creationId="{485E9DB9-02AC-4785-ABD3-0E6BE84C314F}"/>
          </ac:spMkLst>
        </pc:spChg>
      </pc:sldChg>
    </pc:docChg>
  </pc:docChgLst>
  <pc:docChgLst>
    <pc:chgData name="Shany-Jonathan Carle" userId="S::shany.jonathan.carle@cegeptr.qc.ca::f3064aa4-0a6d-49b0-8370-fd088caafd1e" providerId="AD" clId="Web-{8CF48407-CB76-480A-B561-C4D80A880F67}"/>
    <pc:docChg chg="addSld modSld">
      <pc:chgData name="Shany-Jonathan Carle" userId="S::shany.jonathan.carle@cegeptr.qc.ca::f3064aa4-0a6d-49b0-8370-fd088caafd1e" providerId="AD" clId="Web-{8CF48407-CB76-480A-B561-C4D80A880F67}" dt="2020-11-04T13:23:26.109" v="628" actId="20577"/>
      <pc:docMkLst>
        <pc:docMk/>
      </pc:docMkLst>
      <pc:sldChg chg="addSp delSp modSp mod setBg">
        <pc:chgData name="Shany-Jonathan Carle" userId="S::shany.jonathan.carle@cegeptr.qc.ca::f3064aa4-0a6d-49b0-8370-fd088caafd1e" providerId="AD" clId="Web-{8CF48407-CB76-480A-B561-C4D80A880F67}" dt="2020-11-04T12:36:30.716" v="19"/>
        <pc:sldMkLst>
          <pc:docMk/>
          <pc:sldMk cId="954086509" sldId="256"/>
        </pc:sldMkLst>
        <pc:spChg chg="mod">
          <ac:chgData name="Shany-Jonathan Carle" userId="S::shany.jonathan.carle@cegeptr.qc.ca::f3064aa4-0a6d-49b0-8370-fd088caafd1e" providerId="AD" clId="Web-{8CF48407-CB76-480A-B561-C4D80A880F67}" dt="2020-11-04T12:36:30.716" v="19"/>
          <ac:spMkLst>
            <pc:docMk/>
            <pc:sldMk cId="954086509" sldId="256"/>
            <ac:spMk id="2" creationId="{9EECDF2D-3639-4EE9-A4F1-0D9F3235A2AD}"/>
          </ac:spMkLst>
        </pc:spChg>
        <pc:spChg chg="del">
          <ac:chgData name="Shany-Jonathan Carle" userId="S::shany.jonathan.carle@cegeptr.qc.ca::f3064aa4-0a6d-49b0-8370-fd088caafd1e" providerId="AD" clId="Web-{8CF48407-CB76-480A-B561-C4D80A880F67}" dt="2020-11-04T12:36:04.622" v="17"/>
          <ac:spMkLst>
            <pc:docMk/>
            <pc:sldMk cId="954086509" sldId="256"/>
            <ac:spMk id="3" creationId="{B95294D7-A045-4C14-9634-F249C2A7B843}"/>
          </ac:spMkLst>
        </pc:spChg>
        <pc:spChg chg="add">
          <ac:chgData name="Shany-Jonathan Carle" userId="S::shany.jonathan.carle@cegeptr.qc.ca::f3064aa4-0a6d-49b0-8370-fd088caafd1e" providerId="AD" clId="Web-{8CF48407-CB76-480A-B561-C4D80A880F67}" dt="2020-11-04T12:36:30.716" v="19"/>
          <ac:spMkLst>
            <pc:docMk/>
            <pc:sldMk cId="954086509" sldId="256"/>
            <ac:spMk id="9" creationId="{74426AB7-D619-4515-962A-BC83909EC015}"/>
          </ac:spMkLst>
        </pc:spChg>
        <pc:spChg chg="add">
          <ac:chgData name="Shany-Jonathan Carle" userId="S::shany.jonathan.carle@cegeptr.qc.ca::f3064aa4-0a6d-49b0-8370-fd088caafd1e" providerId="AD" clId="Web-{8CF48407-CB76-480A-B561-C4D80A880F67}" dt="2020-11-04T12:36:30.716" v="19"/>
          <ac:spMkLst>
            <pc:docMk/>
            <pc:sldMk cId="954086509" sldId="256"/>
            <ac:spMk id="11" creationId="{DE47DF98-723F-4AAC-ABCF-CACBC438F78F}"/>
          </ac:spMkLst>
        </pc:spChg>
        <pc:picChg chg="add mod">
          <ac:chgData name="Shany-Jonathan Carle" userId="S::shany.jonathan.carle@cegeptr.qc.ca::f3064aa4-0a6d-49b0-8370-fd088caafd1e" providerId="AD" clId="Web-{8CF48407-CB76-480A-B561-C4D80A880F67}" dt="2020-11-04T12:36:30.716" v="19"/>
          <ac:picMkLst>
            <pc:docMk/>
            <pc:sldMk cId="954086509" sldId="256"/>
            <ac:picMk id="4" creationId="{9B0D281C-0DB8-48DD-9684-DDBA1FEC215A}"/>
          </ac:picMkLst>
        </pc:picChg>
        <pc:cxnChg chg="add">
          <ac:chgData name="Shany-Jonathan Carle" userId="S::shany.jonathan.carle@cegeptr.qc.ca::f3064aa4-0a6d-49b0-8370-fd088caafd1e" providerId="AD" clId="Web-{8CF48407-CB76-480A-B561-C4D80A880F67}" dt="2020-11-04T12:36:30.716" v="19"/>
          <ac:cxnSpMkLst>
            <pc:docMk/>
            <pc:sldMk cId="954086509" sldId="256"/>
            <ac:cxnSpMk id="13" creationId="{EA29FC7C-9308-4FDE-8DCA-405668055B0F}"/>
          </ac:cxnSpMkLst>
        </pc:cxnChg>
      </pc:sldChg>
      <pc:sldChg chg="modSp new">
        <pc:chgData name="Shany-Jonathan Carle" userId="S::shany.jonathan.carle@cegeptr.qc.ca::f3064aa4-0a6d-49b0-8370-fd088caafd1e" providerId="AD" clId="Web-{8CF48407-CB76-480A-B561-C4D80A880F67}" dt="2020-11-04T12:41:37.626" v="311" actId="20577"/>
        <pc:sldMkLst>
          <pc:docMk/>
          <pc:sldMk cId="3394737524" sldId="257"/>
        </pc:sldMkLst>
        <pc:spChg chg="mod">
          <ac:chgData name="Shany-Jonathan Carle" userId="S::shany.jonathan.carle@cegeptr.qc.ca::f3064aa4-0a6d-49b0-8370-fd088caafd1e" providerId="AD" clId="Web-{8CF48407-CB76-480A-B561-C4D80A880F67}" dt="2020-11-04T12:38:04.170" v="95" actId="20577"/>
          <ac:spMkLst>
            <pc:docMk/>
            <pc:sldMk cId="3394737524" sldId="257"/>
            <ac:spMk id="2" creationId="{706777CD-47B2-49AC-80A0-C1065C307CE9}"/>
          </ac:spMkLst>
        </pc:spChg>
        <pc:spChg chg="mod">
          <ac:chgData name="Shany-Jonathan Carle" userId="S::shany.jonathan.carle@cegeptr.qc.ca::f3064aa4-0a6d-49b0-8370-fd088caafd1e" providerId="AD" clId="Web-{8CF48407-CB76-480A-B561-C4D80A880F67}" dt="2020-11-04T12:41:37.626" v="311" actId="20577"/>
          <ac:spMkLst>
            <pc:docMk/>
            <pc:sldMk cId="3394737524" sldId="257"/>
            <ac:spMk id="3" creationId="{90B0C21E-C553-40C4-8E5D-8F2CE8FE9330}"/>
          </ac:spMkLst>
        </pc:spChg>
      </pc:sldChg>
      <pc:sldChg chg="addSp delSp modSp new">
        <pc:chgData name="Shany-Jonathan Carle" userId="S::shany.jonathan.carle@cegeptr.qc.ca::f3064aa4-0a6d-49b0-8370-fd088caafd1e" providerId="AD" clId="Web-{8CF48407-CB76-480A-B561-C4D80A880F67}" dt="2020-11-04T12:40:52.157" v="200" actId="20577"/>
        <pc:sldMkLst>
          <pc:docMk/>
          <pc:sldMk cId="3263699820" sldId="258"/>
        </pc:sldMkLst>
        <pc:spChg chg="mod">
          <ac:chgData name="Shany-Jonathan Carle" userId="S::shany.jonathan.carle@cegeptr.qc.ca::f3064aa4-0a6d-49b0-8370-fd088caafd1e" providerId="AD" clId="Web-{8CF48407-CB76-480A-B561-C4D80A880F67}" dt="2020-11-04T12:39:37.797" v="175" actId="20577"/>
          <ac:spMkLst>
            <pc:docMk/>
            <pc:sldMk cId="3263699820" sldId="258"/>
            <ac:spMk id="2" creationId="{7ED91AD3-89F6-4A2A-B94B-5258B6CF535A}"/>
          </ac:spMkLst>
        </pc:spChg>
        <pc:spChg chg="del">
          <ac:chgData name="Shany-Jonathan Carle" userId="S::shany.jonathan.carle@cegeptr.qc.ca::f3064aa4-0a6d-49b0-8370-fd088caafd1e" providerId="AD" clId="Web-{8CF48407-CB76-480A-B561-C4D80A880F67}" dt="2020-11-04T12:39:40.969" v="178"/>
          <ac:spMkLst>
            <pc:docMk/>
            <pc:sldMk cId="3263699820" sldId="258"/>
            <ac:spMk id="3" creationId="{AFABC556-CBA1-490B-B710-F9BA841DC894}"/>
          </ac:spMkLst>
        </pc:spChg>
        <pc:spChg chg="add mod">
          <ac:chgData name="Shany-Jonathan Carle" userId="S::shany.jonathan.carle@cegeptr.qc.ca::f3064aa4-0a6d-49b0-8370-fd088caafd1e" providerId="AD" clId="Web-{8CF48407-CB76-480A-B561-C4D80A880F67}" dt="2020-11-04T12:40:52.157" v="200" actId="20577"/>
          <ac:spMkLst>
            <pc:docMk/>
            <pc:sldMk cId="3263699820" sldId="258"/>
            <ac:spMk id="5" creationId="{4F3D6ABD-11AC-43F4-A294-A15DDDDC46B1}"/>
          </ac:spMkLst>
        </pc:spChg>
        <pc:picChg chg="add mod ord">
          <ac:chgData name="Shany-Jonathan Carle" userId="S::shany.jonathan.carle@cegeptr.qc.ca::f3064aa4-0a6d-49b0-8370-fd088caafd1e" providerId="AD" clId="Web-{8CF48407-CB76-480A-B561-C4D80A880F67}" dt="2020-11-04T12:39:51.015" v="181" actId="14100"/>
          <ac:picMkLst>
            <pc:docMk/>
            <pc:sldMk cId="3263699820" sldId="258"/>
            <ac:picMk id="4" creationId="{DF8D5142-25CC-42BC-A30E-A5EE31E678F6}"/>
          </ac:picMkLst>
        </pc:picChg>
      </pc:sldChg>
      <pc:sldChg chg="addSp modSp new">
        <pc:chgData name="Shany-Jonathan Carle" userId="S::shany.jonathan.carle@cegeptr.qc.ca::f3064aa4-0a6d-49b0-8370-fd088caafd1e" providerId="AD" clId="Web-{8CF48407-CB76-480A-B561-C4D80A880F67}" dt="2020-11-04T12:44:34.660" v="621" actId="20577"/>
        <pc:sldMkLst>
          <pc:docMk/>
          <pc:sldMk cId="1295157093" sldId="259"/>
        </pc:sldMkLst>
        <pc:spChg chg="mod">
          <ac:chgData name="Shany-Jonathan Carle" userId="S::shany.jonathan.carle@cegeptr.qc.ca::f3064aa4-0a6d-49b0-8370-fd088caafd1e" providerId="AD" clId="Web-{8CF48407-CB76-480A-B561-C4D80A880F67}" dt="2020-11-04T12:44:34.660" v="621" actId="20577"/>
          <ac:spMkLst>
            <pc:docMk/>
            <pc:sldMk cId="1295157093" sldId="259"/>
            <ac:spMk id="2" creationId="{AB340251-3356-4E8B-82E2-4E8B463982FA}"/>
          </ac:spMkLst>
        </pc:spChg>
        <pc:spChg chg="mod">
          <ac:chgData name="Shany-Jonathan Carle" userId="S::shany.jonathan.carle@cegeptr.qc.ca::f3064aa4-0a6d-49b0-8370-fd088caafd1e" providerId="AD" clId="Web-{8CF48407-CB76-480A-B561-C4D80A880F67}" dt="2020-11-04T12:44:06.097" v="610" actId="1076"/>
          <ac:spMkLst>
            <pc:docMk/>
            <pc:sldMk cId="1295157093" sldId="259"/>
            <ac:spMk id="3" creationId="{512C3AEB-52F8-4861-B0ED-1ECE1C36CA89}"/>
          </ac:spMkLst>
        </pc:spChg>
        <pc:picChg chg="add mod">
          <ac:chgData name="Shany-Jonathan Carle" userId="S::shany.jonathan.carle@cegeptr.qc.ca::f3064aa4-0a6d-49b0-8370-fd088caafd1e" providerId="AD" clId="Web-{8CF48407-CB76-480A-B561-C4D80A880F67}" dt="2020-11-04T12:43:00.033" v="385" actId="14100"/>
          <ac:picMkLst>
            <pc:docMk/>
            <pc:sldMk cId="1295157093" sldId="259"/>
            <ac:picMk id="4" creationId="{04DC59EC-CB58-4A18-8A5B-C4972E7BBAD8}"/>
          </ac:picMkLst>
        </pc:picChg>
        <pc:picChg chg="add mod">
          <ac:chgData name="Shany-Jonathan Carle" userId="S::shany.jonathan.carle@cegeptr.qc.ca::f3064aa4-0a6d-49b0-8370-fd088caafd1e" providerId="AD" clId="Web-{8CF48407-CB76-480A-B561-C4D80A880F67}" dt="2020-11-04T12:44:20.784" v="614" actId="1076"/>
          <ac:picMkLst>
            <pc:docMk/>
            <pc:sldMk cId="1295157093" sldId="259"/>
            <ac:picMk id="5" creationId="{49240FC4-C26A-40F5-A1FD-750BDE921622}"/>
          </ac:picMkLst>
        </pc:picChg>
      </pc:sldChg>
      <pc:sldChg chg="modSp new">
        <pc:chgData name="Shany-Jonathan Carle" userId="S::shany.jonathan.carle@cegeptr.qc.ca::f3064aa4-0a6d-49b0-8370-fd088caafd1e" providerId="AD" clId="Web-{8CF48407-CB76-480A-B561-C4D80A880F67}" dt="2020-11-04T13:23:24.937" v="627" actId="20577"/>
        <pc:sldMkLst>
          <pc:docMk/>
          <pc:sldMk cId="1996485755" sldId="260"/>
        </pc:sldMkLst>
        <pc:spChg chg="mod">
          <ac:chgData name="Shany-Jonathan Carle" userId="S::shany.jonathan.carle@cegeptr.qc.ca::f3064aa4-0a6d-49b0-8370-fd088caafd1e" providerId="AD" clId="Web-{8CF48407-CB76-480A-B561-C4D80A880F67}" dt="2020-11-04T13:23:24.937" v="627" actId="20577"/>
          <ac:spMkLst>
            <pc:docMk/>
            <pc:sldMk cId="1996485755" sldId="260"/>
            <ac:spMk id="3" creationId="{C9B9DD81-02AC-4431-9DF6-129E629F9AB9}"/>
          </ac:spMkLst>
        </pc:spChg>
      </pc:sldChg>
    </pc:docChg>
  </pc:docChgLst>
  <pc:docChgLst>
    <pc:chgData name="Shany-Jonathan Carle" userId="f3064aa4-0a6d-49b0-8370-fd088caafd1e" providerId="ADAL" clId="{4B681971-52DB-4F66-A3F0-FAF922F3139A}"/>
    <pc:docChg chg="undo custSel mod addSld delSld modSld">
      <pc:chgData name="Shany-Jonathan Carle" userId="f3064aa4-0a6d-49b0-8370-fd088caafd1e" providerId="ADAL" clId="{4B681971-52DB-4F66-A3F0-FAF922F3139A}" dt="2020-11-16T19:46:45.344" v="1887" actId="26606"/>
      <pc:docMkLst>
        <pc:docMk/>
      </pc:docMkLst>
      <pc:sldChg chg="modSp mod">
        <pc:chgData name="Shany-Jonathan Carle" userId="f3064aa4-0a6d-49b0-8370-fd088caafd1e" providerId="ADAL" clId="{4B681971-52DB-4F66-A3F0-FAF922F3139A}" dt="2020-11-16T13:36:58.029" v="6" actId="20577"/>
        <pc:sldMkLst>
          <pc:docMk/>
          <pc:sldMk cId="954086509" sldId="256"/>
        </pc:sldMkLst>
        <pc:spChg chg="mod">
          <ac:chgData name="Shany-Jonathan Carle" userId="f3064aa4-0a6d-49b0-8370-fd088caafd1e" providerId="ADAL" clId="{4B681971-52DB-4F66-A3F0-FAF922F3139A}" dt="2020-11-16T13:36:58.029" v="6" actId="20577"/>
          <ac:spMkLst>
            <pc:docMk/>
            <pc:sldMk cId="954086509" sldId="256"/>
            <ac:spMk id="2" creationId="{9EECDF2D-3639-4EE9-A4F1-0D9F3235A2AD}"/>
          </ac:spMkLst>
        </pc:spChg>
      </pc:sldChg>
      <pc:sldChg chg="del">
        <pc:chgData name="Shany-Jonathan Carle" userId="f3064aa4-0a6d-49b0-8370-fd088caafd1e" providerId="ADAL" clId="{4B681971-52DB-4F66-A3F0-FAF922F3139A}" dt="2020-11-16T13:37:09.078" v="7" actId="47"/>
        <pc:sldMkLst>
          <pc:docMk/>
          <pc:sldMk cId="1741846154" sldId="257"/>
        </pc:sldMkLst>
      </pc:sldChg>
      <pc:sldChg chg="modSp new mod">
        <pc:chgData name="Shany-Jonathan Carle" userId="f3064aa4-0a6d-49b0-8370-fd088caafd1e" providerId="ADAL" clId="{4B681971-52DB-4F66-A3F0-FAF922F3139A}" dt="2020-11-16T14:13:42.723" v="517" actId="20577"/>
        <pc:sldMkLst>
          <pc:docMk/>
          <pc:sldMk cId="4086818338" sldId="257"/>
        </pc:sldMkLst>
        <pc:spChg chg="mod">
          <ac:chgData name="Shany-Jonathan Carle" userId="f3064aa4-0a6d-49b0-8370-fd088caafd1e" providerId="ADAL" clId="{4B681971-52DB-4F66-A3F0-FAF922F3139A}" dt="2020-11-16T13:37:33.096" v="19" actId="20577"/>
          <ac:spMkLst>
            <pc:docMk/>
            <pc:sldMk cId="4086818338" sldId="257"/>
            <ac:spMk id="2" creationId="{02B934D3-38D4-413A-B687-D62FCD452AE5}"/>
          </ac:spMkLst>
        </pc:spChg>
        <pc:spChg chg="mod">
          <ac:chgData name="Shany-Jonathan Carle" userId="f3064aa4-0a6d-49b0-8370-fd088caafd1e" providerId="ADAL" clId="{4B681971-52DB-4F66-A3F0-FAF922F3139A}" dt="2020-11-16T14:13:42.723" v="517" actId="20577"/>
          <ac:spMkLst>
            <pc:docMk/>
            <pc:sldMk cId="4086818338" sldId="257"/>
            <ac:spMk id="3" creationId="{C95FBF20-24E0-4DB9-87F6-63ED47543F6A}"/>
          </ac:spMkLst>
        </pc:spChg>
      </pc:sldChg>
      <pc:sldChg chg="del">
        <pc:chgData name="Shany-Jonathan Carle" userId="f3064aa4-0a6d-49b0-8370-fd088caafd1e" providerId="ADAL" clId="{4B681971-52DB-4F66-A3F0-FAF922F3139A}" dt="2020-11-16T13:37:09.078" v="7" actId="47"/>
        <pc:sldMkLst>
          <pc:docMk/>
          <pc:sldMk cId="216008789" sldId="258"/>
        </pc:sldMkLst>
      </pc:sldChg>
      <pc:sldChg chg="addSp delSp modSp new mod">
        <pc:chgData name="Shany-Jonathan Carle" userId="f3064aa4-0a6d-49b0-8370-fd088caafd1e" providerId="ADAL" clId="{4B681971-52DB-4F66-A3F0-FAF922F3139A}" dt="2020-11-16T13:44:33.575" v="134" actId="14100"/>
        <pc:sldMkLst>
          <pc:docMk/>
          <pc:sldMk cId="2393349845" sldId="258"/>
        </pc:sldMkLst>
        <pc:spChg chg="mod">
          <ac:chgData name="Shany-Jonathan Carle" userId="f3064aa4-0a6d-49b0-8370-fd088caafd1e" providerId="ADAL" clId="{4B681971-52DB-4F66-A3F0-FAF922F3139A}" dt="2020-11-16T13:39:19.668" v="116" actId="20577"/>
          <ac:spMkLst>
            <pc:docMk/>
            <pc:sldMk cId="2393349845" sldId="258"/>
            <ac:spMk id="2" creationId="{DD6CF877-80D7-48AD-A4A7-1CD8CBBF8075}"/>
          </ac:spMkLst>
        </pc:spChg>
        <pc:spChg chg="del">
          <ac:chgData name="Shany-Jonathan Carle" userId="f3064aa4-0a6d-49b0-8370-fd088caafd1e" providerId="ADAL" clId="{4B681971-52DB-4F66-A3F0-FAF922F3139A}" dt="2020-11-16T13:40:24.803" v="118" actId="478"/>
          <ac:spMkLst>
            <pc:docMk/>
            <pc:sldMk cId="2393349845" sldId="258"/>
            <ac:spMk id="3" creationId="{8F1E9ED7-EFFD-4465-B59C-7A70C7089184}"/>
          </ac:spMkLst>
        </pc:spChg>
        <pc:spChg chg="add mod">
          <ac:chgData name="Shany-Jonathan Carle" userId="f3064aa4-0a6d-49b0-8370-fd088caafd1e" providerId="ADAL" clId="{4B681971-52DB-4F66-A3F0-FAF922F3139A}" dt="2020-11-16T13:40:32.103" v="120" actId="14100"/>
          <ac:spMkLst>
            <pc:docMk/>
            <pc:sldMk cId="2393349845" sldId="258"/>
            <ac:spMk id="5" creationId="{07A2BCA8-64B5-4902-81D6-72CEA77E324E}"/>
          </ac:spMkLst>
        </pc:spChg>
        <pc:spChg chg="add mod">
          <ac:chgData name="Shany-Jonathan Carle" userId="f3064aa4-0a6d-49b0-8370-fd088caafd1e" providerId="ADAL" clId="{4B681971-52DB-4F66-A3F0-FAF922F3139A}" dt="2020-11-16T13:40:55.612" v="132" actId="20577"/>
          <ac:spMkLst>
            <pc:docMk/>
            <pc:sldMk cId="2393349845" sldId="258"/>
            <ac:spMk id="6" creationId="{E8E02720-0F3E-4D40-8148-2706232637DB}"/>
          </ac:spMkLst>
        </pc:spChg>
        <pc:spChg chg="add mod">
          <ac:chgData name="Shany-Jonathan Carle" userId="f3064aa4-0a6d-49b0-8370-fd088caafd1e" providerId="ADAL" clId="{4B681971-52DB-4F66-A3F0-FAF922F3139A}" dt="2020-11-16T13:44:33.575" v="134" actId="14100"/>
          <ac:spMkLst>
            <pc:docMk/>
            <pc:sldMk cId="2393349845" sldId="258"/>
            <ac:spMk id="8" creationId="{D4E07B7F-C701-4314-AA09-146A289F6FD7}"/>
          </ac:spMkLst>
        </pc:spChg>
      </pc:sldChg>
      <pc:sldChg chg="addSp delSp modSp new mod">
        <pc:chgData name="Shany-Jonathan Carle" userId="f3064aa4-0a6d-49b0-8370-fd088caafd1e" providerId="ADAL" clId="{4B681971-52DB-4F66-A3F0-FAF922F3139A}" dt="2020-11-16T14:00:35.226" v="480" actId="14100"/>
        <pc:sldMkLst>
          <pc:docMk/>
          <pc:sldMk cId="1830981414" sldId="259"/>
        </pc:sldMkLst>
        <pc:spChg chg="mod">
          <ac:chgData name="Shany-Jonathan Carle" userId="f3064aa4-0a6d-49b0-8370-fd088caafd1e" providerId="ADAL" clId="{4B681971-52DB-4F66-A3F0-FAF922F3139A}" dt="2020-11-16T13:46:10.932" v="175" actId="20577"/>
          <ac:spMkLst>
            <pc:docMk/>
            <pc:sldMk cId="1830981414" sldId="259"/>
            <ac:spMk id="2" creationId="{81BC2649-0B83-459E-863D-B9CD446BB3B1}"/>
          </ac:spMkLst>
        </pc:spChg>
        <pc:spChg chg="del">
          <ac:chgData name="Shany-Jonathan Carle" userId="f3064aa4-0a6d-49b0-8370-fd088caafd1e" providerId="ADAL" clId="{4B681971-52DB-4F66-A3F0-FAF922F3139A}" dt="2020-11-16T13:46:13.328" v="176" actId="478"/>
          <ac:spMkLst>
            <pc:docMk/>
            <pc:sldMk cId="1830981414" sldId="259"/>
            <ac:spMk id="3" creationId="{36FDD1BB-4A0D-42C1-A50D-F5823505B3A2}"/>
          </ac:spMkLst>
        </pc:spChg>
        <pc:spChg chg="add del mod">
          <ac:chgData name="Shany-Jonathan Carle" userId="f3064aa4-0a6d-49b0-8370-fd088caafd1e" providerId="ADAL" clId="{4B681971-52DB-4F66-A3F0-FAF922F3139A}" dt="2020-11-16T14:00:26.530" v="477" actId="478"/>
          <ac:spMkLst>
            <pc:docMk/>
            <pc:sldMk cId="1830981414" sldId="259"/>
            <ac:spMk id="5" creationId="{954956DC-C4A3-4AC6-9C00-78D8B6A8E207}"/>
          </ac:spMkLst>
        </pc:spChg>
        <pc:spChg chg="add mod">
          <ac:chgData name="Shany-Jonathan Carle" userId="f3064aa4-0a6d-49b0-8370-fd088caafd1e" providerId="ADAL" clId="{4B681971-52DB-4F66-A3F0-FAF922F3139A}" dt="2020-11-16T13:46:39.542" v="191" actId="20577"/>
          <ac:spMkLst>
            <pc:docMk/>
            <pc:sldMk cId="1830981414" sldId="259"/>
            <ac:spMk id="6" creationId="{3D883BDF-95D1-4472-BB5B-2CD7981CA74F}"/>
          </ac:spMkLst>
        </pc:spChg>
        <pc:spChg chg="add mod">
          <ac:chgData name="Shany-Jonathan Carle" userId="f3064aa4-0a6d-49b0-8370-fd088caafd1e" providerId="ADAL" clId="{4B681971-52DB-4F66-A3F0-FAF922F3139A}" dt="2020-11-16T13:47:08.835" v="195" actId="1076"/>
          <ac:spMkLst>
            <pc:docMk/>
            <pc:sldMk cId="1830981414" sldId="259"/>
            <ac:spMk id="8" creationId="{81FE25E7-03F6-44E5-857F-97C7A8C38614}"/>
          </ac:spMkLst>
        </pc:spChg>
        <pc:spChg chg="add mod">
          <ac:chgData name="Shany-Jonathan Carle" userId="f3064aa4-0a6d-49b0-8370-fd088caafd1e" providerId="ADAL" clId="{4B681971-52DB-4F66-A3F0-FAF922F3139A}" dt="2020-11-16T14:00:35.226" v="480" actId="14100"/>
          <ac:spMkLst>
            <pc:docMk/>
            <pc:sldMk cId="1830981414" sldId="259"/>
            <ac:spMk id="10" creationId="{1758D2C0-C031-426D-BFE5-F51E1154B7E0}"/>
          </ac:spMkLst>
        </pc:spChg>
      </pc:sldChg>
      <pc:sldChg chg="del">
        <pc:chgData name="Shany-Jonathan Carle" userId="f3064aa4-0a6d-49b0-8370-fd088caafd1e" providerId="ADAL" clId="{4B681971-52DB-4F66-A3F0-FAF922F3139A}" dt="2020-11-16T13:37:09.078" v="7" actId="47"/>
        <pc:sldMkLst>
          <pc:docMk/>
          <pc:sldMk cId="2917269854" sldId="259"/>
        </pc:sldMkLst>
      </pc:sldChg>
      <pc:sldChg chg="addSp delSp modSp new mod">
        <pc:chgData name="Shany-Jonathan Carle" userId="f3064aa4-0a6d-49b0-8370-fd088caafd1e" providerId="ADAL" clId="{4B681971-52DB-4F66-A3F0-FAF922F3139A}" dt="2020-11-16T13:59:39.623" v="476" actId="1076"/>
        <pc:sldMkLst>
          <pc:docMk/>
          <pc:sldMk cId="1235347159" sldId="260"/>
        </pc:sldMkLst>
        <pc:spChg chg="mod">
          <ac:chgData name="Shany-Jonathan Carle" userId="f3064aa4-0a6d-49b0-8370-fd088caafd1e" providerId="ADAL" clId="{4B681971-52DB-4F66-A3F0-FAF922F3139A}" dt="2020-11-16T13:48:14.788" v="251" actId="20577"/>
          <ac:spMkLst>
            <pc:docMk/>
            <pc:sldMk cId="1235347159" sldId="260"/>
            <ac:spMk id="2" creationId="{8CC7A7A0-318B-4D4F-959F-654794C13801}"/>
          </ac:spMkLst>
        </pc:spChg>
        <pc:spChg chg="del">
          <ac:chgData name="Shany-Jonathan Carle" userId="f3064aa4-0a6d-49b0-8370-fd088caafd1e" providerId="ADAL" clId="{4B681971-52DB-4F66-A3F0-FAF922F3139A}" dt="2020-11-16T13:48:03.430" v="210" actId="478"/>
          <ac:spMkLst>
            <pc:docMk/>
            <pc:sldMk cId="1235347159" sldId="260"/>
            <ac:spMk id="3" creationId="{1929D321-812B-4E1A-AED5-EE6D38469C60}"/>
          </ac:spMkLst>
        </pc:spChg>
        <pc:spChg chg="add del mod">
          <ac:chgData name="Shany-Jonathan Carle" userId="f3064aa4-0a6d-49b0-8370-fd088caafd1e" providerId="ADAL" clId="{4B681971-52DB-4F66-A3F0-FAF922F3139A}" dt="2020-11-16T13:57:28.922" v="262" actId="478"/>
          <ac:spMkLst>
            <pc:docMk/>
            <pc:sldMk cId="1235347159" sldId="260"/>
            <ac:spMk id="5" creationId="{6F06E2EF-B735-424A-A60E-CDB5B967E600}"/>
          </ac:spMkLst>
        </pc:spChg>
        <pc:spChg chg="add mod">
          <ac:chgData name="Shany-Jonathan Carle" userId="f3064aa4-0a6d-49b0-8370-fd088caafd1e" providerId="ADAL" clId="{4B681971-52DB-4F66-A3F0-FAF922F3139A}" dt="2020-11-16T13:59:03.887" v="431" actId="20577"/>
          <ac:spMkLst>
            <pc:docMk/>
            <pc:sldMk cId="1235347159" sldId="260"/>
            <ac:spMk id="7" creationId="{AB73CA09-1496-426A-89F0-5A6DC4AE9AF3}"/>
          </ac:spMkLst>
        </pc:spChg>
        <pc:spChg chg="add mod">
          <ac:chgData name="Shany-Jonathan Carle" userId="f3064aa4-0a6d-49b0-8370-fd088caafd1e" providerId="ADAL" clId="{4B681971-52DB-4F66-A3F0-FAF922F3139A}" dt="2020-11-16T13:59:39.623" v="476" actId="1076"/>
          <ac:spMkLst>
            <pc:docMk/>
            <pc:sldMk cId="1235347159" sldId="260"/>
            <ac:spMk id="8" creationId="{DB735B0B-1535-4190-B9BD-457BBC5D3F38}"/>
          </ac:spMkLst>
        </pc:spChg>
      </pc:sldChg>
      <pc:sldChg chg="del">
        <pc:chgData name="Shany-Jonathan Carle" userId="f3064aa4-0a6d-49b0-8370-fd088caafd1e" providerId="ADAL" clId="{4B681971-52DB-4F66-A3F0-FAF922F3139A}" dt="2020-11-16T13:37:09.078" v="7" actId="47"/>
        <pc:sldMkLst>
          <pc:docMk/>
          <pc:sldMk cId="2198117432" sldId="260"/>
        </pc:sldMkLst>
      </pc:sldChg>
      <pc:sldChg chg="del">
        <pc:chgData name="Shany-Jonathan Carle" userId="f3064aa4-0a6d-49b0-8370-fd088caafd1e" providerId="ADAL" clId="{4B681971-52DB-4F66-A3F0-FAF922F3139A}" dt="2020-11-16T13:37:09.078" v="7" actId="47"/>
        <pc:sldMkLst>
          <pc:docMk/>
          <pc:sldMk cId="1963512886" sldId="261"/>
        </pc:sldMkLst>
      </pc:sldChg>
      <pc:sldChg chg="modSp new del mod">
        <pc:chgData name="Shany-Jonathan Carle" userId="f3064aa4-0a6d-49b0-8370-fd088caafd1e" providerId="ADAL" clId="{4B681971-52DB-4F66-A3F0-FAF922F3139A}" dt="2020-11-16T15:02:29.153" v="1135" actId="47"/>
        <pc:sldMkLst>
          <pc:docMk/>
          <pc:sldMk cId="4076176035" sldId="261"/>
        </pc:sldMkLst>
        <pc:spChg chg="mod">
          <ac:chgData name="Shany-Jonathan Carle" userId="f3064aa4-0a6d-49b0-8370-fd088caafd1e" providerId="ADAL" clId="{4B681971-52DB-4F66-A3F0-FAF922F3139A}" dt="2020-11-16T14:01:57.166" v="510" actId="20577"/>
          <ac:spMkLst>
            <pc:docMk/>
            <pc:sldMk cId="4076176035" sldId="261"/>
            <ac:spMk id="2" creationId="{1038801C-150A-48E4-A040-7D01FB93BACF}"/>
          </ac:spMkLst>
        </pc:spChg>
        <pc:spChg chg="mod">
          <ac:chgData name="Shany-Jonathan Carle" userId="f3064aa4-0a6d-49b0-8370-fd088caafd1e" providerId="ADAL" clId="{4B681971-52DB-4F66-A3F0-FAF922F3139A}" dt="2020-11-16T14:59:39.937" v="1134" actId="20577"/>
          <ac:spMkLst>
            <pc:docMk/>
            <pc:sldMk cId="4076176035" sldId="261"/>
            <ac:spMk id="3" creationId="{FFFEF5E4-331F-4C2A-B8E6-F52BB3AB64BC}"/>
          </ac:spMkLst>
        </pc:spChg>
      </pc:sldChg>
      <pc:sldChg chg="addSp delSp modSp new mod">
        <pc:chgData name="Shany-Jonathan Carle" userId="f3064aa4-0a6d-49b0-8370-fd088caafd1e" providerId="ADAL" clId="{4B681971-52DB-4F66-A3F0-FAF922F3139A}" dt="2020-11-16T14:40:51.458" v="751" actId="1076"/>
        <pc:sldMkLst>
          <pc:docMk/>
          <pc:sldMk cId="3361965861" sldId="262"/>
        </pc:sldMkLst>
        <pc:spChg chg="mod">
          <ac:chgData name="Shany-Jonathan Carle" userId="f3064aa4-0a6d-49b0-8370-fd088caafd1e" providerId="ADAL" clId="{4B681971-52DB-4F66-A3F0-FAF922F3139A}" dt="2020-11-16T14:35:50.565" v="536" actId="20577"/>
          <ac:spMkLst>
            <pc:docMk/>
            <pc:sldMk cId="3361965861" sldId="262"/>
            <ac:spMk id="2" creationId="{8E245630-1B6E-4BF7-93B6-6F9C49F49348}"/>
          </ac:spMkLst>
        </pc:spChg>
        <pc:spChg chg="mod">
          <ac:chgData name="Shany-Jonathan Carle" userId="f3064aa4-0a6d-49b0-8370-fd088caafd1e" providerId="ADAL" clId="{4B681971-52DB-4F66-A3F0-FAF922F3139A}" dt="2020-11-16T14:40:45.466" v="750" actId="14100"/>
          <ac:spMkLst>
            <pc:docMk/>
            <pc:sldMk cId="3361965861" sldId="262"/>
            <ac:spMk id="3" creationId="{99F589E2-EF61-49B2-9F4D-5D712BEF6BFB}"/>
          </ac:spMkLst>
        </pc:spChg>
        <pc:spChg chg="add del">
          <ac:chgData name="Shany-Jonathan Carle" userId="f3064aa4-0a6d-49b0-8370-fd088caafd1e" providerId="ADAL" clId="{4B681971-52DB-4F66-A3F0-FAF922F3139A}" dt="2020-11-16T14:36:11.036" v="633" actId="22"/>
          <ac:spMkLst>
            <pc:docMk/>
            <pc:sldMk cId="3361965861" sldId="262"/>
            <ac:spMk id="5" creationId="{790B778D-2858-42E4-8419-D829B34D8459}"/>
          </ac:spMkLst>
        </pc:spChg>
        <pc:spChg chg="add mod">
          <ac:chgData name="Shany-Jonathan Carle" userId="f3064aa4-0a6d-49b0-8370-fd088caafd1e" providerId="ADAL" clId="{4B681971-52DB-4F66-A3F0-FAF922F3139A}" dt="2020-11-16T14:40:51.458" v="751" actId="1076"/>
          <ac:spMkLst>
            <pc:docMk/>
            <pc:sldMk cId="3361965861" sldId="262"/>
            <ac:spMk id="7" creationId="{0A7C2C37-C464-4EF2-AE52-6045254E9FE0}"/>
          </ac:spMkLst>
        </pc:spChg>
      </pc:sldChg>
      <pc:sldChg chg="del">
        <pc:chgData name="Shany-Jonathan Carle" userId="f3064aa4-0a6d-49b0-8370-fd088caafd1e" providerId="ADAL" clId="{4B681971-52DB-4F66-A3F0-FAF922F3139A}" dt="2020-11-16T13:37:09.078" v="7" actId="47"/>
        <pc:sldMkLst>
          <pc:docMk/>
          <pc:sldMk cId="3460106882" sldId="262"/>
        </pc:sldMkLst>
      </pc:sldChg>
      <pc:sldChg chg="del">
        <pc:chgData name="Shany-Jonathan Carle" userId="f3064aa4-0a6d-49b0-8370-fd088caafd1e" providerId="ADAL" clId="{4B681971-52DB-4F66-A3F0-FAF922F3139A}" dt="2020-11-16T13:37:09.078" v="7" actId="47"/>
        <pc:sldMkLst>
          <pc:docMk/>
          <pc:sldMk cId="1230070604" sldId="263"/>
        </pc:sldMkLst>
      </pc:sldChg>
      <pc:sldChg chg="addSp delSp modSp new mod">
        <pc:chgData name="Shany-Jonathan Carle" userId="f3064aa4-0a6d-49b0-8370-fd088caafd1e" providerId="ADAL" clId="{4B681971-52DB-4F66-A3F0-FAF922F3139A}" dt="2020-11-16T14:42:53.719" v="810" actId="1076"/>
        <pc:sldMkLst>
          <pc:docMk/>
          <pc:sldMk cId="3433419170" sldId="263"/>
        </pc:sldMkLst>
        <pc:spChg chg="mod">
          <ac:chgData name="Shany-Jonathan Carle" userId="f3064aa4-0a6d-49b0-8370-fd088caafd1e" providerId="ADAL" clId="{4B681971-52DB-4F66-A3F0-FAF922F3139A}" dt="2020-11-16T14:42:40.749" v="806" actId="1076"/>
          <ac:spMkLst>
            <pc:docMk/>
            <pc:sldMk cId="3433419170" sldId="263"/>
            <ac:spMk id="2" creationId="{BBB25128-4DDF-40E0-8C96-F2B97993BD43}"/>
          </ac:spMkLst>
        </pc:spChg>
        <pc:spChg chg="del">
          <ac:chgData name="Shany-Jonathan Carle" userId="f3064aa4-0a6d-49b0-8370-fd088caafd1e" providerId="ADAL" clId="{4B681971-52DB-4F66-A3F0-FAF922F3139A}" dt="2020-11-16T14:42:44.915" v="807" actId="478"/>
          <ac:spMkLst>
            <pc:docMk/>
            <pc:sldMk cId="3433419170" sldId="263"/>
            <ac:spMk id="3" creationId="{11A31828-A2F7-46F8-B607-B64832664238}"/>
          </ac:spMkLst>
        </pc:spChg>
        <pc:spChg chg="add mod">
          <ac:chgData name="Shany-Jonathan Carle" userId="f3064aa4-0a6d-49b0-8370-fd088caafd1e" providerId="ADAL" clId="{4B681971-52DB-4F66-A3F0-FAF922F3139A}" dt="2020-11-16T14:42:53.719" v="810" actId="1076"/>
          <ac:spMkLst>
            <pc:docMk/>
            <pc:sldMk cId="3433419170" sldId="263"/>
            <ac:spMk id="5" creationId="{8620810A-CB10-4D9E-B1D9-A7012ADA61E2}"/>
          </ac:spMkLst>
        </pc:spChg>
      </pc:sldChg>
      <pc:sldChg chg="addSp modSp new mod">
        <pc:chgData name="Shany-Jonathan Carle" userId="f3064aa4-0a6d-49b0-8370-fd088caafd1e" providerId="ADAL" clId="{4B681971-52DB-4F66-A3F0-FAF922F3139A}" dt="2020-11-16T14:49:05.991" v="1016" actId="20577"/>
        <pc:sldMkLst>
          <pc:docMk/>
          <pc:sldMk cId="3513975918" sldId="264"/>
        </pc:sldMkLst>
        <pc:spChg chg="mod">
          <ac:chgData name="Shany-Jonathan Carle" userId="f3064aa4-0a6d-49b0-8370-fd088caafd1e" providerId="ADAL" clId="{4B681971-52DB-4F66-A3F0-FAF922F3139A}" dt="2020-11-16T14:46:53.843" v="859" actId="20577"/>
          <ac:spMkLst>
            <pc:docMk/>
            <pc:sldMk cId="3513975918" sldId="264"/>
            <ac:spMk id="2" creationId="{A799511C-D4FB-494E-8721-015DAC2F30D4}"/>
          </ac:spMkLst>
        </pc:spChg>
        <pc:spChg chg="mod">
          <ac:chgData name="Shany-Jonathan Carle" userId="f3064aa4-0a6d-49b0-8370-fd088caafd1e" providerId="ADAL" clId="{4B681971-52DB-4F66-A3F0-FAF922F3139A}" dt="2020-11-16T14:47:18.504" v="914" actId="5793"/>
          <ac:spMkLst>
            <pc:docMk/>
            <pc:sldMk cId="3513975918" sldId="264"/>
            <ac:spMk id="3" creationId="{CECA7A95-640A-4309-B9E0-AAEBA43BB947}"/>
          </ac:spMkLst>
        </pc:spChg>
        <pc:spChg chg="add mod">
          <ac:chgData name="Shany-Jonathan Carle" userId="f3064aa4-0a6d-49b0-8370-fd088caafd1e" providerId="ADAL" clId="{4B681971-52DB-4F66-A3F0-FAF922F3139A}" dt="2020-11-16T14:49:05.991" v="1016" actId="20577"/>
          <ac:spMkLst>
            <pc:docMk/>
            <pc:sldMk cId="3513975918" sldId="264"/>
            <ac:spMk id="5" creationId="{41A0C63F-1ACB-4BBA-AD6F-189F614E0923}"/>
          </ac:spMkLst>
        </pc:spChg>
      </pc:sldChg>
      <pc:sldChg chg="del">
        <pc:chgData name="Shany-Jonathan Carle" userId="f3064aa4-0a6d-49b0-8370-fd088caafd1e" providerId="ADAL" clId="{4B681971-52DB-4F66-A3F0-FAF922F3139A}" dt="2020-11-16T13:37:09.078" v="7" actId="47"/>
        <pc:sldMkLst>
          <pc:docMk/>
          <pc:sldMk cId="3646742434" sldId="264"/>
        </pc:sldMkLst>
      </pc:sldChg>
      <pc:sldChg chg="addSp delSp modSp new mod">
        <pc:chgData name="Shany-Jonathan Carle" userId="f3064aa4-0a6d-49b0-8370-fd088caafd1e" providerId="ADAL" clId="{4B681971-52DB-4F66-A3F0-FAF922F3139A}" dt="2020-11-16T15:13:39.746" v="1142" actId="1076"/>
        <pc:sldMkLst>
          <pc:docMk/>
          <pc:sldMk cId="429938788" sldId="265"/>
        </pc:sldMkLst>
        <pc:spChg chg="del">
          <ac:chgData name="Shany-Jonathan Carle" userId="f3064aa4-0a6d-49b0-8370-fd088caafd1e" providerId="ADAL" clId="{4B681971-52DB-4F66-A3F0-FAF922F3139A}" dt="2020-11-16T15:12:17.977" v="1138" actId="478"/>
          <ac:spMkLst>
            <pc:docMk/>
            <pc:sldMk cId="429938788" sldId="265"/>
            <ac:spMk id="2" creationId="{58401A94-02B4-49E3-90EB-C7024230EAD1}"/>
          </ac:spMkLst>
        </pc:spChg>
        <pc:spChg chg="del">
          <ac:chgData name="Shany-Jonathan Carle" userId="f3064aa4-0a6d-49b0-8370-fd088caafd1e" providerId="ADAL" clId="{4B681971-52DB-4F66-A3F0-FAF922F3139A}" dt="2020-11-16T15:12:16.010" v="1137" actId="478"/>
          <ac:spMkLst>
            <pc:docMk/>
            <pc:sldMk cId="429938788" sldId="265"/>
            <ac:spMk id="3" creationId="{FF55A2AE-746B-41BD-9923-240AAB1D3D71}"/>
          </ac:spMkLst>
        </pc:spChg>
        <pc:spChg chg="add mod">
          <ac:chgData name="Shany-Jonathan Carle" userId="f3064aa4-0a6d-49b0-8370-fd088caafd1e" providerId="ADAL" clId="{4B681971-52DB-4F66-A3F0-FAF922F3139A}" dt="2020-11-16T15:13:39.746" v="1142" actId="1076"/>
          <ac:spMkLst>
            <pc:docMk/>
            <pc:sldMk cId="429938788" sldId="265"/>
            <ac:spMk id="7" creationId="{CAF89BBD-F913-4CA5-A48C-6EB2B56844AA}"/>
          </ac:spMkLst>
        </pc:spChg>
        <pc:picChg chg="add mod">
          <ac:chgData name="Shany-Jonathan Carle" userId="f3064aa4-0a6d-49b0-8370-fd088caafd1e" providerId="ADAL" clId="{4B681971-52DB-4F66-A3F0-FAF922F3139A}" dt="2020-11-16T15:12:20.920" v="1140" actId="1076"/>
          <ac:picMkLst>
            <pc:docMk/>
            <pc:sldMk cId="429938788" sldId="265"/>
            <ac:picMk id="5" creationId="{02DF7D86-4556-4210-8D65-7FF983B5EA4C}"/>
          </ac:picMkLst>
        </pc:picChg>
      </pc:sldChg>
      <pc:sldChg chg="del">
        <pc:chgData name="Shany-Jonathan Carle" userId="f3064aa4-0a6d-49b0-8370-fd088caafd1e" providerId="ADAL" clId="{4B681971-52DB-4F66-A3F0-FAF922F3139A}" dt="2020-11-16T13:37:09.078" v="7" actId="47"/>
        <pc:sldMkLst>
          <pc:docMk/>
          <pc:sldMk cId="3090806711" sldId="265"/>
        </pc:sldMkLst>
      </pc:sldChg>
      <pc:sldChg chg="addSp modSp new mod">
        <pc:chgData name="Shany-Jonathan Carle" userId="f3064aa4-0a6d-49b0-8370-fd088caafd1e" providerId="ADAL" clId="{4B681971-52DB-4F66-A3F0-FAF922F3139A}" dt="2020-11-16T15:15:24.238" v="1285" actId="14100"/>
        <pc:sldMkLst>
          <pc:docMk/>
          <pc:sldMk cId="1681769625" sldId="266"/>
        </pc:sldMkLst>
        <pc:spChg chg="mod">
          <ac:chgData name="Shany-Jonathan Carle" userId="f3064aa4-0a6d-49b0-8370-fd088caafd1e" providerId="ADAL" clId="{4B681971-52DB-4F66-A3F0-FAF922F3139A}" dt="2020-11-16T15:14:27.136" v="1159" actId="20577"/>
          <ac:spMkLst>
            <pc:docMk/>
            <pc:sldMk cId="1681769625" sldId="266"/>
            <ac:spMk id="2" creationId="{D582EE19-5DBD-4E25-BDE3-F5130D1C58B8}"/>
          </ac:spMkLst>
        </pc:spChg>
        <pc:spChg chg="mod">
          <ac:chgData name="Shany-Jonathan Carle" userId="f3064aa4-0a6d-49b0-8370-fd088caafd1e" providerId="ADAL" clId="{4B681971-52DB-4F66-A3F0-FAF922F3139A}" dt="2020-11-16T15:14:57.816" v="1282" actId="20577"/>
          <ac:spMkLst>
            <pc:docMk/>
            <pc:sldMk cId="1681769625" sldId="266"/>
            <ac:spMk id="3" creationId="{E6F934B4-5595-489B-882D-229AE1EBACFD}"/>
          </ac:spMkLst>
        </pc:spChg>
        <pc:spChg chg="add mod">
          <ac:chgData name="Shany-Jonathan Carle" userId="f3064aa4-0a6d-49b0-8370-fd088caafd1e" providerId="ADAL" clId="{4B681971-52DB-4F66-A3F0-FAF922F3139A}" dt="2020-11-16T15:15:24.238" v="1285" actId="14100"/>
          <ac:spMkLst>
            <pc:docMk/>
            <pc:sldMk cId="1681769625" sldId="266"/>
            <ac:spMk id="5" creationId="{11B520D5-0AC2-49B5-AA6F-7C196A1116BB}"/>
          </ac:spMkLst>
        </pc:spChg>
      </pc:sldChg>
      <pc:sldChg chg="del">
        <pc:chgData name="Shany-Jonathan Carle" userId="f3064aa4-0a6d-49b0-8370-fd088caafd1e" providerId="ADAL" clId="{4B681971-52DB-4F66-A3F0-FAF922F3139A}" dt="2020-11-16T13:37:09.078" v="7" actId="47"/>
        <pc:sldMkLst>
          <pc:docMk/>
          <pc:sldMk cId="2568450719" sldId="266"/>
        </pc:sldMkLst>
      </pc:sldChg>
      <pc:sldChg chg="addSp delSp modSp new mod">
        <pc:chgData name="Shany-Jonathan Carle" userId="f3064aa4-0a6d-49b0-8370-fd088caafd1e" providerId="ADAL" clId="{4B681971-52DB-4F66-A3F0-FAF922F3139A}" dt="2020-11-16T16:42:04.772" v="1446" actId="20577"/>
        <pc:sldMkLst>
          <pc:docMk/>
          <pc:sldMk cId="1771418208" sldId="267"/>
        </pc:sldMkLst>
        <pc:spChg chg="mod">
          <ac:chgData name="Shany-Jonathan Carle" userId="f3064aa4-0a6d-49b0-8370-fd088caafd1e" providerId="ADAL" clId="{4B681971-52DB-4F66-A3F0-FAF922F3139A}" dt="2020-11-16T16:42:04.772" v="1446" actId="20577"/>
          <ac:spMkLst>
            <pc:docMk/>
            <pc:sldMk cId="1771418208" sldId="267"/>
            <ac:spMk id="2" creationId="{CE4BD376-E932-4B80-AA7B-041130FDA493}"/>
          </ac:spMkLst>
        </pc:spChg>
        <pc:spChg chg="del">
          <ac:chgData name="Shany-Jonathan Carle" userId="f3064aa4-0a6d-49b0-8370-fd088caafd1e" providerId="ADAL" clId="{4B681971-52DB-4F66-A3F0-FAF922F3139A}" dt="2020-11-16T15:15:53.064" v="1298" actId="478"/>
          <ac:spMkLst>
            <pc:docMk/>
            <pc:sldMk cId="1771418208" sldId="267"/>
            <ac:spMk id="3" creationId="{7A759D1B-D968-4AA5-8EEF-707295681B70}"/>
          </ac:spMkLst>
        </pc:spChg>
        <pc:spChg chg="add mod">
          <ac:chgData name="Shany-Jonathan Carle" userId="f3064aa4-0a6d-49b0-8370-fd088caafd1e" providerId="ADAL" clId="{4B681971-52DB-4F66-A3F0-FAF922F3139A}" dt="2020-11-16T15:15:59.903" v="1301" actId="14100"/>
          <ac:spMkLst>
            <pc:docMk/>
            <pc:sldMk cId="1771418208" sldId="267"/>
            <ac:spMk id="5" creationId="{DCE6E07E-C4B8-4C5D-9223-AF44E2D72E62}"/>
          </ac:spMkLst>
        </pc:spChg>
      </pc:sldChg>
      <pc:sldChg chg="del">
        <pc:chgData name="Shany-Jonathan Carle" userId="f3064aa4-0a6d-49b0-8370-fd088caafd1e" providerId="ADAL" clId="{4B681971-52DB-4F66-A3F0-FAF922F3139A}" dt="2020-11-16T13:37:09.078" v="7" actId="47"/>
        <pc:sldMkLst>
          <pc:docMk/>
          <pc:sldMk cId="3396827723" sldId="267"/>
        </pc:sldMkLst>
      </pc:sldChg>
      <pc:sldChg chg="del">
        <pc:chgData name="Shany-Jonathan Carle" userId="f3064aa4-0a6d-49b0-8370-fd088caafd1e" providerId="ADAL" clId="{4B681971-52DB-4F66-A3F0-FAF922F3139A}" dt="2020-11-16T13:37:09.078" v="7" actId="47"/>
        <pc:sldMkLst>
          <pc:docMk/>
          <pc:sldMk cId="561620354" sldId="268"/>
        </pc:sldMkLst>
      </pc:sldChg>
      <pc:sldChg chg="addSp modSp new del mod">
        <pc:chgData name="Shany-Jonathan Carle" userId="f3064aa4-0a6d-49b0-8370-fd088caafd1e" providerId="ADAL" clId="{4B681971-52DB-4F66-A3F0-FAF922F3139A}" dt="2020-11-16T17:04:37.364" v="1790" actId="47"/>
        <pc:sldMkLst>
          <pc:docMk/>
          <pc:sldMk cId="2577010308" sldId="268"/>
        </pc:sldMkLst>
        <pc:spChg chg="mod">
          <ac:chgData name="Shany-Jonathan Carle" userId="f3064aa4-0a6d-49b0-8370-fd088caafd1e" providerId="ADAL" clId="{4B681971-52DB-4F66-A3F0-FAF922F3139A}" dt="2020-11-16T17:03:40.548" v="1789" actId="20577"/>
          <ac:spMkLst>
            <pc:docMk/>
            <pc:sldMk cId="2577010308" sldId="268"/>
            <ac:spMk id="2" creationId="{B0DAEEFE-381F-452B-AB24-30BCF96BD7B6}"/>
          </ac:spMkLst>
        </pc:spChg>
        <pc:spChg chg="mod">
          <ac:chgData name="Shany-Jonathan Carle" userId="f3064aa4-0a6d-49b0-8370-fd088caafd1e" providerId="ADAL" clId="{4B681971-52DB-4F66-A3F0-FAF922F3139A}" dt="2020-11-16T15:36:36.589" v="1324" actId="1076"/>
          <ac:spMkLst>
            <pc:docMk/>
            <pc:sldMk cId="2577010308" sldId="268"/>
            <ac:spMk id="3" creationId="{E35B57EF-EEE3-4544-8074-EDDA6A649915}"/>
          </ac:spMkLst>
        </pc:spChg>
        <pc:picChg chg="add mod">
          <ac:chgData name="Shany-Jonathan Carle" userId="f3064aa4-0a6d-49b0-8370-fd088caafd1e" providerId="ADAL" clId="{4B681971-52DB-4F66-A3F0-FAF922F3139A}" dt="2020-11-16T15:36:39.140" v="1325" actId="1076"/>
          <ac:picMkLst>
            <pc:docMk/>
            <pc:sldMk cId="2577010308" sldId="268"/>
            <ac:picMk id="5" creationId="{641828D8-B099-4252-8E53-CF88AF1CF963}"/>
          </ac:picMkLst>
        </pc:picChg>
      </pc:sldChg>
      <pc:sldChg chg="addSp delSp modSp new del mod">
        <pc:chgData name="Shany-Jonathan Carle" userId="f3064aa4-0a6d-49b0-8370-fd088caafd1e" providerId="ADAL" clId="{4B681971-52DB-4F66-A3F0-FAF922F3139A}" dt="2020-11-16T17:04:37.364" v="1790" actId="47"/>
        <pc:sldMkLst>
          <pc:docMk/>
          <pc:sldMk cId="3299784043" sldId="269"/>
        </pc:sldMkLst>
        <pc:spChg chg="mod">
          <ac:chgData name="Shany-Jonathan Carle" userId="f3064aa4-0a6d-49b0-8370-fd088caafd1e" providerId="ADAL" clId="{4B681971-52DB-4F66-A3F0-FAF922F3139A}" dt="2020-11-16T15:36:48.028" v="1358" actId="20577"/>
          <ac:spMkLst>
            <pc:docMk/>
            <pc:sldMk cId="3299784043" sldId="269"/>
            <ac:spMk id="2" creationId="{44DC169C-97C4-4C9D-BB97-FE9D16A29710}"/>
          </ac:spMkLst>
        </pc:spChg>
        <pc:spChg chg="del">
          <ac:chgData name="Shany-Jonathan Carle" userId="f3064aa4-0a6d-49b0-8370-fd088caafd1e" providerId="ADAL" clId="{4B681971-52DB-4F66-A3F0-FAF922F3139A}" dt="2020-11-16T15:37:07.342" v="1359" actId="478"/>
          <ac:spMkLst>
            <pc:docMk/>
            <pc:sldMk cId="3299784043" sldId="269"/>
            <ac:spMk id="3" creationId="{D0D5A950-101C-4EC6-9F80-77DC64E22FF6}"/>
          </ac:spMkLst>
        </pc:spChg>
        <pc:spChg chg="add mod">
          <ac:chgData name="Shany-Jonathan Carle" userId="f3064aa4-0a6d-49b0-8370-fd088caafd1e" providerId="ADAL" clId="{4B681971-52DB-4F66-A3F0-FAF922F3139A}" dt="2020-11-16T15:38:18.702" v="1407" actId="20577"/>
          <ac:spMkLst>
            <pc:docMk/>
            <pc:sldMk cId="3299784043" sldId="269"/>
            <ac:spMk id="5" creationId="{933A8227-B4C6-4169-AF04-C45A43AF93CF}"/>
          </ac:spMkLst>
        </pc:spChg>
      </pc:sldChg>
      <pc:sldChg chg="del">
        <pc:chgData name="Shany-Jonathan Carle" userId="f3064aa4-0a6d-49b0-8370-fd088caafd1e" providerId="ADAL" clId="{4B681971-52DB-4F66-A3F0-FAF922F3139A}" dt="2020-11-16T13:37:09.078" v="7" actId="47"/>
        <pc:sldMkLst>
          <pc:docMk/>
          <pc:sldMk cId="3768615410" sldId="269"/>
        </pc:sldMkLst>
      </pc:sldChg>
      <pc:sldChg chg="addSp delSp modSp new del mod">
        <pc:chgData name="Shany-Jonathan Carle" userId="f3064aa4-0a6d-49b0-8370-fd088caafd1e" providerId="ADAL" clId="{4B681971-52DB-4F66-A3F0-FAF922F3139A}" dt="2020-11-16T17:04:37.364" v="1790" actId="47"/>
        <pc:sldMkLst>
          <pc:docMk/>
          <pc:sldMk cId="183944503" sldId="270"/>
        </pc:sldMkLst>
        <pc:spChg chg="mod">
          <ac:chgData name="Shany-Jonathan Carle" userId="f3064aa4-0a6d-49b0-8370-fd088caafd1e" providerId="ADAL" clId="{4B681971-52DB-4F66-A3F0-FAF922F3139A}" dt="2020-11-16T15:37:25.214" v="1400" actId="5793"/>
          <ac:spMkLst>
            <pc:docMk/>
            <pc:sldMk cId="183944503" sldId="270"/>
            <ac:spMk id="2" creationId="{A2066885-1F65-41B9-A884-6200FD1E41AF}"/>
          </ac:spMkLst>
        </pc:spChg>
        <pc:spChg chg="del">
          <ac:chgData name="Shany-Jonathan Carle" userId="f3064aa4-0a6d-49b0-8370-fd088caafd1e" providerId="ADAL" clId="{4B681971-52DB-4F66-A3F0-FAF922F3139A}" dt="2020-11-16T15:37:27.915" v="1401" actId="478"/>
          <ac:spMkLst>
            <pc:docMk/>
            <pc:sldMk cId="183944503" sldId="270"/>
            <ac:spMk id="3" creationId="{88460FC5-339C-4176-8C9C-8D36182FB669}"/>
          </ac:spMkLst>
        </pc:spChg>
        <pc:spChg chg="add mod">
          <ac:chgData name="Shany-Jonathan Carle" userId="f3064aa4-0a6d-49b0-8370-fd088caafd1e" providerId="ADAL" clId="{4B681971-52DB-4F66-A3F0-FAF922F3139A}" dt="2020-11-16T15:37:57.873" v="1405" actId="20577"/>
          <ac:spMkLst>
            <pc:docMk/>
            <pc:sldMk cId="183944503" sldId="270"/>
            <ac:spMk id="5" creationId="{E437BA51-2099-4AC8-BB67-378CD4094F63}"/>
          </ac:spMkLst>
        </pc:spChg>
      </pc:sldChg>
      <pc:sldChg chg="del">
        <pc:chgData name="Shany-Jonathan Carle" userId="f3064aa4-0a6d-49b0-8370-fd088caafd1e" providerId="ADAL" clId="{4B681971-52DB-4F66-A3F0-FAF922F3139A}" dt="2020-11-16T13:37:09.078" v="7" actId="47"/>
        <pc:sldMkLst>
          <pc:docMk/>
          <pc:sldMk cId="661949791" sldId="270"/>
        </pc:sldMkLst>
      </pc:sldChg>
      <pc:sldChg chg="addSp modSp new mod setBg">
        <pc:chgData name="Shany-Jonathan Carle" userId="f3064aa4-0a6d-49b0-8370-fd088caafd1e" providerId="ADAL" clId="{4B681971-52DB-4F66-A3F0-FAF922F3139A}" dt="2020-11-16T16:44:22.488" v="1466" actId="27614"/>
        <pc:sldMkLst>
          <pc:docMk/>
          <pc:sldMk cId="125137394" sldId="271"/>
        </pc:sldMkLst>
        <pc:spChg chg="mod">
          <ac:chgData name="Shany-Jonathan Carle" userId="f3064aa4-0a6d-49b0-8370-fd088caafd1e" providerId="ADAL" clId="{4B681971-52DB-4F66-A3F0-FAF922F3139A}" dt="2020-11-16T16:43:16.623" v="1465" actId="26606"/>
          <ac:spMkLst>
            <pc:docMk/>
            <pc:sldMk cId="125137394" sldId="271"/>
            <ac:spMk id="2" creationId="{E06AC38F-ABAD-4AAA-94A3-8FD531502E71}"/>
          </ac:spMkLst>
        </pc:spChg>
        <pc:spChg chg="mod">
          <ac:chgData name="Shany-Jonathan Carle" userId="f3064aa4-0a6d-49b0-8370-fd088caafd1e" providerId="ADAL" clId="{4B681971-52DB-4F66-A3F0-FAF922F3139A}" dt="2020-11-16T16:43:16.623" v="1465" actId="26606"/>
          <ac:spMkLst>
            <pc:docMk/>
            <pc:sldMk cId="125137394" sldId="271"/>
            <ac:spMk id="3" creationId="{BBD25C98-978D-4D3E-86C1-F89685EE72A4}"/>
          </ac:spMkLst>
        </pc:spChg>
        <pc:spChg chg="add">
          <ac:chgData name="Shany-Jonathan Carle" userId="f3064aa4-0a6d-49b0-8370-fd088caafd1e" providerId="ADAL" clId="{4B681971-52DB-4F66-A3F0-FAF922F3139A}" dt="2020-11-16T16:43:16.623" v="1465" actId="26606"/>
          <ac:spMkLst>
            <pc:docMk/>
            <pc:sldMk cId="125137394" sldId="271"/>
            <ac:spMk id="10" creationId="{B34F5AD2-EDBD-4BBD-A55C-EAFFD0C7097A}"/>
          </ac:spMkLst>
        </pc:spChg>
        <pc:spChg chg="add">
          <ac:chgData name="Shany-Jonathan Carle" userId="f3064aa4-0a6d-49b0-8370-fd088caafd1e" providerId="ADAL" clId="{4B681971-52DB-4F66-A3F0-FAF922F3139A}" dt="2020-11-16T16:43:16.623" v="1465" actId="26606"/>
          <ac:spMkLst>
            <pc:docMk/>
            <pc:sldMk cId="125137394" sldId="271"/>
            <ac:spMk id="12" creationId="{C3896A03-3945-419A-B66B-4EE266EDD152}"/>
          </ac:spMkLst>
        </pc:spChg>
        <pc:spChg chg="add">
          <ac:chgData name="Shany-Jonathan Carle" userId="f3064aa4-0a6d-49b0-8370-fd088caafd1e" providerId="ADAL" clId="{4B681971-52DB-4F66-A3F0-FAF922F3139A}" dt="2020-11-16T16:43:16.623" v="1465" actId="26606"/>
          <ac:spMkLst>
            <pc:docMk/>
            <pc:sldMk cId="125137394" sldId="271"/>
            <ac:spMk id="14" creationId="{6832F003-FCA6-4CFB-A2EA-308F3AA257D1}"/>
          </ac:spMkLst>
        </pc:spChg>
        <pc:picChg chg="add mod">
          <ac:chgData name="Shany-Jonathan Carle" userId="f3064aa4-0a6d-49b0-8370-fd088caafd1e" providerId="ADAL" clId="{4B681971-52DB-4F66-A3F0-FAF922F3139A}" dt="2020-11-16T16:44:22.488" v="1466" actId="27614"/>
          <ac:picMkLst>
            <pc:docMk/>
            <pc:sldMk cId="125137394" sldId="271"/>
            <ac:picMk id="5" creationId="{4AFDC58E-9010-45F4-AA79-18FB2FD7EF0C}"/>
          </ac:picMkLst>
        </pc:picChg>
      </pc:sldChg>
      <pc:sldChg chg="del">
        <pc:chgData name="Shany-Jonathan Carle" userId="f3064aa4-0a6d-49b0-8370-fd088caafd1e" providerId="ADAL" clId="{4B681971-52DB-4F66-A3F0-FAF922F3139A}" dt="2020-11-16T13:37:09.078" v="7" actId="47"/>
        <pc:sldMkLst>
          <pc:docMk/>
          <pc:sldMk cId="3902736435" sldId="271"/>
        </pc:sldMkLst>
      </pc:sldChg>
      <pc:sldChg chg="addSp delSp modSp new mod">
        <pc:chgData name="Shany-Jonathan Carle" userId="f3064aa4-0a6d-49b0-8370-fd088caafd1e" providerId="ADAL" clId="{4B681971-52DB-4F66-A3F0-FAF922F3139A}" dt="2020-11-16T19:37:45.078" v="1842" actId="404"/>
        <pc:sldMkLst>
          <pc:docMk/>
          <pc:sldMk cId="3215137597" sldId="272"/>
        </pc:sldMkLst>
        <pc:spChg chg="mod">
          <ac:chgData name="Shany-Jonathan Carle" userId="f3064aa4-0a6d-49b0-8370-fd088caafd1e" providerId="ADAL" clId="{4B681971-52DB-4F66-A3F0-FAF922F3139A}" dt="2020-11-16T19:37:45.078" v="1842" actId="404"/>
          <ac:spMkLst>
            <pc:docMk/>
            <pc:sldMk cId="3215137597" sldId="272"/>
            <ac:spMk id="2" creationId="{7A965CB7-92CA-46B7-A184-BD6423463E24}"/>
          </ac:spMkLst>
        </pc:spChg>
        <pc:spChg chg="del">
          <ac:chgData name="Shany-Jonathan Carle" userId="f3064aa4-0a6d-49b0-8370-fd088caafd1e" providerId="ADAL" clId="{4B681971-52DB-4F66-A3F0-FAF922F3139A}" dt="2020-11-16T16:44:32.836" v="1489" actId="478"/>
          <ac:spMkLst>
            <pc:docMk/>
            <pc:sldMk cId="3215137597" sldId="272"/>
            <ac:spMk id="3" creationId="{17CB386C-D2EA-4896-BA99-B523A7259D9B}"/>
          </ac:spMkLst>
        </pc:spChg>
        <pc:spChg chg="add mod">
          <ac:chgData name="Shany-Jonathan Carle" userId="f3064aa4-0a6d-49b0-8370-fd088caafd1e" providerId="ADAL" clId="{4B681971-52DB-4F66-A3F0-FAF922F3139A}" dt="2020-11-16T16:51:16.599" v="1585" actId="1076"/>
          <ac:spMkLst>
            <pc:docMk/>
            <pc:sldMk cId="3215137597" sldId="272"/>
            <ac:spMk id="5" creationId="{3DCCA4AD-10C3-49AB-A959-0E4B81A2B54B}"/>
          </ac:spMkLst>
        </pc:spChg>
        <pc:spChg chg="add mod">
          <ac:chgData name="Shany-Jonathan Carle" userId="f3064aa4-0a6d-49b0-8370-fd088caafd1e" providerId="ADAL" clId="{4B681971-52DB-4F66-A3F0-FAF922F3139A}" dt="2020-11-16T16:51:24.051" v="1586" actId="1076"/>
          <ac:spMkLst>
            <pc:docMk/>
            <pc:sldMk cId="3215137597" sldId="272"/>
            <ac:spMk id="7" creationId="{02F5CDAA-E649-4DD0-873F-AD9958F49C19}"/>
          </ac:spMkLst>
        </pc:spChg>
      </pc:sldChg>
      <pc:sldChg chg="del">
        <pc:chgData name="Shany-Jonathan Carle" userId="f3064aa4-0a6d-49b0-8370-fd088caafd1e" providerId="ADAL" clId="{4B681971-52DB-4F66-A3F0-FAF922F3139A}" dt="2020-11-16T13:37:09.078" v="7" actId="47"/>
        <pc:sldMkLst>
          <pc:docMk/>
          <pc:sldMk cId="3318294848" sldId="272"/>
        </pc:sldMkLst>
      </pc:sldChg>
      <pc:sldChg chg="del">
        <pc:chgData name="Shany-Jonathan Carle" userId="f3064aa4-0a6d-49b0-8370-fd088caafd1e" providerId="ADAL" clId="{4B681971-52DB-4F66-A3F0-FAF922F3139A}" dt="2020-11-16T13:37:09.078" v="7" actId="47"/>
        <pc:sldMkLst>
          <pc:docMk/>
          <pc:sldMk cId="2668905870" sldId="273"/>
        </pc:sldMkLst>
      </pc:sldChg>
      <pc:sldChg chg="addSp delSp modSp new mod">
        <pc:chgData name="Shany-Jonathan Carle" userId="f3064aa4-0a6d-49b0-8370-fd088caafd1e" providerId="ADAL" clId="{4B681971-52DB-4F66-A3F0-FAF922F3139A}" dt="2020-11-16T16:46:18.498" v="1511" actId="1076"/>
        <pc:sldMkLst>
          <pc:docMk/>
          <pc:sldMk cId="2906591738" sldId="273"/>
        </pc:sldMkLst>
        <pc:spChg chg="mod">
          <ac:chgData name="Shany-Jonathan Carle" userId="f3064aa4-0a6d-49b0-8370-fd088caafd1e" providerId="ADAL" clId="{4B681971-52DB-4F66-A3F0-FAF922F3139A}" dt="2020-11-16T16:45:53.200" v="1505" actId="20577"/>
          <ac:spMkLst>
            <pc:docMk/>
            <pc:sldMk cId="2906591738" sldId="273"/>
            <ac:spMk id="2" creationId="{1E7D040A-0198-490D-8E36-7938D84ECED4}"/>
          </ac:spMkLst>
        </pc:spChg>
        <pc:spChg chg="del">
          <ac:chgData name="Shany-Jonathan Carle" userId="f3064aa4-0a6d-49b0-8370-fd088caafd1e" providerId="ADAL" clId="{4B681971-52DB-4F66-A3F0-FAF922F3139A}" dt="2020-11-16T16:45:55.599" v="1506" actId="478"/>
          <ac:spMkLst>
            <pc:docMk/>
            <pc:sldMk cId="2906591738" sldId="273"/>
            <ac:spMk id="3" creationId="{311662EB-CA9A-4163-AA45-D8AF169CCAA5}"/>
          </ac:spMkLst>
        </pc:spChg>
        <pc:spChg chg="add mod">
          <ac:chgData name="Shany-Jonathan Carle" userId="f3064aa4-0a6d-49b0-8370-fd088caafd1e" providerId="ADAL" clId="{4B681971-52DB-4F66-A3F0-FAF922F3139A}" dt="2020-11-16T16:46:02.280" v="1509" actId="14100"/>
          <ac:spMkLst>
            <pc:docMk/>
            <pc:sldMk cId="2906591738" sldId="273"/>
            <ac:spMk id="5" creationId="{5E752926-3177-419C-860D-25830F88ADC6}"/>
          </ac:spMkLst>
        </pc:spChg>
        <pc:spChg chg="add mod">
          <ac:chgData name="Shany-Jonathan Carle" userId="f3064aa4-0a6d-49b0-8370-fd088caafd1e" providerId="ADAL" clId="{4B681971-52DB-4F66-A3F0-FAF922F3139A}" dt="2020-11-16T16:46:18.498" v="1511" actId="1076"/>
          <ac:spMkLst>
            <pc:docMk/>
            <pc:sldMk cId="2906591738" sldId="273"/>
            <ac:spMk id="7" creationId="{5AE1D91C-418A-4871-A952-A57828BE241E}"/>
          </ac:spMkLst>
        </pc:spChg>
      </pc:sldChg>
      <pc:sldChg chg="del">
        <pc:chgData name="Shany-Jonathan Carle" userId="f3064aa4-0a6d-49b0-8370-fd088caafd1e" providerId="ADAL" clId="{4B681971-52DB-4F66-A3F0-FAF922F3139A}" dt="2020-11-16T13:37:09.078" v="7" actId="47"/>
        <pc:sldMkLst>
          <pc:docMk/>
          <pc:sldMk cId="829707757" sldId="274"/>
        </pc:sldMkLst>
      </pc:sldChg>
      <pc:sldChg chg="addSp modSp new mod">
        <pc:chgData name="Shany-Jonathan Carle" userId="f3064aa4-0a6d-49b0-8370-fd088caafd1e" providerId="ADAL" clId="{4B681971-52DB-4F66-A3F0-FAF922F3139A}" dt="2020-11-16T16:47:56.996" v="1581" actId="1076"/>
        <pc:sldMkLst>
          <pc:docMk/>
          <pc:sldMk cId="1527921697" sldId="274"/>
        </pc:sldMkLst>
        <pc:spChg chg="mod">
          <ac:chgData name="Shany-Jonathan Carle" userId="f3064aa4-0a6d-49b0-8370-fd088caafd1e" providerId="ADAL" clId="{4B681971-52DB-4F66-A3F0-FAF922F3139A}" dt="2020-11-16T16:47:08.848" v="1518" actId="20577"/>
          <ac:spMkLst>
            <pc:docMk/>
            <pc:sldMk cId="1527921697" sldId="274"/>
            <ac:spMk id="2" creationId="{5E981D4F-AB1C-40F3-8831-A8387782C9CC}"/>
          </ac:spMkLst>
        </pc:spChg>
        <pc:spChg chg="mod">
          <ac:chgData name="Shany-Jonathan Carle" userId="f3064aa4-0a6d-49b0-8370-fd088caafd1e" providerId="ADAL" clId="{4B681971-52DB-4F66-A3F0-FAF922F3139A}" dt="2020-11-16T16:47:52.519" v="1579" actId="20577"/>
          <ac:spMkLst>
            <pc:docMk/>
            <pc:sldMk cId="1527921697" sldId="274"/>
            <ac:spMk id="3" creationId="{43844EE1-CDD2-4137-BBE5-E94E93795834}"/>
          </ac:spMkLst>
        </pc:spChg>
        <pc:spChg chg="add mod">
          <ac:chgData name="Shany-Jonathan Carle" userId="f3064aa4-0a6d-49b0-8370-fd088caafd1e" providerId="ADAL" clId="{4B681971-52DB-4F66-A3F0-FAF922F3139A}" dt="2020-11-16T16:47:56.996" v="1581" actId="1076"/>
          <ac:spMkLst>
            <pc:docMk/>
            <pc:sldMk cId="1527921697" sldId="274"/>
            <ac:spMk id="5" creationId="{C4DFC944-7884-4F77-A322-8237C908D7A3}"/>
          </ac:spMkLst>
        </pc:spChg>
      </pc:sldChg>
      <pc:sldChg chg="del">
        <pc:chgData name="Shany-Jonathan Carle" userId="f3064aa4-0a6d-49b0-8370-fd088caafd1e" providerId="ADAL" clId="{4B681971-52DB-4F66-A3F0-FAF922F3139A}" dt="2020-11-16T13:37:09.078" v="7" actId="47"/>
        <pc:sldMkLst>
          <pc:docMk/>
          <pc:sldMk cId="337104587" sldId="275"/>
        </pc:sldMkLst>
      </pc:sldChg>
      <pc:sldChg chg="addSp modSp new mod">
        <pc:chgData name="Shany-Jonathan Carle" userId="f3064aa4-0a6d-49b0-8370-fd088caafd1e" providerId="ADAL" clId="{4B681971-52DB-4F66-A3F0-FAF922F3139A}" dt="2020-11-16T19:38:06.060" v="1857" actId="20577"/>
        <pc:sldMkLst>
          <pc:docMk/>
          <pc:sldMk cId="4240101470" sldId="275"/>
        </pc:sldMkLst>
        <pc:spChg chg="mod">
          <ac:chgData name="Shany-Jonathan Carle" userId="f3064aa4-0a6d-49b0-8370-fd088caafd1e" providerId="ADAL" clId="{4B681971-52DB-4F66-A3F0-FAF922F3139A}" dt="2020-11-16T19:38:06.060" v="1857" actId="20577"/>
          <ac:spMkLst>
            <pc:docMk/>
            <pc:sldMk cId="4240101470" sldId="275"/>
            <ac:spMk id="2" creationId="{BB31A68B-752A-44ED-8E46-0A40855DCA3D}"/>
          </ac:spMkLst>
        </pc:spChg>
        <pc:spChg chg="mod">
          <ac:chgData name="Shany-Jonathan Carle" userId="f3064aa4-0a6d-49b0-8370-fd088caafd1e" providerId="ADAL" clId="{4B681971-52DB-4F66-A3F0-FAF922F3139A}" dt="2020-11-16T16:52:32.074" v="1630" actId="20577"/>
          <ac:spMkLst>
            <pc:docMk/>
            <pc:sldMk cId="4240101470" sldId="275"/>
            <ac:spMk id="3" creationId="{A008C3C9-1464-475C-801F-A0319F6407A6}"/>
          </ac:spMkLst>
        </pc:spChg>
        <pc:spChg chg="add mod">
          <ac:chgData name="Shany-Jonathan Carle" userId="f3064aa4-0a6d-49b0-8370-fd088caafd1e" providerId="ADAL" clId="{4B681971-52DB-4F66-A3F0-FAF922F3139A}" dt="2020-11-16T16:52:37.878" v="1632" actId="1076"/>
          <ac:spMkLst>
            <pc:docMk/>
            <pc:sldMk cId="4240101470" sldId="275"/>
            <ac:spMk id="5" creationId="{B1091DC2-2577-44C9-8CB1-DAA531A17387}"/>
          </ac:spMkLst>
        </pc:spChg>
      </pc:sldChg>
      <pc:sldChg chg="addSp modSp new mod">
        <pc:chgData name="Shany-Jonathan Carle" userId="f3064aa4-0a6d-49b0-8370-fd088caafd1e" providerId="ADAL" clId="{4B681971-52DB-4F66-A3F0-FAF922F3139A}" dt="2020-11-16T16:56:21.493" v="1711" actId="14100"/>
        <pc:sldMkLst>
          <pc:docMk/>
          <pc:sldMk cId="2146030177" sldId="276"/>
        </pc:sldMkLst>
        <pc:spChg chg="mod">
          <ac:chgData name="Shany-Jonathan Carle" userId="f3064aa4-0a6d-49b0-8370-fd088caafd1e" providerId="ADAL" clId="{4B681971-52DB-4F66-A3F0-FAF922F3139A}" dt="2020-11-16T16:53:27.735" v="1654" actId="20577"/>
          <ac:spMkLst>
            <pc:docMk/>
            <pc:sldMk cId="2146030177" sldId="276"/>
            <ac:spMk id="2" creationId="{823DB97D-84BC-4BC3-9E84-F06CDC30CC46}"/>
          </ac:spMkLst>
        </pc:spChg>
        <pc:spChg chg="mod">
          <ac:chgData name="Shany-Jonathan Carle" userId="f3064aa4-0a6d-49b0-8370-fd088caafd1e" providerId="ADAL" clId="{4B681971-52DB-4F66-A3F0-FAF922F3139A}" dt="2020-11-16T16:53:40.249" v="1708"/>
          <ac:spMkLst>
            <pc:docMk/>
            <pc:sldMk cId="2146030177" sldId="276"/>
            <ac:spMk id="3" creationId="{32B03AAA-4D2D-460C-A8DD-360A74672616}"/>
          </ac:spMkLst>
        </pc:spChg>
        <pc:spChg chg="add mod">
          <ac:chgData name="Shany-Jonathan Carle" userId="f3064aa4-0a6d-49b0-8370-fd088caafd1e" providerId="ADAL" clId="{4B681971-52DB-4F66-A3F0-FAF922F3139A}" dt="2020-11-16T16:56:21.493" v="1711" actId="14100"/>
          <ac:spMkLst>
            <pc:docMk/>
            <pc:sldMk cId="2146030177" sldId="276"/>
            <ac:spMk id="5" creationId="{D44F9C10-6E21-4D5A-8307-756C84EF676B}"/>
          </ac:spMkLst>
        </pc:spChg>
      </pc:sldChg>
      <pc:sldChg chg="del">
        <pc:chgData name="Shany-Jonathan Carle" userId="f3064aa4-0a6d-49b0-8370-fd088caafd1e" providerId="ADAL" clId="{4B681971-52DB-4F66-A3F0-FAF922F3139A}" dt="2020-11-16T13:37:09.078" v="7" actId="47"/>
        <pc:sldMkLst>
          <pc:docMk/>
          <pc:sldMk cId="2398110728" sldId="276"/>
        </pc:sldMkLst>
      </pc:sldChg>
      <pc:sldChg chg="addSp delSp modSp new mod">
        <pc:chgData name="Shany-Jonathan Carle" userId="f3064aa4-0a6d-49b0-8370-fd088caafd1e" providerId="ADAL" clId="{4B681971-52DB-4F66-A3F0-FAF922F3139A}" dt="2020-11-16T16:58:19.141" v="1766" actId="1076"/>
        <pc:sldMkLst>
          <pc:docMk/>
          <pc:sldMk cId="1086884094" sldId="277"/>
        </pc:sldMkLst>
        <pc:spChg chg="mod">
          <ac:chgData name="Shany-Jonathan Carle" userId="f3064aa4-0a6d-49b0-8370-fd088caafd1e" providerId="ADAL" clId="{4B681971-52DB-4F66-A3F0-FAF922F3139A}" dt="2020-11-16T16:56:31.987" v="1733" actId="20577"/>
          <ac:spMkLst>
            <pc:docMk/>
            <pc:sldMk cId="1086884094" sldId="277"/>
            <ac:spMk id="2" creationId="{0012DBAE-4B05-4C04-818A-A1902ABED9AA}"/>
          </ac:spMkLst>
        </pc:spChg>
        <pc:spChg chg="del mod">
          <ac:chgData name="Shany-Jonathan Carle" userId="f3064aa4-0a6d-49b0-8370-fd088caafd1e" providerId="ADAL" clId="{4B681971-52DB-4F66-A3F0-FAF922F3139A}" dt="2020-11-16T16:56:35.938" v="1735" actId="478"/>
          <ac:spMkLst>
            <pc:docMk/>
            <pc:sldMk cId="1086884094" sldId="277"/>
            <ac:spMk id="3" creationId="{B76C2B69-4FFF-4D17-8FD7-6570A1A6202F}"/>
          </ac:spMkLst>
        </pc:spChg>
        <pc:spChg chg="add mod">
          <ac:chgData name="Shany-Jonathan Carle" userId="f3064aa4-0a6d-49b0-8370-fd088caafd1e" providerId="ADAL" clId="{4B681971-52DB-4F66-A3F0-FAF922F3139A}" dt="2020-11-16T16:57:00.633" v="1740" actId="14100"/>
          <ac:spMkLst>
            <pc:docMk/>
            <pc:sldMk cId="1086884094" sldId="277"/>
            <ac:spMk id="5" creationId="{3A152357-A40C-4F98-803C-12C78135DEFC}"/>
          </ac:spMkLst>
        </pc:spChg>
        <pc:spChg chg="add mod">
          <ac:chgData name="Shany-Jonathan Carle" userId="f3064aa4-0a6d-49b0-8370-fd088caafd1e" providerId="ADAL" clId="{4B681971-52DB-4F66-A3F0-FAF922F3139A}" dt="2020-11-16T16:58:15.160" v="1765" actId="1076"/>
          <ac:spMkLst>
            <pc:docMk/>
            <pc:sldMk cId="1086884094" sldId="277"/>
            <ac:spMk id="7" creationId="{D67C70F5-0156-49C2-9A2F-0C2755F34D7B}"/>
          </ac:spMkLst>
        </pc:spChg>
        <pc:spChg chg="add mod">
          <ac:chgData name="Shany-Jonathan Carle" userId="f3064aa4-0a6d-49b0-8370-fd088caafd1e" providerId="ADAL" clId="{4B681971-52DB-4F66-A3F0-FAF922F3139A}" dt="2020-11-16T16:58:09.065" v="1763" actId="1076"/>
          <ac:spMkLst>
            <pc:docMk/>
            <pc:sldMk cId="1086884094" sldId="277"/>
            <ac:spMk id="9" creationId="{63F7B05A-FBE2-4F21-B58A-1E450DFA404D}"/>
          </ac:spMkLst>
        </pc:spChg>
        <pc:spChg chg="add mod">
          <ac:chgData name="Shany-Jonathan Carle" userId="f3064aa4-0a6d-49b0-8370-fd088caafd1e" providerId="ADAL" clId="{4B681971-52DB-4F66-A3F0-FAF922F3139A}" dt="2020-11-16T16:58:12.306" v="1764" actId="1076"/>
          <ac:spMkLst>
            <pc:docMk/>
            <pc:sldMk cId="1086884094" sldId="277"/>
            <ac:spMk id="10" creationId="{88CFE185-E038-463F-9F8F-765064FAEE5B}"/>
          </ac:spMkLst>
        </pc:spChg>
        <pc:spChg chg="add mod">
          <ac:chgData name="Shany-Jonathan Carle" userId="f3064aa4-0a6d-49b0-8370-fd088caafd1e" providerId="ADAL" clId="{4B681971-52DB-4F66-A3F0-FAF922F3139A}" dt="2020-11-16T16:58:19.141" v="1766" actId="1076"/>
          <ac:spMkLst>
            <pc:docMk/>
            <pc:sldMk cId="1086884094" sldId="277"/>
            <ac:spMk id="12" creationId="{D7BFF6F8-24AD-40B8-8066-B39D8DB73609}"/>
          </ac:spMkLst>
        </pc:spChg>
      </pc:sldChg>
      <pc:sldChg chg="del">
        <pc:chgData name="Shany-Jonathan Carle" userId="f3064aa4-0a6d-49b0-8370-fd088caafd1e" providerId="ADAL" clId="{4B681971-52DB-4F66-A3F0-FAF922F3139A}" dt="2020-11-16T13:37:09.078" v="7" actId="47"/>
        <pc:sldMkLst>
          <pc:docMk/>
          <pc:sldMk cId="3249031936" sldId="277"/>
        </pc:sldMkLst>
      </pc:sldChg>
      <pc:sldChg chg="addSp delSp modSp new mod">
        <pc:chgData name="Shany-Jonathan Carle" userId="f3064aa4-0a6d-49b0-8370-fd088caafd1e" providerId="ADAL" clId="{4B681971-52DB-4F66-A3F0-FAF922F3139A}" dt="2020-11-16T19:30:29.596" v="1831" actId="20577"/>
        <pc:sldMkLst>
          <pc:docMk/>
          <pc:sldMk cId="2308373529" sldId="278"/>
        </pc:sldMkLst>
        <pc:spChg chg="mod">
          <ac:chgData name="Shany-Jonathan Carle" userId="f3064aa4-0a6d-49b0-8370-fd088caafd1e" providerId="ADAL" clId="{4B681971-52DB-4F66-A3F0-FAF922F3139A}" dt="2020-11-16T19:30:11.201" v="1817" actId="20577"/>
          <ac:spMkLst>
            <pc:docMk/>
            <pc:sldMk cId="2308373529" sldId="278"/>
            <ac:spMk id="2" creationId="{1BFCB6CF-5293-4422-B2C2-F7D59BD1031C}"/>
          </ac:spMkLst>
        </pc:spChg>
        <pc:spChg chg="del mod">
          <ac:chgData name="Shany-Jonathan Carle" userId="f3064aa4-0a6d-49b0-8370-fd088caafd1e" providerId="ADAL" clId="{4B681971-52DB-4F66-A3F0-FAF922F3139A}" dt="2020-11-16T19:30:13.288" v="1819"/>
          <ac:spMkLst>
            <pc:docMk/>
            <pc:sldMk cId="2308373529" sldId="278"/>
            <ac:spMk id="3" creationId="{01493557-399C-4C3D-8AE5-E61487CB8E8C}"/>
          </ac:spMkLst>
        </pc:spChg>
        <pc:spChg chg="add mod">
          <ac:chgData name="Shany-Jonathan Carle" userId="f3064aa4-0a6d-49b0-8370-fd088caafd1e" providerId="ADAL" clId="{4B681971-52DB-4F66-A3F0-FAF922F3139A}" dt="2020-11-16T19:30:29.596" v="1831" actId="20577"/>
          <ac:spMkLst>
            <pc:docMk/>
            <pc:sldMk cId="2308373529" sldId="278"/>
            <ac:spMk id="4" creationId="{6DBD6944-DF13-425B-AD9B-AACF2B70BE15}"/>
          </ac:spMkLst>
        </pc:spChg>
      </pc:sldChg>
      <pc:sldChg chg="del">
        <pc:chgData name="Shany-Jonathan Carle" userId="f3064aa4-0a6d-49b0-8370-fd088caafd1e" providerId="ADAL" clId="{4B681971-52DB-4F66-A3F0-FAF922F3139A}" dt="2020-11-16T13:37:09.078" v="7" actId="47"/>
        <pc:sldMkLst>
          <pc:docMk/>
          <pc:sldMk cId="2590624946" sldId="278"/>
        </pc:sldMkLst>
      </pc:sldChg>
      <pc:sldChg chg="addSp delSp modSp new mod">
        <pc:chgData name="Shany-Jonathan Carle" userId="f3064aa4-0a6d-49b0-8370-fd088caafd1e" providerId="ADAL" clId="{4B681971-52DB-4F66-A3F0-FAF922F3139A}" dt="2020-11-16T19:39:02.686" v="1875" actId="1076"/>
        <pc:sldMkLst>
          <pc:docMk/>
          <pc:sldMk cId="1017882144" sldId="279"/>
        </pc:sldMkLst>
        <pc:spChg chg="mod">
          <ac:chgData name="Shany-Jonathan Carle" userId="f3064aa4-0a6d-49b0-8370-fd088caafd1e" providerId="ADAL" clId="{4B681971-52DB-4F66-A3F0-FAF922F3139A}" dt="2020-11-16T19:38:44.076" v="1863" actId="20577"/>
          <ac:spMkLst>
            <pc:docMk/>
            <pc:sldMk cId="1017882144" sldId="279"/>
            <ac:spMk id="2" creationId="{7B734AB1-3B5E-45FC-9EB7-BBA1527B6E7C}"/>
          </ac:spMkLst>
        </pc:spChg>
        <pc:spChg chg="del mod">
          <ac:chgData name="Shany-Jonathan Carle" userId="f3064aa4-0a6d-49b0-8370-fd088caafd1e" providerId="ADAL" clId="{4B681971-52DB-4F66-A3F0-FAF922F3139A}" dt="2020-11-16T19:38:46.459" v="1865"/>
          <ac:spMkLst>
            <pc:docMk/>
            <pc:sldMk cId="1017882144" sldId="279"/>
            <ac:spMk id="3" creationId="{D6A936A3-0614-4E64-A8BF-899A0953E513}"/>
          </ac:spMkLst>
        </pc:spChg>
        <pc:spChg chg="add mod">
          <ac:chgData name="Shany-Jonathan Carle" userId="f3064aa4-0a6d-49b0-8370-fd088caafd1e" providerId="ADAL" clId="{4B681971-52DB-4F66-A3F0-FAF922F3139A}" dt="2020-11-16T19:39:02.686" v="1875" actId="1076"/>
          <ac:spMkLst>
            <pc:docMk/>
            <pc:sldMk cId="1017882144" sldId="279"/>
            <ac:spMk id="4" creationId="{FE2FA88B-2506-4368-B88F-9241BBD54595}"/>
          </ac:spMkLst>
        </pc:spChg>
      </pc:sldChg>
      <pc:sldChg chg="del">
        <pc:chgData name="Shany-Jonathan Carle" userId="f3064aa4-0a6d-49b0-8370-fd088caafd1e" providerId="ADAL" clId="{4B681971-52DB-4F66-A3F0-FAF922F3139A}" dt="2020-11-16T13:37:09.078" v="7" actId="47"/>
        <pc:sldMkLst>
          <pc:docMk/>
          <pc:sldMk cId="1608138053" sldId="279"/>
        </pc:sldMkLst>
      </pc:sldChg>
      <pc:sldChg chg="addSp delSp modSp new mod setBg">
        <pc:chgData name="Shany-Jonathan Carle" userId="f3064aa4-0a6d-49b0-8370-fd088caafd1e" providerId="ADAL" clId="{4B681971-52DB-4F66-A3F0-FAF922F3139A}" dt="2020-11-16T19:46:45.344" v="1887" actId="26606"/>
        <pc:sldMkLst>
          <pc:docMk/>
          <pc:sldMk cId="1375674226" sldId="280"/>
        </pc:sldMkLst>
        <pc:spChg chg="del">
          <ac:chgData name="Shany-Jonathan Carle" userId="f3064aa4-0a6d-49b0-8370-fd088caafd1e" providerId="ADAL" clId="{4B681971-52DB-4F66-A3F0-FAF922F3139A}" dt="2020-11-16T19:46:31.698" v="1878" actId="478"/>
          <ac:spMkLst>
            <pc:docMk/>
            <pc:sldMk cId="1375674226" sldId="280"/>
            <ac:spMk id="2" creationId="{AD008EDF-F47F-470B-82A9-AC0CE520E97C}"/>
          </ac:spMkLst>
        </pc:spChg>
        <pc:spChg chg="del">
          <ac:chgData name="Shany-Jonathan Carle" userId="f3064aa4-0a6d-49b0-8370-fd088caafd1e" providerId="ADAL" clId="{4B681971-52DB-4F66-A3F0-FAF922F3139A}" dt="2020-11-16T19:46:29.259" v="1877" actId="478"/>
          <ac:spMkLst>
            <pc:docMk/>
            <pc:sldMk cId="1375674226" sldId="280"/>
            <ac:spMk id="3" creationId="{CDB4E400-ABDE-40E0-AF89-8A4E83C88B40}"/>
          </ac:spMkLst>
        </pc:spChg>
        <pc:spChg chg="add del">
          <ac:chgData name="Shany-Jonathan Carle" userId="f3064aa4-0a6d-49b0-8370-fd088caafd1e" providerId="ADAL" clId="{4B681971-52DB-4F66-A3F0-FAF922F3139A}" dt="2020-11-16T19:46:45.344" v="1887" actId="26606"/>
          <ac:spMkLst>
            <pc:docMk/>
            <pc:sldMk cId="1375674226" sldId="280"/>
            <ac:spMk id="7" creationId="{B670DBD5-770C-4383-9F54-5B86E86BD5BB}"/>
          </ac:spMkLst>
        </pc:spChg>
        <pc:spChg chg="add del">
          <ac:chgData name="Shany-Jonathan Carle" userId="f3064aa4-0a6d-49b0-8370-fd088caafd1e" providerId="ADAL" clId="{4B681971-52DB-4F66-A3F0-FAF922F3139A}" dt="2020-11-16T19:46:38.513" v="1881" actId="26606"/>
          <ac:spMkLst>
            <pc:docMk/>
            <pc:sldMk cId="1375674226" sldId="280"/>
            <ac:spMk id="10" creationId="{57845966-6EFC-468A-9CC7-BAB4B95854E7}"/>
          </ac:spMkLst>
        </pc:spChg>
        <pc:spChg chg="add del">
          <ac:chgData name="Shany-Jonathan Carle" userId="f3064aa4-0a6d-49b0-8370-fd088caafd1e" providerId="ADAL" clId="{4B681971-52DB-4F66-A3F0-FAF922F3139A}" dt="2020-11-16T19:46:38.513" v="1881" actId="26606"/>
          <ac:spMkLst>
            <pc:docMk/>
            <pc:sldMk cId="1375674226" sldId="280"/>
            <ac:spMk id="14" creationId="{ADAD1991-FFD1-4E94-ABAB-7560D33008E4}"/>
          </ac:spMkLst>
        </pc:spChg>
        <pc:spChg chg="add del">
          <ac:chgData name="Shany-Jonathan Carle" userId="f3064aa4-0a6d-49b0-8370-fd088caafd1e" providerId="ADAL" clId="{4B681971-52DB-4F66-A3F0-FAF922F3139A}" dt="2020-11-16T19:46:39.887" v="1883" actId="26606"/>
          <ac:spMkLst>
            <pc:docMk/>
            <pc:sldMk cId="1375674226" sldId="280"/>
            <ac:spMk id="16" creationId="{3783CA14-24A1-485C-8B30-D6A5D87987AD}"/>
          </ac:spMkLst>
        </pc:spChg>
        <pc:spChg chg="add del">
          <ac:chgData name="Shany-Jonathan Carle" userId="f3064aa4-0a6d-49b0-8370-fd088caafd1e" providerId="ADAL" clId="{4B681971-52DB-4F66-A3F0-FAF922F3139A}" dt="2020-11-16T19:46:39.887" v="1883" actId="26606"/>
          <ac:spMkLst>
            <pc:docMk/>
            <pc:sldMk cId="1375674226" sldId="280"/>
            <ac:spMk id="17" creationId="{F3060C83-F051-4F0E-ABAD-AA0DFC48B218}"/>
          </ac:spMkLst>
        </pc:spChg>
        <pc:spChg chg="add del">
          <ac:chgData name="Shany-Jonathan Carle" userId="f3064aa4-0a6d-49b0-8370-fd088caafd1e" providerId="ADAL" clId="{4B681971-52DB-4F66-A3F0-FAF922F3139A}" dt="2020-11-16T19:46:39.887" v="1883" actId="26606"/>
          <ac:spMkLst>
            <pc:docMk/>
            <pc:sldMk cId="1375674226" sldId="280"/>
            <ac:spMk id="18" creationId="{9A97C86A-04D6-40F7-AE84-31AB43E6A846}"/>
          </ac:spMkLst>
        </pc:spChg>
        <pc:spChg chg="add del">
          <ac:chgData name="Shany-Jonathan Carle" userId="f3064aa4-0a6d-49b0-8370-fd088caafd1e" providerId="ADAL" clId="{4B681971-52DB-4F66-A3F0-FAF922F3139A}" dt="2020-11-16T19:46:39.887" v="1883" actId="26606"/>
          <ac:spMkLst>
            <pc:docMk/>
            <pc:sldMk cId="1375674226" sldId="280"/>
            <ac:spMk id="19" creationId="{83C98ABE-055B-441F-B07E-44F97F083C39}"/>
          </ac:spMkLst>
        </pc:spChg>
        <pc:spChg chg="add del">
          <ac:chgData name="Shany-Jonathan Carle" userId="f3064aa4-0a6d-49b0-8370-fd088caafd1e" providerId="ADAL" clId="{4B681971-52DB-4F66-A3F0-FAF922F3139A}" dt="2020-11-16T19:46:39.887" v="1883" actId="26606"/>
          <ac:spMkLst>
            <pc:docMk/>
            <pc:sldMk cId="1375674226" sldId="280"/>
            <ac:spMk id="20" creationId="{FF9F2414-84E8-453E-B1F3-389FDE8192D9}"/>
          </ac:spMkLst>
        </pc:spChg>
        <pc:spChg chg="add del">
          <ac:chgData name="Shany-Jonathan Carle" userId="f3064aa4-0a6d-49b0-8370-fd088caafd1e" providerId="ADAL" clId="{4B681971-52DB-4F66-A3F0-FAF922F3139A}" dt="2020-11-16T19:46:39.887" v="1883" actId="26606"/>
          <ac:spMkLst>
            <pc:docMk/>
            <pc:sldMk cId="1375674226" sldId="280"/>
            <ac:spMk id="21" creationId="{29FDB030-9B49-4CED-8CCD-4D99382388AC}"/>
          </ac:spMkLst>
        </pc:spChg>
        <pc:spChg chg="add del">
          <ac:chgData name="Shany-Jonathan Carle" userId="f3064aa4-0a6d-49b0-8370-fd088caafd1e" providerId="ADAL" clId="{4B681971-52DB-4F66-A3F0-FAF922F3139A}" dt="2020-11-16T19:46:39.887" v="1883" actId="26606"/>
          <ac:spMkLst>
            <pc:docMk/>
            <pc:sldMk cId="1375674226" sldId="280"/>
            <ac:spMk id="22" creationId="{3ECA69A1-7536-43AC-85EF-C7106179F5ED}"/>
          </ac:spMkLst>
        </pc:spChg>
        <pc:picChg chg="add mod">
          <ac:chgData name="Shany-Jonathan Carle" userId="f3064aa4-0a6d-49b0-8370-fd088caafd1e" providerId="ADAL" clId="{4B681971-52DB-4F66-A3F0-FAF922F3139A}" dt="2020-11-16T19:46:45.344" v="1887" actId="26606"/>
          <ac:picMkLst>
            <pc:docMk/>
            <pc:sldMk cId="1375674226" sldId="280"/>
            <ac:picMk id="5" creationId="{F1929ADD-509A-41A3-B2B6-57CABA303273}"/>
          </ac:picMkLst>
        </pc:picChg>
        <pc:picChg chg="add del">
          <ac:chgData name="Shany-Jonathan Carle" userId="f3064aa4-0a6d-49b0-8370-fd088caafd1e" providerId="ADAL" clId="{4B681971-52DB-4F66-A3F0-FAF922F3139A}" dt="2020-11-16T19:46:38.513" v="1881" actId="26606"/>
          <ac:picMkLst>
            <pc:docMk/>
            <pc:sldMk cId="1375674226" sldId="280"/>
            <ac:picMk id="12" creationId="{75554383-98AF-4A47-BB65-705FAAA4BE6A}"/>
          </ac:picMkLst>
        </pc:picChg>
      </pc:sldChg>
      <pc:sldChg chg="del">
        <pc:chgData name="Shany-Jonathan Carle" userId="f3064aa4-0a6d-49b0-8370-fd088caafd1e" providerId="ADAL" clId="{4B681971-52DB-4F66-A3F0-FAF922F3139A}" dt="2020-11-16T13:37:09.078" v="7" actId="47"/>
        <pc:sldMkLst>
          <pc:docMk/>
          <pc:sldMk cId="2925678397" sldId="280"/>
        </pc:sldMkLst>
      </pc:sldChg>
      <pc:sldChg chg="del">
        <pc:chgData name="Shany-Jonathan Carle" userId="f3064aa4-0a6d-49b0-8370-fd088caafd1e" providerId="ADAL" clId="{4B681971-52DB-4F66-A3F0-FAF922F3139A}" dt="2020-11-16T13:37:09.078" v="7" actId="47"/>
        <pc:sldMkLst>
          <pc:docMk/>
          <pc:sldMk cId="959179876" sldId="281"/>
        </pc:sldMkLst>
      </pc:sldChg>
      <pc:sldChg chg="del">
        <pc:chgData name="Shany-Jonathan Carle" userId="f3064aa4-0a6d-49b0-8370-fd088caafd1e" providerId="ADAL" clId="{4B681971-52DB-4F66-A3F0-FAF922F3139A}" dt="2020-11-16T13:37:09.078" v="7" actId="47"/>
        <pc:sldMkLst>
          <pc:docMk/>
          <pc:sldMk cId="3776239337" sldId="282"/>
        </pc:sldMkLst>
      </pc:sldChg>
      <pc:sldChg chg="del">
        <pc:chgData name="Shany-Jonathan Carle" userId="f3064aa4-0a6d-49b0-8370-fd088caafd1e" providerId="ADAL" clId="{4B681971-52DB-4F66-A3F0-FAF922F3139A}" dt="2020-11-16T13:37:09.078" v="7" actId="47"/>
        <pc:sldMkLst>
          <pc:docMk/>
          <pc:sldMk cId="1893091161" sldId="283"/>
        </pc:sldMkLst>
      </pc:sldChg>
      <pc:sldChg chg="del">
        <pc:chgData name="Shany-Jonathan Carle" userId="f3064aa4-0a6d-49b0-8370-fd088caafd1e" providerId="ADAL" clId="{4B681971-52DB-4F66-A3F0-FAF922F3139A}" dt="2020-11-16T13:37:09.078" v="7" actId="47"/>
        <pc:sldMkLst>
          <pc:docMk/>
          <pc:sldMk cId="1583259179" sldId="284"/>
        </pc:sldMkLst>
      </pc:sldChg>
      <pc:sldChg chg="del">
        <pc:chgData name="Shany-Jonathan Carle" userId="f3064aa4-0a6d-49b0-8370-fd088caafd1e" providerId="ADAL" clId="{4B681971-52DB-4F66-A3F0-FAF922F3139A}" dt="2020-11-16T13:37:09.078" v="7" actId="47"/>
        <pc:sldMkLst>
          <pc:docMk/>
          <pc:sldMk cId="1306892360" sldId="285"/>
        </pc:sldMkLst>
      </pc:sldChg>
      <pc:sldChg chg="del">
        <pc:chgData name="Shany-Jonathan Carle" userId="f3064aa4-0a6d-49b0-8370-fd088caafd1e" providerId="ADAL" clId="{4B681971-52DB-4F66-A3F0-FAF922F3139A}" dt="2020-11-16T13:37:09.078" v="7" actId="47"/>
        <pc:sldMkLst>
          <pc:docMk/>
          <pc:sldMk cId="2269362715" sldId="286"/>
        </pc:sldMkLst>
      </pc:sldChg>
      <pc:sldChg chg="del">
        <pc:chgData name="Shany-Jonathan Carle" userId="f3064aa4-0a6d-49b0-8370-fd088caafd1e" providerId="ADAL" clId="{4B681971-52DB-4F66-A3F0-FAF922F3139A}" dt="2020-11-16T13:37:09.078" v="7" actId="47"/>
        <pc:sldMkLst>
          <pc:docMk/>
          <pc:sldMk cId="1312328575" sldId="287"/>
        </pc:sldMkLst>
      </pc:sldChg>
    </pc:docChg>
  </pc:docChgLst>
  <pc:docChgLst>
    <pc:chgData name="Shany-Jonathan Carle" userId="f3064aa4-0a6d-49b0-8370-fd088caafd1e" providerId="ADAL" clId="{61DE9020-C719-4322-960D-DBCC6B3BE1B5}"/>
    <pc:docChg chg="undo custSel mod addSld delSld modSld sldOrd">
      <pc:chgData name="Shany-Jonathan Carle" userId="f3064aa4-0a6d-49b0-8370-fd088caafd1e" providerId="ADAL" clId="{61DE9020-C719-4322-960D-DBCC6B3BE1B5}" dt="2020-11-23T16:15:17.433" v="1934" actId="1076"/>
      <pc:docMkLst>
        <pc:docMk/>
      </pc:docMkLst>
      <pc:sldChg chg="modSp mod">
        <pc:chgData name="Shany-Jonathan Carle" userId="f3064aa4-0a6d-49b0-8370-fd088caafd1e" providerId="ADAL" clId="{61DE9020-C719-4322-960D-DBCC6B3BE1B5}" dt="2020-11-23T14:22:14.949" v="7" actId="20577"/>
        <pc:sldMkLst>
          <pc:docMk/>
          <pc:sldMk cId="954086509" sldId="256"/>
        </pc:sldMkLst>
        <pc:spChg chg="mod">
          <ac:chgData name="Shany-Jonathan Carle" userId="f3064aa4-0a6d-49b0-8370-fd088caafd1e" providerId="ADAL" clId="{61DE9020-C719-4322-960D-DBCC6B3BE1B5}" dt="2020-11-23T14:22:14.949" v="7" actId="20577"/>
          <ac:spMkLst>
            <pc:docMk/>
            <pc:sldMk cId="954086509" sldId="256"/>
            <ac:spMk id="2" creationId="{9EECDF2D-3639-4EE9-A4F1-0D9F3235A2AD}"/>
          </ac:spMkLst>
        </pc:spChg>
      </pc:sldChg>
      <pc:sldChg chg="addSp delSp modSp new mod">
        <pc:chgData name="Shany-Jonathan Carle" userId="f3064aa4-0a6d-49b0-8370-fd088caafd1e" providerId="ADAL" clId="{61DE9020-C719-4322-960D-DBCC6B3BE1B5}" dt="2020-11-23T15:51:19.424" v="1171" actId="123"/>
        <pc:sldMkLst>
          <pc:docMk/>
          <pc:sldMk cId="3130398196" sldId="257"/>
        </pc:sldMkLst>
        <pc:spChg chg="mod">
          <ac:chgData name="Shany-Jonathan Carle" userId="f3064aa4-0a6d-49b0-8370-fd088caafd1e" providerId="ADAL" clId="{61DE9020-C719-4322-960D-DBCC6B3BE1B5}" dt="2020-11-23T14:40:16.564" v="39" actId="20577"/>
          <ac:spMkLst>
            <pc:docMk/>
            <pc:sldMk cId="3130398196" sldId="257"/>
            <ac:spMk id="2" creationId="{0B844F5C-A9D4-4E09-8FFF-76B1BB3AE9AF}"/>
          </ac:spMkLst>
        </pc:spChg>
        <pc:spChg chg="del">
          <ac:chgData name="Shany-Jonathan Carle" userId="f3064aa4-0a6d-49b0-8370-fd088caafd1e" providerId="ADAL" clId="{61DE9020-C719-4322-960D-DBCC6B3BE1B5}" dt="2020-11-23T14:40:20.798" v="40" actId="478"/>
          <ac:spMkLst>
            <pc:docMk/>
            <pc:sldMk cId="3130398196" sldId="257"/>
            <ac:spMk id="3" creationId="{EF314256-5DCC-4906-B1EA-F124BA3628DD}"/>
          </ac:spMkLst>
        </pc:spChg>
        <pc:spChg chg="add mod">
          <ac:chgData name="Shany-Jonathan Carle" userId="f3064aa4-0a6d-49b0-8370-fd088caafd1e" providerId="ADAL" clId="{61DE9020-C719-4322-960D-DBCC6B3BE1B5}" dt="2020-11-23T14:48:55.736" v="679" actId="20577"/>
          <ac:spMkLst>
            <pc:docMk/>
            <pc:sldMk cId="3130398196" sldId="257"/>
            <ac:spMk id="5" creationId="{23E4AFDF-BC82-4046-B3C9-924370E289FE}"/>
          </ac:spMkLst>
        </pc:spChg>
        <pc:spChg chg="add mod">
          <ac:chgData name="Shany-Jonathan Carle" userId="f3064aa4-0a6d-49b0-8370-fd088caafd1e" providerId="ADAL" clId="{61DE9020-C719-4322-960D-DBCC6B3BE1B5}" dt="2020-11-23T15:51:19.424" v="1171" actId="123"/>
          <ac:spMkLst>
            <pc:docMk/>
            <pc:sldMk cId="3130398196" sldId="257"/>
            <ac:spMk id="6" creationId="{F85A08E1-83DD-4527-BD6D-EA6B1172EC30}"/>
          </ac:spMkLst>
        </pc:spChg>
        <pc:spChg chg="add mod">
          <ac:chgData name="Shany-Jonathan Carle" userId="f3064aa4-0a6d-49b0-8370-fd088caafd1e" providerId="ADAL" clId="{61DE9020-C719-4322-960D-DBCC6B3BE1B5}" dt="2020-11-23T14:49:04.339" v="688" actId="20577"/>
          <ac:spMkLst>
            <pc:docMk/>
            <pc:sldMk cId="3130398196" sldId="257"/>
            <ac:spMk id="8" creationId="{E925360A-6C9D-4C18-84B2-59BC118E18EE}"/>
          </ac:spMkLst>
        </pc:spChg>
      </pc:sldChg>
      <pc:sldChg chg="del">
        <pc:chgData name="Shany-Jonathan Carle" userId="f3064aa4-0a6d-49b0-8370-fd088caafd1e" providerId="ADAL" clId="{61DE9020-C719-4322-960D-DBCC6B3BE1B5}" dt="2020-11-23T14:22:28.572" v="8" actId="47"/>
        <pc:sldMkLst>
          <pc:docMk/>
          <pc:sldMk cId="4086818338" sldId="257"/>
        </pc:sldMkLst>
      </pc:sldChg>
      <pc:sldChg chg="addSp modSp new mod">
        <pc:chgData name="Shany-Jonathan Carle" userId="f3064aa4-0a6d-49b0-8370-fd088caafd1e" providerId="ADAL" clId="{61DE9020-C719-4322-960D-DBCC6B3BE1B5}" dt="2020-11-23T14:48:43.817" v="663" actId="1076"/>
        <pc:sldMkLst>
          <pc:docMk/>
          <pc:sldMk cId="2025582328" sldId="258"/>
        </pc:sldMkLst>
        <pc:spChg chg="mod">
          <ac:chgData name="Shany-Jonathan Carle" userId="f3064aa4-0a6d-49b0-8370-fd088caafd1e" providerId="ADAL" clId="{61DE9020-C719-4322-960D-DBCC6B3BE1B5}" dt="2020-11-23T14:44:04.258" v="480" actId="20577"/>
          <ac:spMkLst>
            <pc:docMk/>
            <pc:sldMk cId="2025582328" sldId="258"/>
            <ac:spMk id="2" creationId="{1626ACC9-3E6A-4B5A-AD1F-F48EF699738B}"/>
          </ac:spMkLst>
        </pc:spChg>
        <pc:spChg chg="mod">
          <ac:chgData name="Shany-Jonathan Carle" userId="f3064aa4-0a6d-49b0-8370-fd088caafd1e" providerId="ADAL" clId="{61DE9020-C719-4322-960D-DBCC6B3BE1B5}" dt="2020-11-23T14:44:32.859" v="659" actId="20577"/>
          <ac:spMkLst>
            <pc:docMk/>
            <pc:sldMk cId="2025582328" sldId="258"/>
            <ac:spMk id="3" creationId="{6CBF04AB-3BB8-4B06-9AE3-7D422F9A3505}"/>
          </ac:spMkLst>
        </pc:spChg>
        <pc:spChg chg="add mod">
          <ac:chgData name="Shany-Jonathan Carle" userId="f3064aa4-0a6d-49b0-8370-fd088caafd1e" providerId="ADAL" clId="{61DE9020-C719-4322-960D-DBCC6B3BE1B5}" dt="2020-11-23T14:48:43.817" v="663" actId="1076"/>
          <ac:spMkLst>
            <pc:docMk/>
            <pc:sldMk cId="2025582328" sldId="258"/>
            <ac:spMk id="5" creationId="{D7BD8D12-1E00-40F8-A145-2AB62CB17143}"/>
          </ac:spMkLst>
        </pc:spChg>
      </pc:sldChg>
      <pc:sldChg chg="del">
        <pc:chgData name="Shany-Jonathan Carle" userId="f3064aa4-0a6d-49b0-8370-fd088caafd1e" providerId="ADAL" clId="{61DE9020-C719-4322-960D-DBCC6B3BE1B5}" dt="2020-11-23T14:22:28.572" v="8" actId="47"/>
        <pc:sldMkLst>
          <pc:docMk/>
          <pc:sldMk cId="2393349845" sldId="258"/>
        </pc:sldMkLst>
      </pc:sldChg>
      <pc:sldChg chg="addSp modSp new mod">
        <pc:chgData name="Shany-Jonathan Carle" userId="f3064aa4-0a6d-49b0-8370-fd088caafd1e" providerId="ADAL" clId="{61DE9020-C719-4322-960D-DBCC6B3BE1B5}" dt="2020-11-23T14:52:36.765" v="939" actId="20577"/>
        <pc:sldMkLst>
          <pc:docMk/>
          <pc:sldMk cId="503941818" sldId="259"/>
        </pc:sldMkLst>
        <pc:spChg chg="mod">
          <ac:chgData name="Shany-Jonathan Carle" userId="f3064aa4-0a6d-49b0-8370-fd088caafd1e" providerId="ADAL" clId="{61DE9020-C719-4322-960D-DBCC6B3BE1B5}" dt="2020-11-23T14:52:36.765" v="939" actId="20577"/>
          <ac:spMkLst>
            <pc:docMk/>
            <pc:sldMk cId="503941818" sldId="259"/>
            <ac:spMk id="2" creationId="{CB05ABE7-3C3D-411F-AB9B-DF98270F61CC}"/>
          </ac:spMkLst>
        </pc:spChg>
        <pc:spChg chg="mod">
          <ac:chgData name="Shany-Jonathan Carle" userId="f3064aa4-0a6d-49b0-8370-fd088caafd1e" providerId="ADAL" clId="{61DE9020-C719-4322-960D-DBCC6B3BE1B5}" dt="2020-11-23T14:50:13.922" v="920" actId="123"/>
          <ac:spMkLst>
            <pc:docMk/>
            <pc:sldMk cId="503941818" sldId="259"/>
            <ac:spMk id="3" creationId="{BB6FD672-2427-4A68-8BA4-43AEFA1EDE35}"/>
          </ac:spMkLst>
        </pc:spChg>
        <pc:spChg chg="add mod">
          <ac:chgData name="Shany-Jonathan Carle" userId="f3064aa4-0a6d-49b0-8370-fd088caafd1e" providerId="ADAL" clId="{61DE9020-C719-4322-960D-DBCC6B3BE1B5}" dt="2020-11-23T14:52:20.788" v="924" actId="1076"/>
          <ac:spMkLst>
            <pc:docMk/>
            <pc:sldMk cId="503941818" sldId="259"/>
            <ac:spMk id="5" creationId="{C52D1710-B12D-48DA-B9BD-E3D01417787F}"/>
          </ac:spMkLst>
        </pc:spChg>
      </pc:sldChg>
      <pc:sldChg chg="del">
        <pc:chgData name="Shany-Jonathan Carle" userId="f3064aa4-0a6d-49b0-8370-fd088caafd1e" providerId="ADAL" clId="{61DE9020-C719-4322-960D-DBCC6B3BE1B5}" dt="2020-11-23T14:22:28.572" v="8" actId="47"/>
        <pc:sldMkLst>
          <pc:docMk/>
          <pc:sldMk cId="1830981414" sldId="259"/>
        </pc:sldMkLst>
      </pc:sldChg>
      <pc:sldChg chg="del">
        <pc:chgData name="Shany-Jonathan Carle" userId="f3064aa4-0a6d-49b0-8370-fd088caafd1e" providerId="ADAL" clId="{61DE9020-C719-4322-960D-DBCC6B3BE1B5}" dt="2020-11-23T14:22:28.572" v="8" actId="47"/>
        <pc:sldMkLst>
          <pc:docMk/>
          <pc:sldMk cId="1235347159" sldId="260"/>
        </pc:sldMkLst>
      </pc:sldChg>
      <pc:sldChg chg="addSp delSp modSp new mod">
        <pc:chgData name="Shany-Jonathan Carle" userId="f3064aa4-0a6d-49b0-8370-fd088caafd1e" providerId="ADAL" clId="{61DE9020-C719-4322-960D-DBCC6B3BE1B5}" dt="2020-11-23T14:53:18.088" v="980" actId="313"/>
        <pc:sldMkLst>
          <pc:docMk/>
          <pc:sldMk cId="2070795594" sldId="260"/>
        </pc:sldMkLst>
        <pc:spChg chg="mod">
          <ac:chgData name="Shany-Jonathan Carle" userId="f3064aa4-0a6d-49b0-8370-fd088caafd1e" providerId="ADAL" clId="{61DE9020-C719-4322-960D-DBCC6B3BE1B5}" dt="2020-11-23T14:53:18.088" v="980" actId="313"/>
          <ac:spMkLst>
            <pc:docMk/>
            <pc:sldMk cId="2070795594" sldId="260"/>
            <ac:spMk id="2" creationId="{0437ABB2-6949-4E10-A3D3-4A9243E7B987}"/>
          </ac:spMkLst>
        </pc:spChg>
        <pc:spChg chg="del mod">
          <ac:chgData name="Shany-Jonathan Carle" userId="f3064aa4-0a6d-49b0-8370-fd088caafd1e" providerId="ADAL" clId="{61DE9020-C719-4322-960D-DBCC6B3BE1B5}" dt="2020-11-23T14:52:50.289" v="970" actId="478"/>
          <ac:spMkLst>
            <pc:docMk/>
            <pc:sldMk cId="2070795594" sldId="260"/>
            <ac:spMk id="3" creationId="{24117EFD-C0A0-4478-B99F-56EDD13EDE29}"/>
          </ac:spMkLst>
        </pc:spChg>
        <pc:spChg chg="add mod">
          <ac:chgData name="Shany-Jonathan Carle" userId="f3064aa4-0a6d-49b0-8370-fd088caafd1e" providerId="ADAL" clId="{61DE9020-C719-4322-960D-DBCC6B3BE1B5}" dt="2020-11-23T14:53:16.040" v="979" actId="1076"/>
          <ac:spMkLst>
            <pc:docMk/>
            <pc:sldMk cId="2070795594" sldId="260"/>
            <ac:spMk id="5" creationId="{118AF3C9-D7FD-45AE-B536-D6DE0FC22340}"/>
          </ac:spMkLst>
        </pc:spChg>
      </pc:sldChg>
      <pc:sldChg chg="addSp modSp new mod">
        <pc:chgData name="Shany-Jonathan Carle" userId="f3064aa4-0a6d-49b0-8370-fd088caafd1e" providerId="ADAL" clId="{61DE9020-C719-4322-960D-DBCC6B3BE1B5}" dt="2020-11-23T14:56:54.248" v="1044" actId="14100"/>
        <pc:sldMkLst>
          <pc:docMk/>
          <pc:sldMk cId="4202467086" sldId="261"/>
        </pc:sldMkLst>
        <pc:spChg chg="mod">
          <ac:chgData name="Shany-Jonathan Carle" userId="f3064aa4-0a6d-49b0-8370-fd088caafd1e" providerId="ADAL" clId="{61DE9020-C719-4322-960D-DBCC6B3BE1B5}" dt="2020-11-23T14:53:28.701" v="987" actId="20577"/>
          <ac:spMkLst>
            <pc:docMk/>
            <pc:sldMk cId="4202467086" sldId="261"/>
            <ac:spMk id="2" creationId="{D406EF6E-1C15-4694-A2AB-05CA970691B5}"/>
          </ac:spMkLst>
        </pc:spChg>
        <pc:spChg chg="mod">
          <ac:chgData name="Shany-Jonathan Carle" userId="f3064aa4-0a6d-49b0-8370-fd088caafd1e" providerId="ADAL" clId="{61DE9020-C719-4322-960D-DBCC6B3BE1B5}" dt="2020-11-23T14:56:54.248" v="1044" actId="14100"/>
          <ac:spMkLst>
            <pc:docMk/>
            <pc:sldMk cId="4202467086" sldId="261"/>
            <ac:spMk id="3" creationId="{51FF0C04-B599-487A-821F-D757255F05CA}"/>
          </ac:spMkLst>
        </pc:spChg>
        <pc:spChg chg="add mod">
          <ac:chgData name="Shany-Jonathan Carle" userId="f3064aa4-0a6d-49b0-8370-fd088caafd1e" providerId="ADAL" clId="{61DE9020-C719-4322-960D-DBCC6B3BE1B5}" dt="2020-11-23T14:56:48.629" v="1043" actId="1076"/>
          <ac:spMkLst>
            <pc:docMk/>
            <pc:sldMk cId="4202467086" sldId="261"/>
            <ac:spMk id="5" creationId="{A432576C-8775-4504-BA1B-2DFBC128D8E3}"/>
          </ac:spMkLst>
        </pc:spChg>
      </pc:sldChg>
      <pc:sldChg chg="addSp delSp modSp new mod">
        <pc:chgData name="Shany-Jonathan Carle" userId="f3064aa4-0a6d-49b0-8370-fd088caafd1e" providerId="ADAL" clId="{61DE9020-C719-4322-960D-DBCC6B3BE1B5}" dt="2020-11-23T16:15:17.433" v="1934" actId="1076"/>
        <pc:sldMkLst>
          <pc:docMk/>
          <pc:sldMk cId="1857100294" sldId="262"/>
        </pc:sldMkLst>
        <pc:spChg chg="mod">
          <ac:chgData name="Shany-Jonathan Carle" userId="f3064aa4-0a6d-49b0-8370-fd088caafd1e" providerId="ADAL" clId="{61DE9020-C719-4322-960D-DBCC6B3BE1B5}" dt="2020-11-23T15:11:16.209" v="1092" actId="1076"/>
          <ac:spMkLst>
            <pc:docMk/>
            <pc:sldMk cId="1857100294" sldId="262"/>
            <ac:spMk id="2" creationId="{3F33AEA2-FAC5-4869-943A-B9F9A4AFB59D}"/>
          </ac:spMkLst>
        </pc:spChg>
        <pc:spChg chg="del">
          <ac:chgData name="Shany-Jonathan Carle" userId="f3064aa4-0a6d-49b0-8370-fd088caafd1e" providerId="ADAL" clId="{61DE9020-C719-4322-960D-DBCC6B3BE1B5}" dt="2020-11-23T15:10:31.714" v="1083" actId="478"/>
          <ac:spMkLst>
            <pc:docMk/>
            <pc:sldMk cId="1857100294" sldId="262"/>
            <ac:spMk id="3" creationId="{E1D8B55A-9101-443C-83DA-45CBE7397BE9}"/>
          </ac:spMkLst>
        </pc:spChg>
        <pc:spChg chg="add del mod">
          <ac:chgData name="Shany-Jonathan Carle" userId="f3064aa4-0a6d-49b0-8370-fd088caafd1e" providerId="ADAL" clId="{61DE9020-C719-4322-960D-DBCC6B3BE1B5}" dt="2020-11-23T16:14:56.414" v="1927" actId="478"/>
          <ac:spMkLst>
            <pc:docMk/>
            <pc:sldMk cId="1857100294" sldId="262"/>
            <ac:spMk id="5" creationId="{40E22D4E-A2EF-4394-9761-DF819A0A4F9F}"/>
          </ac:spMkLst>
        </pc:spChg>
        <pc:spChg chg="add del">
          <ac:chgData name="Shany-Jonathan Carle" userId="f3064aa4-0a6d-49b0-8370-fd088caafd1e" providerId="ADAL" clId="{61DE9020-C719-4322-960D-DBCC6B3BE1B5}" dt="2020-11-23T15:12:34.894" v="1097" actId="22"/>
          <ac:spMkLst>
            <pc:docMk/>
            <pc:sldMk cId="1857100294" sldId="262"/>
            <ac:spMk id="7" creationId="{E0337524-22DB-4FA9-9768-2FE5EB4F4428}"/>
          </ac:spMkLst>
        </pc:spChg>
        <pc:spChg chg="add mod">
          <ac:chgData name="Shany-Jonathan Carle" userId="f3064aa4-0a6d-49b0-8370-fd088caafd1e" providerId="ADAL" clId="{61DE9020-C719-4322-960D-DBCC6B3BE1B5}" dt="2020-11-23T16:15:17.433" v="1934" actId="1076"/>
          <ac:spMkLst>
            <pc:docMk/>
            <pc:sldMk cId="1857100294" sldId="262"/>
            <ac:spMk id="9" creationId="{D6C22544-275D-49D9-B0AB-E1F0D4A3AF0E}"/>
          </ac:spMkLst>
        </pc:spChg>
      </pc:sldChg>
      <pc:sldChg chg="del">
        <pc:chgData name="Shany-Jonathan Carle" userId="f3064aa4-0a6d-49b0-8370-fd088caafd1e" providerId="ADAL" clId="{61DE9020-C719-4322-960D-DBCC6B3BE1B5}" dt="2020-11-23T14:22:28.572" v="8" actId="47"/>
        <pc:sldMkLst>
          <pc:docMk/>
          <pc:sldMk cId="3361965861" sldId="262"/>
        </pc:sldMkLst>
      </pc:sldChg>
      <pc:sldChg chg="addSp delSp modSp new mod">
        <pc:chgData name="Shany-Jonathan Carle" userId="f3064aa4-0a6d-49b0-8370-fd088caafd1e" providerId="ADAL" clId="{61DE9020-C719-4322-960D-DBCC6B3BE1B5}" dt="2020-11-23T15:52:43.434" v="1220" actId="14100"/>
        <pc:sldMkLst>
          <pc:docMk/>
          <pc:sldMk cId="1582361355" sldId="263"/>
        </pc:sldMkLst>
        <pc:spChg chg="mod">
          <ac:chgData name="Shany-Jonathan Carle" userId="f3064aa4-0a6d-49b0-8370-fd088caafd1e" providerId="ADAL" clId="{61DE9020-C719-4322-960D-DBCC6B3BE1B5}" dt="2020-11-23T15:52:17.487" v="1216" actId="20577"/>
          <ac:spMkLst>
            <pc:docMk/>
            <pc:sldMk cId="1582361355" sldId="263"/>
            <ac:spMk id="2" creationId="{0501BE88-4D7B-45C1-B8A3-B263C53875D9}"/>
          </ac:spMkLst>
        </pc:spChg>
        <pc:spChg chg="del">
          <ac:chgData name="Shany-Jonathan Carle" userId="f3064aa4-0a6d-49b0-8370-fd088caafd1e" providerId="ADAL" clId="{61DE9020-C719-4322-960D-DBCC6B3BE1B5}" dt="2020-11-23T15:52:19.506" v="1217" actId="478"/>
          <ac:spMkLst>
            <pc:docMk/>
            <pc:sldMk cId="1582361355" sldId="263"/>
            <ac:spMk id="3" creationId="{72403B1F-B835-4818-96C3-01107E63790C}"/>
          </ac:spMkLst>
        </pc:spChg>
        <pc:spChg chg="add mod">
          <ac:chgData name="Shany-Jonathan Carle" userId="f3064aa4-0a6d-49b0-8370-fd088caafd1e" providerId="ADAL" clId="{61DE9020-C719-4322-960D-DBCC6B3BE1B5}" dt="2020-11-23T15:52:43.434" v="1220" actId="14100"/>
          <ac:spMkLst>
            <pc:docMk/>
            <pc:sldMk cId="1582361355" sldId="263"/>
            <ac:spMk id="5" creationId="{5F1A419A-55E4-4296-8109-A2D77E2AB989}"/>
          </ac:spMkLst>
        </pc:spChg>
      </pc:sldChg>
      <pc:sldChg chg="del">
        <pc:chgData name="Shany-Jonathan Carle" userId="f3064aa4-0a6d-49b0-8370-fd088caafd1e" providerId="ADAL" clId="{61DE9020-C719-4322-960D-DBCC6B3BE1B5}" dt="2020-11-23T14:22:28.572" v="8" actId="47"/>
        <pc:sldMkLst>
          <pc:docMk/>
          <pc:sldMk cId="3433419170" sldId="263"/>
        </pc:sldMkLst>
      </pc:sldChg>
      <pc:sldChg chg="addSp delSp modSp new mod">
        <pc:chgData name="Shany-Jonathan Carle" userId="f3064aa4-0a6d-49b0-8370-fd088caafd1e" providerId="ADAL" clId="{61DE9020-C719-4322-960D-DBCC6B3BE1B5}" dt="2020-11-23T15:53:57.508" v="1267" actId="14100"/>
        <pc:sldMkLst>
          <pc:docMk/>
          <pc:sldMk cId="375853912" sldId="264"/>
        </pc:sldMkLst>
        <pc:spChg chg="mod">
          <ac:chgData name="Shany-Jonathan Carle" userId="f3064aa4-0a6d-49b0-8370-fd088caafd1e" providerId="ADAL" clId="{61DE9020-C719-4322-960D-DBCC6B3BE1B5}" dt="2020-11-23T15:53:57.508" v="1267" actId="14100"/>
          <ac:spMkLst>
            <pc:docMk/>
            <pc:sldMk cId="375853912" sldId="264"/>
            <ac:spMk id="2" creationId="{18D84990-BF5D-4F48-A467-35089287BAF9}"/>
          </ac:spMkLst>
        </pc:spChg>
        <pc:spChg chg="del">
          <ac:chgData name="Shany-Jonathan Carle" userId="f3064aa4-0a6d-49b0-8370-fd088caafd1e" providerId="ADAL" clId="{61DE9020-C719-4322-960D-DBCC6B3BE1B5}" dt="2020-11-23T15:53:20.767" v="1258" actId="478"/>
          <ac:spMkLst>
            <pc:docMk/>
            <pc:sldMk cId="375853912" sldId="264"/>
            <ac:spMk id="3" creationId="{02AFF7D8-CE54-4B6B-B314-791DE62A2A65}"/>
          </ac:spMkLst>
        </pc:spChg>
        <pc:spChg chg="add mod">
          <ac:chgData name="Shany-Jonathan Carle" userId="f3064aa4-0a6d-49b0-8370-fd088caafd1e" providerId="ADAL" clId="{61DE9020-C719-4322-960D-DBCC6B3BE1B5}" dt="2020-11-23T15:53:47.189" v="1265" actId="404"/>
          <ac:spMkLst>
            <pc:docMk/>
            <pc:sldMk cId="375853912" sldId="264"/>
            <ac:spMk id="5" creationId="{D3C4AF00-14D1-4D32-8D0F-8FD77340B4CE}"/>
          </ac:spMkLst>
        </pc:spChg>
      </pc:sldChg>
      <pc:sldChg chg="del">
        <pc:chgData name="Shany-Jonathan Carle" userId="f3064aa4-0a6d-49b0-8370-fd088caafd1e" providerId="ADAL" clId="{61DE9020-C719-4322-960D-DBCC6B3BE1B5}" dt="2020-11-23T14:22:28.572" v="8" actId="47"/>
        <pc:sldMkLst>
          <pc:docMk/>
          <pc:sldMk cId="3513975918" sldId="264"/>
        </pc:sldMkLst>
      </pc:sldChg>
      <pc:sldChg chg="del">
        <pc:chgData name="Shany-Jonathan Carle" userId="f3064aa4-0a6d-49b0-8370-fd088caafd1e" providerId="ADAL" clId="{61DE9020-C719-4322-960D-DBCC6B3BE1B5}" dt="2020-11-23T14:22:28.572" v="8" actId="47"/>
        <pc:sldMkLst>
          <pc:docMk/>
          <pc:sldMk cId="429938788" sldId="265"/>
        </pc:sldMkLst>
      </pc:sldChg>
      <pc:sldChg chg="addSp delSp modSp new mod setBg">
        <pc:chgData name="Shany-Jonathan Carle" userId="f3064aa4-0a6d-49b0-8370-fd088caafd1e" providerId="ADAL" clId="{61DE9020-C719-4322-960D-DBCC6B3BE1B5}" dt="2020-11-23T15:56:07.625" v="1315" actId="20577"/>
        <pc:sldMkLst>
          <pc:docMk/>
          <pc:sldMk cId="609419092" sldId="265"/>
        </pc:sldMkLst>
        <pc:spChg chg="mod">
          <ac:chgData name="Shany-Jonathan Carle" userId="f3064aa4-0a6d-49b0-8370-fd088caafd1e" providerId="ADAL" clId="{61DE9020-C719-4322-960D-DBCC6B3BE1B5}" dt="2020-11-23T15:56:07.625" v="1315" actId="20577"/>
          <ac:spMkLst>
            <pc:docMk/>
            <pc:sldMk cId="609419092" sldId="265"/>
            <ac:spMk id="2" creationId="{3DA3B8E2-7576-48D4-A7E2-F363F7666844}"/>
          </ac:spMkLst>
        </pc:spChg>
        <pc:spChg chg="del">
          <ac:chgData name="Shany-Jonathan Carle" userId="f3064aa4-0a6d-49b0-8370-fd088caafd1e" providerId="ADAL" clId="{61DE9020-C719-4322-960D-DBCC6B3BE1B5}" dt="2020-11-23T15:54:08.300" v="1277" actId="478"/>
          <ac:spMkLst>
            <pc:docMk/>
            <pc:sldMk cId="609419092" sldId="265"/>
            <ac:spMk id="3" creationId="{9FC27562-AF67-466F-9FEA-55F9461C0D28}"/>
          </ac:spMkLst>
        </pc:spChg>
        <pc:spChg chg="add del">
          <ac:chgData name="Shany-Jonathan Carle" userId="f3064aa4-0a6d-49b0-8370-fd088caafd1e" providerId="ADAL" clId="{61DE9020-C719-4322-960D-DBCC6B3BE1B5}" dt="2020-11-23T15:55:13.130" v="1282" actId="26606"/>
          <ac:spMkLst>
            <pc:docMk/>
            <pc:sldMk cId="609419092" sldId="265"/>
            <ac:spMk id="10" creationId="{7F357D35-3E3E-4EC7-B3AE-C106ABB7DC68}"/>
          </ac:spMkLst>
        </pc:spChg>
        <pc:spChg chg="add del">
          <ac:chgData name="Shany-Jonathan Carle" userId="f3064aa4-0a6d-49b0-8370-fd088caafd1e" providerId="ADAL" clId="{61DE9020-C719-4322-960D-DBCC6B3BE1B5}" dt="2020-11-23T15:55:13.130" v="1282" actId="26606"/>
          <ac:spMkLst>
            <pc:docMk/>
            <pc:sldMk cId="609419092" sldId="265"/>
            <ac:spMk id="12" creationId="{9334D921-DCE6-4D92-987F-D98C93F1CBD7}"/>
          </ac:spMkLst>
        </pc:spChg>
        <pc:spChg chg="add del">
          <ac:chgData name="Shany-Jonathan Carle" userId="f3064aa4-0a6d-49b0-8370-fd088caafd1e" providerId="ADAL" clId="{61DE9020-C719-4322-960D-DBCC6B3BE1B5}" dt="2020-11-23T15:55:13.130" v="1282" actId="26606"/>
          <ac:spMkLst>
            <pc:docMk/>
            <pc:sldMk cId="609419092" sldId="265"/>
            <ac:spMk id="14" creationId="{DE4D942F-489D-4A7B-8983-942543481B69}"/>
          </ac:spMkLst>
        </pc:spChg>
        <pc:spChg chg="add del">
          <ac:chgData name="Shany-Jonathan Carle" userId="f3064aa4-0a6d-49b0-8370-fd088caafd1e" providerId="ADAL" clId="{61DE9020-C719-4322-960D-DBCC6B3BE1B5}" dt="2020-11-23T15:55:13.130" v="1282" actId="26606"/>
          <ac:spMkLst>
            <pc:docMk/>
            <pc:sldMk cId="609419092" sldId="265"/>
            <ac:spMk id="18" creationId="{593BD913-0EB6-48A4-B22A-6A4DE089854B}"/>
          </ac:spMkLst>
        </pc:spChg>
        <pc:picChg chg="add mod">
          <ac:chgData name="Shany-Jonathan Carle" userId="f3064aa4-0a6d-49b0-8370-fd088caafd1e" providerId="ADAL" clId="{61DE9020-C719-4322-960D-DBCC6B3BE1B5}" dt="2020-11-23T15:55:13.130" v="1282" actId="26606"/>
          <ac:picMkLst>
            <pc:docMk/>
            <pc:sldMk cId="609419092" sldId="265"/>
            <ac:picMk id="5" creationId="{8EDFEC14-A023-41DE-9FD3-7D22957DE178}"/>
          </ac:picMkLst>
        </pc:picChg>
        <pc:cxnChg chg="add del">
          <ac:chgData name="Shany-Jonathan Carle" userId="f3064aa4-0a6d-49b0-8370-fd088caafd1e" providerId="ADAL" clId="{61DE9020-C719-4322-960D-DBCC6B3BE1B5}" dt="2020-11-23T15:55:13.130" v="1282" actId="26606"/>
          <ac:cxnSpMkLst>
            <pc:docMk/>
            <pc:sldMk cId="609419092" sldId="265"/>
            <ac:cxnSpMk id="16" creationId="{E8F0F547-5526-40CC-8397-442101C26B40}"/>
          </ac:cxnSpMkLst>
        </pc:cxnChg>
      </pc:sldChg>
      <pc:sldChg chg="del">
        <pc:chgData name="Shany-Jonathan Carle" userId="f3064aa4-0a6d-49b0-8370-fd088caafd1e" providerId="ADAL" clId="{61DE9020-C719-4322-960D-DBCC6B3BE1B5}" dt="2020-11-23T14:22:28.572" v="8" actId="47"/>
        <pc:sldMkLst>
          <pc:docMk/>
          <pc:sldMk cId="1681769625" sldId="266"/>
        </pc:sldMkLst>
      </pc:sldChg>
      <pc:sldChg chg="addSp delSp modSp new mod">
        <pc:chgData name="Shany-Jonathan Carle" userId="f3064aa4-0a6d-49b0-8370-fd088caafd1e" providerId="ADAL" clId="{61DE9020-C719-4322-960D-DBCC6B3BE1B5}" dt="2020-11-23T15:55:58.635" v="1304" actId="20577"/>
        <pc:sldMkLst>
          <pc:docMk/>
          <pc:sldMk cId="3688486315" sldId="266"/>
        </pc:sldMkLst>
        <pc:spChg chg="mod">
          <ac:chgData name="Shany-Jonathan Carle" userId="f3064aa4-0a6d-49b0-8370-fd088caafd1e" providerId="ADAL" clId="{61DE9020-C719-4322-960D-DBCC6B3BE1B5}" dt="2020-11-23T15:55:58.635" v="1304" actId="20577"/>
          <ac:spMkLst>
            <pc:docMk/>
            <pc:sldMk cId="3688486315" sldId="266"/>
            <ac:spMk id="2" creationId="{93B6D8EA-8893-402F-BF21-0418A392150A}"/>
          </ac:spMkLst>
        </pc:spChg>
        <pc:spChg chg="del">
          <ac:chgData name="Shany-Jonathan Carle" userId="f3064aa4-0a6d-49b0-8370-fd088caafd1e" providerId="ADAL" clId="{61DE9020-C719-4322-960D-DBCC6B3BE1B5}" dt="2020-11-23T15:55:50.731" v="1292" actId="478"/>
          <ac:spMkLst>
            <pc:docMk/>
            <pc:sldMk cId="3688486315" sldId="266"/>
            <ac:spMk id="3" creationId="{304A9AF8-902E-4766-B22D-40C06B83EEDE}"/>
          </ac:spMkLst>
        </pc:spChg>
        <pc:picChg chg="add mod">
          <ac:chgData name="Shany-Jonathan Carle" userId="f3064aa4-0a6d-49b0-8370-fd088caafd1e" providerId="ADAL" clId="{61DE9020-C719-4322-960D-DBCC6B3BE1B5}" dt="2020-11-23T15:55:54.582" v="1294" actId="1076"/>
          <ac:picMkLst>
            <pc:docMk/>
            <pc:sldMk cId="3688486315" sldId="266"/>
            <ac:picMk id="5" creationId="{AAFB8D89-03D0-44A1-8F1E-27E973B18A28}"/>
          </ac:picMkLst>
        </pc:picChg>
      </pc:sldChg>
      <pc:sldChg chg="del">
        <pc:chgData name="Shany-Jonathan Carle" userId="f3064aa4-0a6d-49b0-8370-fd088caafd1e" providerId="ADAL" clId="{61DE9020-C719-4322-960D-DBCC6B3BE1B5}" dt="2020-11-23T14:22:28.572" v="8" actId="47"/>
        <pc:sldMkLst>
          <pc:docMk/>
          <pc:sldMk cId="1771418208" sldId="267"/>
        </pc:sldMkLst>
      </pc:sldChg>
      <pc:sldChg chg="modSp new mod ord">
        <pc:chgData name="Shany-Jonathan Carle" userId="f3064aa4-0a6d-49b0-8370-fd088caafd1e" providerId="ADAL" clId="{61DE9020-C719-4322-960D-DBCC6B3BE1B5}" dt="2020-11-23T15:59:16.506" v="1926" actId="20577"/>
        <pc:sldMkLst>
          <pc:docMk/>
          <pc:sldMk cId="2831712037" sldId="267"/>
        </pc:sldMkLst>
        <pc:spChg chg="mod">
          <ac:chgData name="Shany-Jonathan Carle" userId="f3064aa4-0a6d-49b0-8370-fd088caafd1e" providerId="ADAL" clId="{61DE9020-C719-4322-960D-DBCC6B3BE1B5}" dt="2020-11-23T15:56:28.908" v="1329" actId="20577"/>
          <ac:spMkLst>
            <pc:docMk/>
            <pc:sldMk cId="2831712037" sldId="267"/>
            <ac:spMk id="2" creationId="{8AD967AB-9BD8-4CFC-BE37-5257A27CE468}"/>
          </ac:spMkLst>
        </pc:spChg>
        <pc:spChg chg="mod">
          <ac:chgData name="Shany-Jonathan Carle" userId="f3064aa4-0a6d-49b0-8370-fd088caafd1e" providerId="ADAL" clId="{61DE9020-C719-4322-960D-DBCC6B3BE1B5}" dt="2020-11-23T15:59:16.506" v="1926" actId="20577"/>
          <ac:spMkLst>
            <pc:docMk/>
            <pc:sldMk cId="2831712037" sldId="267"/>
            <ac:spMk id="3" creationId="{355ABF07-A799-4BCB-B58C-ADEA2583B8A5}"/>
          </ac:spMkLst>
        </pc:spChg>
      </pc:sldChg>
      <pc:sldChg chg="del">
        <pc:chgData name="Shany-Jonathan Carle" userId="f3064aa4-0a6d-49b0-8370-fd088caafd1e" providerId="ADAL" clId="{61DE9020-C719-4322-960D-DBCC6B3BE1B5}" dt="2020-11-23T14:22:28.572" v="8" actId="47"/>
        <pc:sldMkLst>
          <pc:docMk/>
          <pc:sldMk cId="125137394" sldId="271"/>
        </pc:sldMkLst>
      </pc:sldChg>
      <pc:sldChg chg="del">
        <pc:chgData name="Shany-Jonathan Carle" userId="f3064aa4-0a6d-49b0-8370-fd088caafd1e" providerId="ADAL" clId="{61DE9020-C719-4322-960D-DBCC6B3BE1B5}" dt="2020-11-23T14:22:28.572" v="8" actId="47"/>
        <pc:sldMkLst>
          <pc:docMk/>
          <pc:sldMk cId="3215137597" sldId="272"/>
        </pc:sldMkLst>
      </pc:sldChg>
      <pc:sldChg chg="del">
        <pc:chgData name="Shany-Jonathan Carle" userId="f3064aa4-0a6d-49b0-8370-fd088caafd1e" providerId="ADAL" clId="{61DE9020-C719-4322-960D-DBCC6B3BE1B5}" dt="2020-11-23T14:22:28.572" v="8" actId="47"/>
        <pc:sldMkLst>
          <pc:docMk/>
          <pc:sldMk cId="2906591738" sldId="273"/>
        </pc:sldMkLst>
      </pc:sldChg>
      <pc:sldChg chg="del">
        <pc:chgData name="Shany-Jonathan Carle" userId="f3064aa4-0a6d-49b0-8370-fd088caafd1e" providerId="ADAL" clId="{61DE9020-C719-4322-960D-DBCC6B3BE1B5}" dt="2020-11-23T14:22:28.572" v="8" actId="47"/>
        <pc:sldMkLst>
          <pc:docMk/>
          <pc:sldMk cId="1527921697" sldId="274"/>
        </pc:sldMkLst>
      </pc:sldChg>
      <pc:sldChg chg="del">
        <pc:chgData name="Shany-Jonathan Carle" userId="f3064aa4-0a6d-49b0-8370-fd088caafd1e" providerId="ADAL" clId="{61DE9020-C719-4322-960D-DBCC6B3BE1B5}" dt="2020-11-23T14:22:28.572" v="8" actId="47"/>
        <pc:sldMkLst>
          <pc:docMk/>
          <pc:sldMk cId="4240101470" sldId="275"/>
        </pc:sldMkLst>
      </pc:sldChg>
      <pc:sldChg chg="del">
        <pc:chgData name="Shany-Jonathan Carle" userId="f3064aa4-0a6d-49b0-8370-fd088caafd1e" providerId="ADAL" clId="{61DE9020-C719-4322-960D-DBCC6B3BE1B5}" dt="2020-11-23T14:22:28.572" v="8" actId="47"/>
        <pc:sldMkLst>
          <pc:docMk/>
          <pc:sldMk cId="2146030177" sldId="276"/>
        </pc:sldMkLst>
      </pc:sldChg>
      <pc:sldChg chg="del">
        <pc:chgData name="Shany-Jonathan Carle" userId="f3064aa4-0a6d-49b0-8370-fd088caafd1e" providerId="ADAL" clId="{61DE9020-C719-4322-960D-DBCC6B3BE1B5}" dt="2020-11-23T14:22:28.572" v="8" actId="47"/>
        <pc:sldMkLst>
          <pc:docMk/>
          <pc:sldMk cId="1086884094" sldId="277"/>
        </pc:sldMkLst>
      </pc:sldChg>
      <pc:sldChg chg="del">
        <pc:chgData name="Shany-Jonathan Carle" userId="f3064aa4-0a6d-49b0-8370-fd088caafd1e" providerId="ADAL" clId="{61DE9020-C719-4322-960D-DBCC6B3BE1B5}" dt="2020-11-23T14:22:28.572" v="8" actId="47"/>
        <pc:sldMkLst>
          <pc:docMk/>
          <pc:sldMk cId="2308373529" sldId="278"/>
        </pc:sldMkLst>
      </pc:sldChg>
      <pc:sldChg chg="del">
        <pc:chgData name="Shany-Jonathan Carle" userId="f3064aa4-0a6d-49b0-8370-fd088caafd1e" providerId="ADAL" clId="{61DE9020-C719-4322-960D-DBCC6B3BE1B5}" dt="2020-11-23T14:22:28.572" v="8" actId="47"/>
        <pc:sldMkLst>
          <pc:docMk/>
          <pc:sldMk cId="1017882144" sldId="279"/>
        </pc:sldMkLst>
      </pc:sldChg>
      <pc:sldChg chg="del">
        <pc:chgData name="Shany-Jonathan Carle" userId="f3064aa4-0a6d-49b0-8370-fd088caafd1e" providerId="ADAL" clId="{61DE9020-C719-4322-960D-DBCC6B3BE1B5}" dt="2020-11-23T14:22:28.572" v="8" actId="47"/>
        <pc:sldMkLst>
          <pc:docMk/>
          <pc:sldMk cId="1375674226" sldId="280"/>
        </pc:sldMkLst>
      </pc:sldChg>
    </pc:docChg>
  </pc:docChgLst>
  <pc:docChgLst>
    <pc:chgData name="Shany-Jonathan Carle" userId="f3064aa4-0a6d-49b0-8370-fd088caafd1e" providerId="ADAL" clId="{3FFED06F-F2BA-4DAD-9ABC-1AB8C376DD68}"/>
    <pc:docChg chg="custSel addSld delSld modSld">
      <pc:chgData name="Shany-Jonathan Carle" userId="f3064aa4-0a6d-49b0-8370-fd088caafd1e" providerId="ADAL" clId="{3FFED06F-F2BA-4DAD-9ABC-1AB8C376DD68}" dt="2020-11-25T02:53:05.497" v="998" actId="20577"/>
      <pc:docMkLst>
        <pc:docMk/>
      </pc:docMkLst>
      <pc:sldChg chg="modSp mod">
        <pc:chgData name="Shany-Jonathan Carle" userId="f3064aa4-0a6d-49b0-8370-fd088caafd1e" providerId="ADAL" clId="{3FFED06F-F2BA-4DAD-9ABC-1AB8C376DD68}" dt="2020-11-25T01:42:52.165" v="8" actId="20577"/>
        <pc:sldMkLst>
          <pc:docMk/>
          <pc:sldMk cId="954086509" sldId="256"/>
        </pc:sldMkLst>
        <pc:spChg chg="mod">
          <ac:chgData name="Shany-Jonathan Carle" userId="f3064aa4-0a6d-49b0-8370-fd088caafd1e" providerId="ADAL" clId="{3FFED06F-F2BA-4DAD-9ABC-1AB8C376DD68}" dt="2020-11-25T01:42:52.165" v="8" actId="20577"/>
          <ac:spMkLst>
            <pc:docMk/>
            <pc:sldMk cId="954086509" sldId="256"/>
            <ac:spMk id="2" creationId="{9EECDF2D-3639-4EE9-A4F1-0D9F3235A2AD}"/>
          </ac:spMkLst>
        </pc:spChg>
      </pc:sldChg>
      <pc:sldChg chg="addSp delSp modSp new mod">
        <pc:chgData name="Shany-Jonathan Carle" userId="f3064aa4-0a6d-49b0-8370-fd088caafd1e" providerId="ADAL" clId="{3FFED06F-F2BA-4DAD-9ABC-1AB8C376DD68}" dt="2020-11-25T01:57:45.026" v="21" actId="14100"/>
        <pc:sldMkLst>
          <pc:docMk/>
          <pc:sldMk cId="1842467913" sldId="257"/>
        </pc:sldMkLst>
        <pc:spChg chg="mod">
          <ac:chgData name="Shany-Jonathan Carle" userId="f3064aa4-0a6d-49b0-8370-fd088caafd1e" providerId="ADAL" clId="{3FFED06F-F2BA-4DAD-9ABC-1AB8C376DD68}" dt="2020-11-25T01:44:16.181" v="18" actId="20577"/>
          <ac:spMkLst>
            <pc:docMk/>
            <pc:sldMk cId="1842467913" sldId="257"/>
            <ac:spMk id="2" creationId="{F854178D-906D-41A2-A715-1ECB4897AFB1}"/>
          </ac:spMkLst>
        </pc:spChg>
        <pc:spChg chg="del">
          <ac:chgData name="Shany-Jonathan Carle" userId="f3064aa4-0a6d-49b0-8370-fd088caafd1e" providerId="ADAL" clId="{3FFED06F-F2BA-4DAD-9ABC-1AB8C376DD68}" dt="2020-11-25T01:44:18.977" v="19" actId="478"/>
          <ac:spMkLst>
            <pc:docMk/>
            <pc:sldMk cId="1842467913" sldId="257"/>
            <ac:spMk id="3" creationId="{96702F64-BD76-4445-AC96-00F0C986D839}"/>
          </ac:spMkLst>
        </pc:spChg>
        <pc:spChg chg="add mod">
          <ac:chgData name="Shany-Jonathan Carle" userId="f3064aa4-0a6d-49b0-8370-fd088caafd1e" providerId="ADAL" clId="{3FFED06F-F2BA-4DAD-9ABC-1AB8C376DD68}" dt="2020-11-25T01:57:45.026" v="21" actId="14100"/>
          <ac:spMkLst>
            <pc:docMk/>
            <pc:sldMk cId="1842467913" sldId="257"/>
            <ac:spMk id="5" creationId="{639843D6-55CB-48AF-88DE-655D4CBA3516}"/>
          </ac:spMkLst>
        </pc:spChg>
      </pc:sldChg>
      <pc:sldChg chg="del">
        <pc:chgData name="Shany-Jonathan Carle" userId="f3064aa4-0a6d-49b0-8370-fd088caafd1e" providerId="ADAL" clId="{3FFED06F-F2BA-4DAD-9ABC-1AB8C376DD68}" dt="2020-11-25T01:44:10.266" v="9" actId="47"/>
        <pc:sldMkLst>
          <pc:docMk/>
          <pc:sldMk cId="3130398196" sldId="257"/>
        </pc:sldMkLst>
      </pc:sldChg>
      <pc:sldChg chg="del">
        <pc:chgData name="Shany-Jonathan Carle" userId="f3064aa4-0a6d-49b0-8370-fd088caafd1e" providerId="ADAL" clId="{3FFED06F-F2BA-4DAD-9ABC-1AB8C376DD68}" dt="2020-11-25T01:44:10.266" v="9" actId="47"/>
        <pc:sldMkLst>
          <pc:docMk/>
          <pc:sldMk cId="2025582328" sldId="258"/>
        </pc:sldMkLst>
      </pc:sldChg>
      <pc:sldChg chg="addSp modSp new mod">
        <pc:chgData name="Shany-Jonathan Carle" userId="f3064aa4-0a6d-49b0-8370-fd088caafd1e" providerId="ADAL" clId="{3FFED06F-F2BA-4DAD-9ABC-1AB8C376DD68}" dt="2020-11-25T01:59:01.761" v="164" actId="20577"/>
        <pc:sldMkLst>
          <pc:docMk/>
          <pc:sldMk cId="2458499764" sldId="258"/>
        </pc:sldMkLst>
        <pc:spChg chg="mod">
          <ac:chgData name="Shany-Jonathan Carle" userId="f3064aa4-0a6d-49b0-8370-fd088caafd1e" providerId="ADAL" clId="{3FFED06F-F2BA-4DAD-9ABC-1AB8C376DD68}" dt="2020-11-25T01:57:51.875" v="28" actId="20577"/>
          <ac:spMkLst>
            <pc:docMk/>
            <pc:sldMk cId="2458499764" sldId="258"/>
            <ac:spMk id="2" creationId="{6569F4EC-C203-44CF-9AD6-D9AF1E570A31}"/>
          </ac:spMkLst>
        </pc:spChg>
        <pc:spChg chg="mod">
          <ac:chgData name="Shany-Jonathan Carle" userId="f3064aa4-0a6d-49b0-8370-fd088caafd1e" providerId="ADAL" clId="{3FFED06F-F2BA-4DAD-9ABC-1AB8C376DD68}" dt="2020-11-25T01:59:01.761" v="164" actId="20577"/>
          <ac:spMkLst>
            <pc:docMk/>
            <pc:sldMk cId="2458499764" sldId="258"/>
            <ac:spMk id="3" creationId="{B826D260-5472-4D82-A45E-37E8699C7DF5}"/>
          </ac:spMkLst>
        </pc:spChg>
        <pc:spChg chg="add mod">
          <ac:chgData name="Shany-Jonathan Carle" userId="f3064aa4-0a6d-49b0-8370-fd088caafd1e" providerId="ADAL" clId="{3FFED06F-F2BA-4DAD-9ABC-1AB8C376DD68}" dt="2020-11-25T01:58:52.587" v="163" actId="20577"/>
          <ac:spMkLst>
            <pc:docMk/>
            <pc:sldMk cId="2458499764" sldId="258"/>
            <ac:spMk id="5" creationId="{5E8B250A-0337-4731-891F-3452134CED75}"/>
          </ac:spMkLst>
        </pc:spChg>
      </pc:sldChg>
      <pc:sldChg chg="del">
        <pc:chgData name="Shany-Jonathan Carle" userId="f3064aa4-0a6d-49b0-8370-fd088caafd1e" providerId="ADAL" clId="{3FFED06F-F2BA-4DAD-9ABC-1AB8C376DD68}" dt="2020-11-25T01:44:10.266" v="9" actId="47"/>
        <pc:sldMkLst>
          <pc:docMk/>
          <pc:sldMk cId="503941818" sldId="259"/>
        </pc:sldMkLst>
      </pc:sldChg>
      <pc:sldChg chg="addSp delSp modSp new mod">
        <pc:chgData name="Shany-Jonathan Carle" userId="f3064aa4-0a6d-49b0-8370-fd088caafd1e" providerId="ADAL" clId="{3FFED06F-F2BA-4DAD-9ABC-1AB8C376DD68}" dt="2020-11-25T02:01:45.819" v="304" actId="403"/>
        <pc:sldMkLst>
          <pc:docMk/>
          <pc:sldMk cId="2550318593" sldId="259"/>
        </pc:sldMkLst>
        <pc:spChg chg="mod">
          <ac:chgData name="Shany-Jonathan Carle" userId="f3064aa4-0a6d-49b0-8370-fd088caafd1e" providerId="ADAL" clId="{3FFED06F-F2BA-4DAD-9ABC-1AB8C376DD68}" dt="2020-11-25T01:59:25.818" v="186" actId="1076"/>
          <ac:spMkLst>
            <pc:docMk/>
            <pc:sldMk cId="2550318593" sldId="259"/>
            <ac:spMk id="2" creationId="{A0957064-1DA8-477F-8C61-5D636FDC9853}"/>
          </ac:spMkLst>
        </pc:spChg>
        <pc:spChg chg="del">
          <ac:chgData name="Shany-Jonathan Carle" userId="f3064aa4-0a6d-49b0-8370-fd088caafd1e" providerId="ADAL" clId="{3FFED06F-F2BA-4DAD-9ABC-1AB8C376DD68}" dt="2020-11-25T01:59:20.221" v="183" actId="478"/>
          <ac:spMkLst>
            <pc:docMk/>
            <pc:sldMk cId="2550318593" sldId="259"/>
            <ac:spMk id="3" creationId="{E8E3DAD6-CFAA-416C-8CBB-4FBFCD4C2706}"/>
          </ac:spMkLst>
        </pc:spChg>
        <pc:spChg chg="add mod">
          <ac:chgData name="Shany-Jonathan Carle" userId="f3064aa4-0a6d-49b0-8370-fd088caafd1e" providerId="ADAL" clId="{3FFED06F-F2BA-4DAD-9ABC-1AB8C376DD68}" dt="2020-11-25T02:01:45.819" v="304" actId="403"/>
          <ac:spMkLst>
            <pc:docMk/>
            <pc:sldMk cId="2550318593" sldId="259"/>
            <ac:spMk id="5" creationId="{C2A00998-A106-414E-8221-52F72A8721A5}"/>
          </ac:spMkLst>
        </pc:spChg>
      </pc:sldChg>
      <pc:sldChg chg="addSp delSp modSp new mod">
        <pc:chgData name="Shany-Jonathan Carle" userId="f3064aa4-0a6d-49b0-8370-fd088caafd1e" providerId="ADAL" clId="{3FFED06F-F2BA-4DAD-9ABC-1AB8C376DD68}" dt="2020-11-25T02:49:52.076" v="709" actId="20577"/>
        <pc:sldMkLst>
          <pc:docMk/>
          <pc:sldMk cId="1859770692" sldId="260"/>
        </pc:sldMkLst>
        <pc:spChg chg="mod">
          <ac:chgData name="Shany-Jonathan Carle" userId="f3064aa4-0a6d-49b0-8370-fd088caafd1e" providerId="ADAL" clId="{3FFED06F-F2BA-4DAD-9ABC-1AB8C376DD68}" dt="2020-11-25T02:47:40.729" v="478" actId="1076"/>
          <ac:spMkLst>
            <pc:docMk/>
            <pc:sldMk cId="1859770692" sldId="260"/>
            <ac:spMk id="2" creationId="{8064A561-1FA6-4E77-8052-785C6035501B}"/>
          </ac:spMkLst>
        </pc:spChg>
        <pc:spChg chg="del mod">
          <ac:chgData name="Shany-Jonathan Carle" userId="f3064aa4-0a6d-49b0-8370-fd088caafd1e" providerId="ADAL" clId="{3FFED06F-F2BA-4DAD-9ABC-1AB8C376DD68}" dt="2020-11-25T02:47:32.320" v="476" actId="478"/>
          <ac:spMkLst>
            <pc:docMk/>
            <pc:sldMk cId="1859770692" sldId="260"/>
            <ac:spMk id="3" creationId="{50818B75-1387-499B-BF81-ADB33131243B}"/>
          </ac:spMkLst>
        </pc:spChg>
        <pc:spChg chg="add del mod">
          <ac:chgData name="Shany-Jonathan Carle" userId="f3064aa4-0a6d-49b0-8370-fd088caafd1e" providerId="ADAL" clId="{3FFED06F-F2BA-4DAD-9ABC-1AB8C376DD68}" dt="2020-11-25T02:48:17.471" v="494" actId="478"/>
          <ac:spMkLst>
            <pc:docMk/>
            <pc:sldMk cId="1859770692" sldId="260"/>
            <ac:spMk id="5" creationId="{F5C3CA1E-CB9C-4670-8AFA-7ADDC6B9B896}"/>
          </ac:spMkLst>
        </pc:spChg>
        <pc:spChg chg="add mod">
          <ac:chgData name="Shany-Jonathan Carle" userId="f3064aa4-0a6d-49b0-8370-fd088caafd1e" providerId="ADAL" clId="{3FFED06F-F2BA-4DAD-9ABC-1AB8C376DD68}" dt="2020-11-25T02:49:52.076" v="709" actId="20577"/>
          <ac:spMkLst>
            <pc:docMk/>
            <pc:sldMk cId="1859770692" sldId="260"/>
            <ac:spMk id="7" creationId="{078E408C-154A-4883-8119-896A8E6BD97D}"/>
          </ac:spMkLst>
        </pc:spChg>
      </pc:sldChg>
      <pc:sldChg chg="del">
        <pc:chgData name="Shany-Jonathan Carle" userId="f3064aa4-0a6d-49b0-8370-fd088caafd1e" providerId="ADAL" clId="{3FFED06F-F2BA-4DAD-9ABC-1AB8C376DD68}" dt="2020-11-25T01:44:10.266" v="9" actId="47"/>
        <pc:sldMkLst>
          <pc:docMk/>
          <pc:sldMk cId="2070795594" sldId="260"/>
        </pc:sldMkLst>
      </pc:sldChg>
      <pc:sldChg chg="addSp delSp modSp new mod">
        <pc:chgData name="Shany-Jonathan Carle" userId="f3064aa4-0a6d-49b0-8370-fd088caafd1e" providerId="ADAL" clId="{3FFED06F-F2BA-4DAD-9ABC-1AB8C376DD68}" dt="2020-11-25T02:50:35.555" v="715" actId="14100"/>
        <pc:sldMkLst>
          <pc:docMk/>
          <pc:sldMk cId="1514890072" sldId="261"/>
        </pc:sldMkLst>
        <pc:spChg chg="del">
          <ac:chgData name="Shany-Jonathan Carle" userId="f3064aa4-0a6d-49b0-8370-fd088caafd1e" providerId="ADAL" clId="{3FFED06F-F2BA-4DAD-9ABC-1AB8C376DD68}" dt="2020-11-25T02:50:27.502" v="712" actId="478"/>
          <ac:spMkLst>
            <pc:docMk/>
            <pc:sldMk cId="1514890072" sldId="261"/>
            <ac:spMk id="2" creationId="{5F3782C3-48E1-4046-8721-B61AC50BA6C0}"/>
          </ac:spMkLst>
        </pc:spChg>
        <pc:spChg chg="del">
          <ac:chgData name="Shany-Jonathan Carle" userId="f3064aa4-0a6d-49b0-8370-fd088caafd1e" providerId="ADAL" clId="{3FFED06F-F2BA-4DAD-9ABC-1AB8C376DD68}" dt="2020-11-25T02:50:24.384" v="711" actId="478"/>
          <ac:spMkLst>
            <pc:docMk/>
            <pc:sldMk cId="1514890072" sldId="261"/>
            <ac:spMk id="3" creationId="{EACF8367-5237-4E0F-B59F-6BFF94905E1D}"/>
          </ac:spMkLst>
        </pc:spChg>
        <pc:spChg chg="add mod">
          <ac:chgData name="Shany-Jonathan Carle" userId="f3064aa4-0a6d-49b0-8370-fd088caafd1e" providerId="ADAL" clId="{3FFED06F-F2BA-4DAD-9ABC-1AB8C376DD68}" dt="2020-11-25T02:50:35.555" v="715" actId="14100"/>
          <ac:spMkLst>
            <pc:docMk/>
            <pc:sldMk cId="1514890072" sldId="261"/>
            <ac:spMk id="5" creationId="{3911E3DD-492A-4DB0-ACBD-C7973F6C64AE}"/>
          </ac:spMkLst>
        </pc:spChg>
      </pc:sldChg>
      <pc:sldChg chg="del">
        <pc:chgData name="Shany-Jonathan Carle" userId="f3064aa4-0a6d-49b0-8370-fd088caafd1e" providerId="ADAL" clId="{3FFED06F-F2BA-4DAD-9ABC-1AB8C376DD68}" dt="2020-11-25T01:44:10.266" v="9" actId="47"/>
        <pc:sldMkLst>
          <pc:docMk/>
          <pc:sldMk cId="4202467086" sldId="261"/>
        </pc:sldMkLst>
      </pc:sldChg>
      <pc:sldChg chg="addSp modSp new mod">
        <pc:chgData name="Shany-Jonathan Carle" userId="f3064aa4-0a6d-49b0-8370-fd088caafd1e" providerId="ADAL" clId="{3FFED06F-F2BA-4DAD-9ABC-1AB8C376DD68}" dt="2020-11-25T02:53:05.497" v="998" actId="20577"/>
        <pc:sldMkLst>
          <pc:docMk/>
          <pc:sldMk cId="996165164" sldId="262"/>
        </pc:sldMkLst>
        <pc:spChg chg="mod">
          <ac:chgData name="Shany-Jonathan Carle" userId="f3064aa4-0a6d-49b0-8370-fd088caafd1e" providerId="ADAL" clId="{3FFED06F-F2BA-4DAD-9ABC-1AB8C376DD68}" dt="2020-11-25T02:50:50.772" v="744" actId="20577"/>
          <ac:spMkLst>
            <pc:docMk/>
            <pc:sldMk cId="996165164" sldId="262"/>
            <ac:spMk id="2" creationId="{6093D139-C2BC-4F0C-AC90-1194A8D41C0F}"/>
          </ac:spMkLst>
        </pc:spChg>
        <pc:spChg chg="mod">
          <ac:chgData name="Shany-Jonathan Carle" userId="f3064aa4-0a6d-49b0-8370-fd088caafd1e" providerId="ADAL" clId="{3FFED06F-F2BA-4DAD-9ABC-1AB8C376DD68}" dt="2020-11-25T02:53:05.497" v="998" actId="20577"/>
          <ac:spMkLst>
            <pc:docMk/>
            <pc:sldMk cId="996165164" sldId="262"/>
            <ac:spMk id="3" creationId="{6E38AEC4-2168-4A12-B6FB-5CAF652768ED}"/>
          </ac:spMkLst>
        </pc:spChg>
        <pc:picChg chg="add">
          <ac:chgData name="Shany-Jonathan Carle" userId="f3064aa4-0a6d-49b0-8370-fd088caafd1e" providerId="ADAL" clId="{3FFED06F-F2BA-4DAD-9ABC-1AB8C376DD68}" dt="2020-11-25T02:52:11.495" v="803" actId="22"/>
          <ac:picMkLst>
            <pc:docMk/>
            <pc:sldMk cId="996165164" sldId="262"/>
            <ac:picMk id="5" creationId="{79A299D2-8514-47BE-980F-F23AF04BC008}"/>
          </ac:picMkLst>
        </pc:picChg>
      </pc:sldChg>
      <pc:sldChg chg="del">
        <pc:chgData name="Shany-Jonathan Carle" userId="f3064aa4-0a6d-49b0-8370-fd088caafd1e" providerId="ADAL" clId="{3FFED06F-F2BA-4DAD-9ABC-1AB8C376DD68}" dt="2020-11-25T01:44:10.266" v="9" actId="47"/>
        <pc:sldMkLst>
          <pc:docMk/>
          <pc:sldMk cId="1857100294" sldId="262"/>
        </pc:sldMkLst>
      </pc:sldChg>
      <pc:sldChg chg="del">
        <pc:chgData name="Shany-Jonathan Carle" userId="f3064aa4-0a6d-49b0-8370-fd088caafd1e" providerId="ADAL" clId="{3FFED06F-F2BA-4DAD-9ABC-1AB8C376DD68}" dt="2020-11-25T01:44:10.266" v="9" actId="47"/>
        <pc:sldMkLst>
          <pc:docMk/>
          <pc:sldMk cId="1582361355" sldId="263"/>
        </pc:sldMkLst>
      </pc:sldChg>
      <pc:sldChg chg="del">
        <pc:chgData name="Shany-Jonathan Carle" userId="f3064aa4-0a6d-49b0-8370-fd088caafd1e" providerId="ADAL" clId="{3FFED06F-F2BA-4DAD-9ABC-1AB8C376DD68}" dt="2020-11-25T01:44:10.266" v="9" actId="47"/>
        <pc:sldMkLst>
          <pc:docMk/>
          <pc:sldMk cId="375853912" sldId="264"/>
        </pc:sldMkLst>
      </pc:sldChg>
      <pc:sldChg chg="del">
        <pc:chgData name="Shany-Jonathan Carle" userId="f3064aa4-0a6d-49b0-8370-fd088caafd1e" providerId="ADAL" clId="{3FFED06F-F2BA-4DAD-9ABC-1AB8C376DD68}" dt="2020-11-25T01:44:10.266" v="9" actId="47"/>
        <pc:sldMkLst>
          <pc:docMk/>
          <pc:sldMk cId="609419092" sldId="265"/>
        </pc:sldMkLst>
      </pc:sldChg>
      <pc:sldChg chg="del">
        <pc:chgData name="Shany-Jonathan Carle" userId="f3064aa4-0a6d-49b0-8370-fd088caafd1e" providerId="ADAL" clId="{3FFED06F-F2BA-4DAD-9ABC-1AB8C376DD68}" dt="2020-11-25T01:44:10.266" v="9" actId="47"/>
        <pc:sldMkLst>
          <pc:docMk/>
          <pc:sldMk cId="3688486315" sldId="266"/>
        </pc:sldMkLst>
      </pc:sldChg>
      <pc:sldChg chg="del">
        <pc:chgData name="Shany-Jonathan Carle" userId="f3064aa4-0a6d-49b0-8370-fd088caafd1e" providerId="ADAL" clId="{3FFED06F-F2BA-4DAD-9ABC-1AB8C376DD68}" dt="2020-11-25T01:44:10.266" v="9" actId="47"/>
        <pc:sldMkLst>
          <pc:docMk/>
          <pc:sldMk cId="2831712037"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4A8DC-C4AF-4652-AC32-ADFAD1738180}"/>
              </a:ext>
            </a:extLst>
          </p:cNvPr>
          <p:cNvSpPr>
            <a:spLocks noGrp="1"/>
          </p:cNvSpPr>
          <p:nvPr>
            <p:ph type="ctrTitle"/>
          </p:nvPr>
        </p:nvSpPr>
        <p:spPr>
          <a:xfrm>
            <a:off x="1524000" y="1122363"/>
            <a:ext cx="9144000" cy="2387600"/>
          </a:xfrm>
        </p:spPr>
        <p:txBody>
          <a:bodyPr anchor="b"/>
          <a:lstStyle>
            <a:lvl1pPr algn="ctr">
              <a:defRPr sz="6000"/>
            </a:lvl1pPr>
          </a:lstStyle>
          <a:p>
            <a:r>
              <a:rPr lang="fr-CA"/>
              <a:t>Modifiez le style du titre</a:t>
            </a:r>
          </a:p>
        </p:txBody>
      </p:sp>
      <p:sp>
        <p:nvSpPr>
          <p:cNvPr id="3" name="Sous-titre 2">
            <a:extLst>
              <a:ext uri="{FF2B5EF4-FFF2-40B4-BE49-F238E27FC236}">
                <a16:creationId xmlns:a16="http://schemas.microsoft.com/office/drawing/2014/main" id="{3847FE07-1509-4618-BFDD-2F2A07A12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883199F-26E1-4DB1-9CA8-7E8CED47D5B0}"/>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5" name="Espace réservé du pied de page 4">
            <a:extLst>
              <a:ext uri="{FF2B5EF4-FFF2-40B4-BE49-F238E27FC236}">
                <a16:creationId xmlns:a16="http://schemas.microsoft.com/office/drawing/2014/main" id="{878972CB-BD9A-4995-92F2-5CC190BFA2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C0CFE87-B16B-4990-9241-968139C62E0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6243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405F9-9DFF-4742-9857-F192A455EA4B}"/>
              </a:ext>
            </a:extLst>
          </p:cNvPr>
          <p:cNvSpPr>
            <a:spLocks noGrp="1"/>
          </p:cNvSpPr>
          <p:nvPr>
            <p:ph type="title"/>
          </p:nvPr>
        </p:nvSpPr>
        <p:spPr/>
        <p:txBody>
          <a:bodyPr/>
          <a:lstStyle/>
          <a:p>
            <a:r>
              <a:rPr lang="fr-CA"/>
              <a:t>Modifiez le style du titre</a:t>
            </a:r>
          </a:p>
        </p:txBody>
      </p:sp>
      <p:sp>
        <p:nvSpPr>
          <p:cNvPr id="3" name="Espace réservé du texte vertical 2">
            <a:extLst>
              <a:ext uri="{FF2B5EF4-FFF2-40B4-BE49-F238E27FC236}">
                <a16:creationId xmlns:a16="http://schemas.microsoft.com/office/drawing/2014/main" id="{6A7E0B7C-2D83-463E-8FBF-B5C1896806B5}"/>
              </a:ext>
            </a:extLst>
          </p:cNvPr>
          <p:cNvSpPr>
            <a:spLocks noGrp="1"/>
          </p:cNvSpPr>
          <p:nvPr>
            <p:ph type="body" orient="vert" idx="1"/>
          </p:nvPr>
        </p:nvSpPr>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898AF828-D8A2-445A-9F05-B6C6E20EC721}"/>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5" name="Espace réservé du pied de page 4">
            <a:extLst>
              <a:ext uri="{FF2B5EF4-FFF2-40B4-BE49-F238E27FC236}">
                <a16:creationId xmlns:a16="http://schemas.microsoft.com/office/drawing/2014/main" id="{26E58E7C-83BF-4AD8-9C5D-C611998294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E92182-C482-4E0F-B08D-1366FDD1D31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71180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E969EE-D58A-4102-801C-5E0126DD9109}"/>
              </a:ext>
            </a:extLst>
          </p:cNvPr>
          <p:cNvSpPr>
            <a:spLocks noGrp="1"/>
          </p:cNvSpPr>
          <p:nvPr>
            <p:ph type="title" orient="vert"/>
          </p:nvPr>
        </p:nvSpPr>
        <p:spPr>
          <a:xfrm>
            <a:off x="8724900" y="365125"/>
            <a:ext cx="2628900" cy="5811838"/>
          </a:xfrm>
        </p:spPr>
        <p:txBody>
          <a:bodyPr vert="eaVert"/>
          <a:lstStyle/>
          <a:p>
            <a:r>
              <a:rPr lang="fr-CA"/>
              <a:t>Modifiez le style du titre</a:t>
            </a:r>
          </a:p>
        </p:txBody>
      </p:sp>
      <p:sp>
        <p:nvSpPr>
          <p:cNvPr id="3" name="Espace réservé du texte vertical 2">
            <a:extLst>
              <a:ext uri="{FF2B5EF4-FFF2-40B4-BE49-F238E27FC236}">
                <a16:creationId xmlns:a16="http://schemas.microsoft.com/office/drawing/2014/main" id="{A0D73470-3533-4D82-9B78-D347A794D930}"/>
              </a:ext>
            </a:extLst>
          </p:cNvPr>
          <p:cNvSpPr>
            <a:spLocks noGrp="1"/>
          </p:cNvSpPr>
          <p:nvPr>
            <p:ph type="body" orient="vert" idx="1"/>
          </p:nvPr>
        </p:nvSpPr>
        <p:spPr>
          <a:xfrm>
            <a:off x="838200" y="365125"/>
            <a:ext cx="7734300" cy="5811838"/>
          </a:xfrm>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D558D78-E782-4B90-BA62-E390635F2521}"/>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5" name="Espace réservé du pied de page 4">
            <a:extLst>
              <a:ext uri="{FF2B5EF4-FFF2-40B4-BE49-F238E27FC236}">
                <a16:creationId xmlns:a16="http://schemas.microsoft.com/office/drawing/2014/main" id="{39380A4C-292A-49BF-8242-23B985FB0F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8B678AC-A9FC-4025-A2BA-C102B4D1D057}"/>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8744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0A43-A785-43F0-8AA7-AC17391A63ED}"/>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5585E074-1D09-47C4-A46B-064D1B3C87E4}"/>
              </a:ext>
            </a:extLst>
          </p:cNvPr>
          <p:cNvSpPr>
            <a:spLocks noGrp="1"/>
          </p:cNvSpPr>
          <p:nvPr>
            <p:ph idx="1"/>
          </p:nvPr>
        </p:nvSpPr>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6640D95-E024-4ACF-95D4-78E3288C9D2A}"/>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5" name="Espace réservé du pied de page 4">
            <a:extLst>
              <a:ext uri="{FF2B5EF4-FFF2-40B4-BE49-F238E27FC236}">
                <a16:creationId xmlns:a16="http://schemas.microsoft.com/office/drawing/2014/main" id="{5BD43D00-AD54-43BB-8A14-13A12C3F28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7467E55-6C86-4043-BBFB-E556A2890C4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36331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3D82C-E584-4782-931A-D51D73EA300E}"/>
              </a:ext>
            </a:extLst>
          </p:cNvPr>
          <p:cNvSpPr>
            <a:spLocks noGrp="1"/>
          </p:cNvSpPr>
          <p:nvPr>
            <p:ph type="title"/>
          </p:nvPr>
        </p:nvSpPr>
        <p:spPr>
          <a:xfrm>
            <a:off x="831850" y="1709738"/>
            <a:ext cx="10515600" cy="2852737"/>
          </a:xfrm>
        </p:spPr>
        <p:txBody>
          <a:bodyPr anchor="b"/>
          <a:lstStyle>
            <a:lvl1pPr>
              <a:defRPr sz="6000"/>
            </a:lvl1pPr>
          </a:lstStyle>
          <a:p>
            <a:r>
              <a:rPr lang="fr-CA"/>
              <a:t>Modifiez le style du titre</a:t>
            </a:r>
          </a:p>
        </p:txBody>
      </p:sp>
      <p:sp>
        <p:nvSpPr>
          <p:cNvPr id="3" name="Espace réservé du texte 2">
            <a:extLst>
              <a:ext uri="{FF2B5EF4-FFF2-40B4-BE49-F238E27FC236}">
                <a16:creationId xmlns:a16="http://schemas.microsoft.com/office/drawing/2014/main" id="{73127DEC-569E-438D-9D27-57F5BA6D4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Modifier les styles du texte du masque</a:t>
            </a:r>
          </a:p>
        </p:txBody>
      </p:sp>
      <p:sp>
        <p:nvSpPr>
          <p:cNvPr id="4" name="Espace réservé de la date 3">
            <a:extLst>
              <a:ext uri="{FF2B5EF4-FFF2-40B4-BE49-F238E27FC236}">
                <a16:creationId xmlns:a16="http://schemas.microsoft.com/office/drawing/2014/main" id="{A42A6EAB-7978-428A-BCCC-2035D003D52A}"/>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5" name="Espace réservé du pied de page 4">
            <a:extLst>
              <a:ext uri="{FF2B5EF4-FFF2-40B4-BE49-F238E27FC236}">
                <a16:creationId xmlns:a16="http://schemas.microsoft.com/office/drawing/2014/main" id="{E6D8126A-EF0E-41E0-8629-D6C6B7CBC2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CCED88-001B-4D14-BB72-1D848781AED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600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8DA14-A54C-4B6C-8BFD-6480D4487E60}"/>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BEEBBF4F-1C1D-4B75-BCF6-827B12EBB6D8}"/>
              </a:ext>
            </a:extLst>
          </p:cNvPr>
          <p:cNvSpPr>
            <a:spLocks noGrp="1"/>
          </p:cNvSpPr>
          <p:nvPr>
            <p:ph sz="half" idx="1"/>
          </p:nvPr>
        </p:nvSpPr>
        <p:spPr>
          <a:xfrm>
            <a:off x="838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6E3D5836-D4AE-4771-B4E8-FA427937C40E}"/>
              </a:ext>
            </a:extLst>
          </p:cNvPr>
          <p:cNvSpPr>
            <a:spLocks noGrp="1"/>
          </p:cNvSpPr>
          <p:nvPr>
            <p:ph sz="half" idx="2"/>
          </p:nvPr>
        </p:nvSpPr>
        <p:spPr>
          <a:xfrm>
            <a:off x="6172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33A8E883-F68A-46FF-A17F-BE871585EE58}"/>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6" name="Espace réservé du pied de page 5">
            <a:extLst>
              <a:ext uri="{FF2B5EF4-FFF2-40B4-BE49-F238E27FC236}">
                <a16:creationId xmlns:a16="http://schemas.microsoft.com/office/drawing/2014/main" id="{E2A726C6-D85A-4303-B69F-95C43747B0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120E401-FF19-4C9C-938F-23874992156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476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ED65-165B-4F21-9346-DEEA150FCD28}"/>
              </a:ext>
            </a:extLst>
          </p:cNvPr>
          <p:cNvSpPr>
            <a:spLocks noGrp="1"/>
          </p:cNvSpPr>
          <p:nvPr>
            <p:ph type="title"/>
          </p:nvPr>
        </p:nvSpPr>
        <p:spPr>
          <a:xfrm>
            <a:off x="839788" y="365125"/>
            <a:ext cx="10515600" cy="1325563"/>
          </a:xfrm>
        </p:spPr>
        <p:txBody>
          <a:bodyPr/>
          <a:lstStyle/>
          <a:p>
            <a:r>
              <a:rPr lang="fr-CA"/>
              <a:t>Modifiez le style du titre</a:t>
            </a:r>
          </a:p>
        </p:txBody>
      </p:sp>
      <p:sp>
        <p:nvSpPr>
          <p:cNvPr id="3" name="Espace réservé du texte 2">
            <a:extLst>
              <a:ext uri="{FF2B5EF4-FFF2-40B4-BE49-F238E27FC236}">
                <a16:creationId xmlns:a16="http://schemas.microsoft.com/office/drawing/2014/main" id="{B0C55C23-F218-4028-82D4-26506EB7E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4" name="Espace réservé du contenu 3">
            <a:extLst>
              <a:ext uri="{FF2B5EF4-FFF2-40B4-BE49-F238E27FC236}">
                <a16:creationId xmlns:a16="http://schemas.microsoft.com/office/drawing/2014/main" id="{F3AA1FE5-6935-46E4-BAB5-F2102BA9D35E}"/>
              </a:ext>
            </a:extLst>
          </p:cNvPr>
          <p:cNvSpPr>
            <a:spLocks noGrp="1"/>
          </p:cNvSpPr>
          <p:nvPr>
            <p:ph sz="half" idx="2"/>
          </p:nvPr>
        </p:nvSpPr>
        <p:spPr>
          <a:xfrm>
            <a:off x="839788" y="2505075"/>
            <a:ext cx="5157787"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DC925E6B-CC53-42AE-ABD6-24F6728EC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6" name="Espace réservé du contenu 5">
            <a:extLst>
              <a:ext uri="{FF2B5EF4-FFF2-40B4-BE49-F238E27FC236}">
                <a16:creationId xmlns:a16="http://schemas.microsoft.com/office/drawing/2014/main" id="{0CA9E9DA-B1D6-4260-82D4-5DD5191202FC}"/>
              </a:ext>
            </a:extLst>
          </p:cNvPr>
          <p:cNvSpPr>
            <a:spLocks noGrp="1"/>
          </p:cNvSpPr>
          <p:nvPr>
            <p:ph sz="quarter" idx="4"/>
          </p:nvPr>
        </p:nvSpPr>
        <p:spPr>
          <a:xfrm>
            <a:off x="6172200" y="2505075"/>
            <a:ext cx="5183188"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84EF37AF-B11E-4861-8F3F-E7167F1D7588}"/>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8" name="Espace réservé du pied de page 7">
            <a:extLst>
              <a:ext uri="{FF2B5EF4-FFF2-40B4-BE49-F238E27FC236}">
                <a16:creationId xmlns:a16="http://schemas.microsoft.com/office/drawing/2014/main" id="{7D1A84F1-A5F7-4393-BD31-E7FFCC7476B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09911845-779A-4E9B-AA29-E6688FDC8B74}"/>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3976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417A0-29EC-4C25-ACD7-F57E45BF9B96}"/>
              </a:ext>
            </a:extLst>
          </p:cNvPr>
          <p:cNvSpPr>
            <a:spLocks noGrp="1"/>
          </p:cNvSpPr>
          <p:nvPr>
            <p:ph type="title"/>
          </p:nvPr>
        </p:nvSpPr>
        <p:spPr/>
        <p:txBody>
          <a:bodyPr/>
          <a:lstStyle/>
          <a:p>
            <a:r>
              <a:rPr lang="fr-CA"/>
              <a:t>Modifiez le style du titre</a:t>
            </a:r>
          </a:p>
        </p:txBody>
      </p:sp>
      <p:sp>
        <p:nvSpPr>
          <p:cNvPr id="3" name="Espace réservé de la date 2">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4" name="Espace réservé du pied de page 3">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66452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789C7BD-AC20-46EB-8178-4A794AE12EFF}"/>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3" name="Espace réservé du pied de page 2">
            <a:extLst>
              <a:ext uri="{FF2B5EF4-FFF2-40B4-BE49-F238E27FC236}">
                <a16:creationId xmlns:a16="http://schemas.microsoft.com/office/drawing/2014/main" id="{AB8B409C-04DE-40E9-8ED8-0A88D3CFD592}"/>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F47B2809-9912-4EE7-B2BA-A1B8F25E69DE}"/>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181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CFBE-0450-4DCB-A2A4-33530269FF4D}"/>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du contenu 2">
            <a:extLst>
              <a:ext uri="{FF2B5EF4-FFF2-40B4-BE49-F238E27FC236}">
                <a16:creationId xmlns:a16="http://schemas.microsoft.com/office/drawing/2014/main" id="{92B87E0F-6A58-4F4B-8701-85A38AF3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1AD191F1-2C4A-4163-9CFC-9E355CBB2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2ED4F01F-3C8D-4081-A8D6-1080982C0E6C}"/>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6" name="Espace réservé du pied de page 5">
            <a:extLst>
              <a:ext uri="{FF2B5EF4-FFF2-40B4-BE49-F238E27FC236}">
                <a16:creationId xmlns:a16="http://schemas.microsoft.com/office/drawing/2014/main" id="{E28FC714-3204-4BCF-BE19-1C5F41D31BD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748F61-7DCD-44C1-B55E-46842A457C2B}"/>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7162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A1516-2FDA-4214-AD7B-304867BCFD62}"/>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pour une image  2">
            <a:extLst>
              <a:ext uri="{FF2B5EF4-FFF2-40B4-BE49-F238E27FC236}">
                <a16:creationId xmlns:a16="http://schemas.microsoft.com/office/drawing/2014/main" id="{C1AB3FAF-630F-42F3-ACC3-86572AF5E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C9350950-C105-41DC-AE5B-8FD1234C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CD119FC2-C928-42DD-8C06-688C404BFF27}"/>
              </a:ext>
            </a:extLst>
          </p:cNvPr>
          <p:cNvSpPr>
            <a:spLocks noGrp="1"/>
          </p:cNvSpPr>
          <p:nvPr>
            <p:ph type="dt" sz="half" idx="10"/>
          </p:nvPr>
        </p:nvSpPr>
        <p:spPr/>
        <p:txBody>
          <a:bodyPr/>
          <a:lstStyle/>
          <a:p>
            <a:fld id="{0F83F41A-0AC9-46AE-80E5-213A985D2FBC}" type="datetimeFigureOut">
              <a:rPr lang="fr-CA" smtClean="0"/>
              <a:t>2020-11-30</a:t>
            </a:fld>
            <a:endParaRPr lang="fr-CA"/>
          </a:p>
        </p:txBody>
      </p:sp>
      <p:sp>
        <p:nvSpPr>
          <p:cNvPr id="6" name="Espace réservé du pied de page 5">
            <a:extLst>
              <a:ext uri="{FF2B5EF4-FFF2-40B4-BE49-F238E27FC236}">
                <a16:creationId xmlns:a16="http://schemas.microsoft.com/office/drawing/2014/main" id="{8125B4E9-BA30-4571-AB97-93CF700A7E1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5EA017F-EFBE-433E-A23D-28DB82985BF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9232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239FE0-7C23-49D6-9493-47D4D11FD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Modifiez le style du titre</a:t>
            </a:r>
          </a:p>
        </p:txBody>
      </p:sp>
      <p:sp>
        <p:nvSpPr>
          <p:cNvPr id="3" name="Espace réservé du texte 2">
            <a:extLst>
              <a:ext uri="{FF2B5EF4-FFF2-40B4-BE49-F238E27FC236}">
                <a16:creationId xmlns:a16="http://schemas.microsoft.com/office/drawing/2014/main" id="{7A032DBC-96EA-4E25-A233-66395E3D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9442B95-01A5-48D3-BC5F-4DF713F2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3F41A-0AC9-46AE-80E5-213A985D2FBC}" type="datetimeFigureOut">
              <a:rPr lang="fr-CA" smtClean="0"/>
              <a:t>2020-11-30</a:t>
            </a:fld>
            <a:endParaRPr lang="fr-CA"/>
          </a:p>
        </p:txBody>
      </p:sp>
      <p:sp>
        <p:nvSpPr>
          <p:cNvPr id="5" name="Espace réservé du pied de page 4">
            <a:extLst>
              <a:ext uri="{FF2B5EF4-FFF2-40B4-BE49-F238E27FC236}">
                <a16:creationId xmlns:a16="http://schemas.microsoft.com/office/drawing/2014/main" id="{D689C65C-841D-41BE-BA1A-DCEA6F77C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92D1C6A3-3E42-4155-8258-05F0292F3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EC9D-5697-4E5B-8ED7-1432B59ABEA1}" type="slidenum">
              <a:rPr lang="fr-CA" smtClean="0"/>
              <a:t>‹N°›</a:t>
            </a:fld>
            <a:endParaRPr lang="fr-CA"/>
          </a:p>
        </p:txBody>
      </p:sp>
    </p:spTree>
    <p:extLst>
      <p:ext uri="{BB962C8B-B14F-4D97-AF65-F5344CB8AC3E}">
        <p14:creationId xmlns:p14="http://schemas.microsoft.com/office/powerpoint/2010/main" val="190705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9EECDF2D-3639-4EE9-A4F1-0D9F3235A2AD}"/>
              </a:ext>
            </a:extLst>
          </p:cNvPr>
          <p:cNvSpPr>
            <a:spLocks noGrp="1"/>
          </p:cNvSpPr>
          <p:nvPr>
            <p:ph type="ctrTitle"/>
          </p:nvPr>
        </p:nvSpPr>
        <p:spPr>
          <a:xfrm>
            <a:off x="1109980" y="4277356"/>
            <a:ext cx="9966960" cy="1560320"/>
          </a:xfrm>
        </p:spPr>
        <p:txBody>
          <a:bodyPr>
            <a:normAutofit/>
          </a:bodyPr>
          <a:lstStyle/>
          <a:p>
            <a:r>
              <a:rPr lang="fr-CA" sz="5800" dirty="0">
                <a:solidFill>
                  <a:schemeClr val="accent1"/>
                </a:solidFill>
                <a:cs typeface="Calibri Light"/>
              </a:rPr>
              <a:t>Gestion des usagers</a:t>
            </a:r>
            <a:endParaRPr lang="fr-CA" sz="5800" dirty="0">
              <a:solidFill>
                <a:schemeClr val="accent1"/>
              </a:solidFill>
            </a:endParaRPr>
          </a:p>
        </p:txBody>
      </p:sp>
      <p:pic>
        <p:nvPicPr>
          <p:cNvPr id="4" name="Image 4">
            <a:extLst>
              <a:ext uri="{FF2B5EF4-FFF2-40B4-BE49-F238E27FC236}">
                <a16:creationId xmlns:a16="http://schemas.microsoft.com/office/drawing/2014/main" id="{9B0D281C-0DB8-48DD-9684-DDBA1FEC215A}"/>
              </a:ext>
            </a:extLst>
          </p:cNvPr>
          <p:cNvPicPr>
            <a:picLocks noChangeAspect="1"/>
          </p:cNvPicPr>
          <p:nvPr/>
        </p:nvPicPr>
        <p:blipFill rotWithShape="1">
          <a:blip r:embed="rId2"/>
          <a:srcRect t="5626" b="7113"/>
          <a:stretch/>
        </p:blipFill>
        <p:spPr>
          <a:xfrm>
            <a:off x="243840" y="256540"/>
            <a:ext cx="11704320" cy="3764276"/>
          </a:xfrm>
          <a:prstGeom prst="rect">
            <a:avLst/>
          </a:prstGeom>
        </p:spPr>
      </p:pic>
    </p:spTree>
    <p:extLst>
      <p:ext uri="{BB962C8B-B14F-4D97-AF65-F5344CB8AC3E}">
        <p14:creationId xmlns:p14="http://schemas.microsoft.com/office/powerpoint/2010/main" val="95408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C7DFC-3098-4DDC-A896-0349D88B90F8}"/>
              </a:ext>
            </a:extLst>
          </p:cNvPr>
          <p:cNvSpPr>
            <a:spLocks noGrp="1"/>
          </p:cNvSpPr>
          <p:nvPr>
            <p:ph type="title"/>
          </p:nvPr>
        </p:nvSpPr>
        <p:spPr/>
        <p:txBody>
          <a:bodyPr/>
          <a:lstStyle/>
          <a:p>
            <a:r>
              <a:rPr lang="fr-CA" dirty="0"/>
              <a:t>Si votre mot de passe ne s’appelle pas </a:t>
            </a:r>
            <a:r>
              <a:rPr lang="fr-CA" dirty="0" err="1"/>
              <a:t>password</a:t>
            </a:r>
            <a:endParaRPr lang="en-CA" dirty="0"/>
          </a:p>
        </p:txBody>
      </p:sp>
      <p:sp>
        <p:nvSpPr>
          <p:cNvPr id="3" name="Espace réservé du contenu 2">
            <a:extLst>
              <a:ext uri="{FF2B5EF4-FFF2-40B4-BE49-F238E27FC236}">
                <a16:creationId xmlns:a16="http://schemas.microsoft.com/office/drawing/2014/main" id="{F00AD5BC-E3C8-4BD4-9128-CEB6B66DB355}"/>
              </a:ext>
            </a:extLst>
          </p:cNvPr>
          <p:cNvSpPr>
            <a:spLocks noGrp="1"/>
          </p:cNvSpPr>
          <p:nvPr>
            <p:ph idx="1"/>
          </p:nvPr>
        </p:nvSpPr>
        <p:spPr/>
        <p:txBody>
          <a:bodyPr>
            <a:normAutofit lnSpcReduction="10000"/>
          </a:bodyPr>
          <a:lstStyle/>
          <a:p>
            <a:pPr marL="0" indent="0" algn="l">
              <a:buNone/>
            </a:pP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 Retrouve le mot de passe de l'usager.</a:t>
            </a:r>
          </a:p>
          <a:p>
            <a:pPr marL="0" indent="0" algn="l">
              <a:buNone/>
            </a:pPr>
            <a:r>
              <a:rPr lang="fr-FR" b="0" i="0" dirty="0">
                <a:solidFill>
                  <a:srgbClr val="666666"/>
                </a:solidFill>
                <a:effectLst/>
                <a:latin typeface="Consolas" panose="020B0609020204030204" pitchFamily="49" charset="0"/>
              </a:rPr>
              <a:t> * Nécessaire pour l'authentification puisque </a:t>
            </a:r>
            <a:r>
              <a:rPr lang="fr-FR" b="0" i="0" dirty="0" err="1">
                <a:solidFill>
                  <a:srgbClr val="666666"/>
                </a:solidFill>
                <a:effectLst/>
                <a:latin typeface="Consolas" panose="020B0609020204030204" pitchFamily="49" charset="0"/>
              </a:rPr>
              <a:t>Laravel</a:t>
            </a:r>
            <a:r>
              <a:rPr lang="fr-FR" b="0" i="0" dirty="0">
                <a:solidFill>
                  <a:srgbClr val="666666"/>
                </a:solidFill>
                <a:effectLst/>
                <a:latin typeface="Consolas" panose="020B0609020204030204" pitchFamily="49" charset="0"/>
              </a:rPr>
              <a:t> a besoin d'un champ qui s'appelle </a:t>
            </a:r>
            <a:r>
              <a:rPr lang="fr-FR" b="0" i="0" dirty="0" err="1">
                <a:solidFill>
                  <a:srgbClr val="666666"/>
                </a:solidFill>
                <a:effectLst/>
                <a:latin typeface="Consolas" panose="020B0609020204030204" pitchFamily="49" charset="0"/>
              </a:rPr>
              <a:t>password</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 @return string</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public </a:t>
            </a:r>
            <a:r>
              <a:rPr lang="fr-FR" b="0" i="0" dirty="0" err="1">
                <a:solidFill>
                  <a:srgbClr val="666666"/>
                </a:solidFill>
                <a:effectLst/>
                <a:latin typeface="Consolas" panose="020B0609020204030204" pitchFamily="49" charset="0"/>
              </a:rPr>
              <a:t>function</a:t>
            </a:r>
            <a:r>
              <a:rPr lang="fr-FR" b="0" i="0" dirty="0">
                <a:solidFill>
                  <a:srgbClr val="666666"/>
                </a:solidFill>
                <a:effectLst/>
                <a:latin typeface="Consolas" panose="020B0609020204030204" pitchFamily="49" charset="0"/>
              </a:rPr>
              <a:t> </a:t>
            </a:r>
            <a:r>
              <a:rPr lang="fr-FR" b="0" i="0" dirty="0" err="1">
                <a:solidFill>
                  <a:srgbClr val="666666"/>
                </a:solidFill>
                <a:effectLst/>
                <a:latin typeface="Consolas" panose="020B0609020204030204" pitchFamily="49" charset="0"/>
              </a:rPr>
              <a:t>getAuthPassword</a:t>
            </a: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    return $</a:t>
            </a:r>
            <a:r>
              <a:rPr lang="fr-FR" b="0" i="0" dirty="0" err="1">
                <a:solidFill>
                  <a:srgbClr val="666666"/>
                </a:solidFill>
                <a:effectLst/>
                <a:latin typeface="Consolas" panose="020B0609020204030204" pitchFamily="49" charset="0"/>
              </a:rPr>
              <a:t>this</a:t>
            </a:r>
            <a:r>
              <a:rPr lang="fr-FR" b="0" i="0" dirty="0">
                <a:solidFill>
                  <a:srgbClr val="666666"/>
                </a:solidFill>
                <a:effectLst/>
                <a:latin typeface="Consolas" panose="020B0609020204030204" pitchFamily="49" charset="0"/>
              </a:rPr>
              <a:t>-&gt;</a:t>
            </a:r>
            <a:r>
              <a:rPr lang="fr-FR" b="0" i="0" dirty="0" err="1">
                <a:solidFill>
                  <a:srgbClr val="666666"/>
                </a:solidFill>
                <a:effectLst/>
                <a:latin typeface="Consolas" panose="020B0609020204030204" pitchFamily="49" charset="0"/>
              </a:rPr>
              <a:t>motdepasse</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54671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E37AC-0D33-4B2C-BF19-A94A08C432FF}"/>
              </a:ext>
            </a:extLst>
          </p:cNvPr>
          <p:cNvSpPr>
            <a:spLocks noGrp="1"/>
          </p:cNvSpPr>
          <p:nvPr>
            <p:ph type="title"/>
          </p:nvPr>
        </p:nvSpPr>
        <p:spPr/>
        <p:txBody>
          <a:bodyPr/>
          <a:lstStyle/>
          <a:p>
            <a:r>
              <a:rPr lang="fr-CA" dirty="0"/>
              <a:t>Changer le nom du modèle</a:t>
            </a:r>
            <a:endParaRPr lang="en-CA" dirty="0"/>
          </a:p>
        </p:txBody>
      </p:sp>
      <p:sp>
        <p:nvSpPr>
          <p:cNvPr id="3" name="Espace réservé du contenu 2">
            <a:extLst>
              <a:ext uri="{FF2B5EF4-FFF2-40B4-BE49-F238E27FC236}">
                <a16:creationId xmlns:a16="http://schemas.microsoft.com/office/drawing/2014/main" id="{FE838D61-4D5C-4C20-A38B-3B0BA0FBD977}"/>
              </a:ext>
            </a:extLst>
          </p:cNvPr>
          <p:cNvSpPr>
            <a:spLocks noGrp="1"/>
          </p:cNvSpPr>
          <p:nvPr>
            <p:ph idx="1"/>
          </p:nvPr>
        </p:nvSpPr>
        <p:spPr/>
        <p:txBody>
          <a:bodyPr/>
          <a:lstStyle/>
          <a:p>
            <a:r>
              <a:rPr lang="fr-CA" dirty="0"/>
              <a:t>Dans le fichier config\</a:t>
            </a:r>
            <a:r>
              <a:rPr lang="fr-CA" dirty="0" err="1"/>
              <a:t>auth.php</a:t>
            </a:r>
            <a:endParaRPr lang="en-CA" dirty="0"/>
          </a:p>
        </p:txBody>
      </p:sp>
      <p:sp>
        <p:nvSpPr>
          <p:cNvPr id="5" name="ZoneTexte 4">
            <a:extLst>
              <a:ext uri="{FF2B5EF4-FFF2-40B4-BE49-F238E27FC236}">
                <a16:creationId xmlns:a16="http://schemas.microsoft.com/office/drawing/2014/main" id="{57C36B9D-F643-4275-A1E2-5CACDDEF34C9}"/>
              </a:ext>
            </a:extLst>
          </p:cNvPr>
          <p:cNvSpPr txBox="1"/>
          <p:nvPr/>
        </p:nvSpPr>
        <p:spPr>
          <a:xfrm>
            <a:off x="1042332" y="2780436"/>
            <a:ext cx="6094602" cy="1754326"/>
          </a:xfrm>
          <a:prstGeom prst="rect">
            <a:avLst/>
          </a:prstGeom>
          <a:noFill/>
        </p:spPr>
        <p:txBody>
          <a:bodyPr wrap="square">
            <a:spAutoFit/>
          </a:bodyPr>
          <a:lstStyle/>
          <a:p>
            <a:pPr algn="l"/>
            <a:r>
              <a:rPr lang="en-US" b="0" i="0" dirty="0">
                <a:solidFill>
                  <a:srgbClr val="666666"/>
                </a:solidFill>
                <a:effectLst/>
                <a:latin typeface="Consolas" panose="020B0609020204030204" pitchFamily="49" charset="0"/>
              </a:rPr>
              <a:t>'providers' =&gt; [</a:t>
            </a:r>
          </a:p>
          <a:p>
            <a:pPr algn="l"/>
            <a:r>
              <a:rPr lang="en-US" b="0" i="0" dirty="0">
                <a:solidFill>
                  <a:srgbClr val="666666"/>
                </a:solidFill>
                <a:effectLst/>
                <a:latin typeface="Consolas" panose="020B0609020204030204" pitchFamily="49" charset="0"/>
              </a:rPr>
              <a:t>    'users' =&gt; [</a:t>
            </a:r>
          </a:p>
          <a:p>
            <a:pPr algn="l"/>
            <a:r>
              <a:rPr lang="en-US" b="0" i="0" dirty="0">
                <a:solidFill>
                  <a:srgbClr val="666666"/>
                </a:solidFill>
                <a:effectLst/>
                <a:latin typeface="Consolas" panose="020B0609020204030204" pitchFamily="49" charset="0"/>
              </a:rPr>
              <a:t>        'driver' =&gt; 'eloquent',</a:t>
            </a:r>
          </a:p>
          <a:p>
            <a:pPr algn="l"/>
            <a:r>
              <a:rPr lang="en-US" b="0" i="0" dirty="0">
                <a:solidFill>
                  <a:srgbClr val="666666"/>
                </a:solidFill>
                <a:effectLst/>
                <a:latin typeface="Consolas" panose="020B0609020204030204" pitchFamily="49" charset="0"/>
              </a:rPr>
              <a:t>        </a:t>
            </a:r>
            <a:r>
              <a:rPr lang="en-US" b="0" i="0" dirty="0">
                <a:solidFill>
                  <a:srgbClr val="000000"/>
                </a:solidFill>
                <a:effectLst/>
                <a:latin typeface="Consolas" panose="020B0609020204030204" pitchFamily="49" charset="0"/>
              </a:rPr>
              <a:t>'model' =&gt; App\Models\</a:t>
            </a:r>
            <a:r>
              <a:rPr lang="en-US" b="0" i="0" dirty="0" err="1">
                <a:solidFill>
                  <a:srgbClr val="000000"/>
                </a:solidFill>
                <a:effectLst/>
                <a:latin typeface="Consolas" panose="020B0609020204030204" pitchFamily="49" charset="0"/>
              </a:rPr>
              <a:t>Usager</a:t>
            </a:r>
            <a:r>
              <a:rPr lang="en-US" b="0" i="0" dirty="0">
                <a:solidFill>
                  <a:srgbClr val="000000"/>
                </a:solidFill>
                <a:effectLst/>
                <a:latin typeface="Consolas" panose="020B0609020204030204" pitchFamily="49" charset="0"/>
              </a:rPr>
              <a:t>::class,</a:t>
            </a:r>
            <a:endParaRPr lang="en-US" b="0" i="0" dirty="0">
              <a:solidFill>
                <a:srgbClr val="666666"/>
              </a:solidFill>
              <a:effectLst/>
              <a:latin typeface="Consolas" panose="020B0609020204030204" pitchFamily="49" charset="0"/>
            </a:endParaRPr>
          </a:p>
          <a:p>
            <a:pPr algn="l"/>
            <a:r>
              <a:rPr lang="en-US" b="0" i="0" dirty="0">
                <a:solidFill>
                  <a:srgbClr val="666666"/>
                </a:solidFill>
                <a:effectLst/>
                <a:latin typeface="Consolas" panose="020B0609020204030204" pitchFamily="49" charset="0"/>
              </a:rPr>
              <a:t>    ],</a:t>
            </a:r>
            <a:br>
              <a:rPr lang="en-US" b="0" i="0" dirty="0">
                <a:solidFill>
                  <a:srgbClr val="666666"/>
                </a:solidFill>
                <a:effectLst/>
                <a:latin typeface="Consolas" panose="020B0609020204030204" pitchFamily="49" charset="0"/>
              </a:rPr>
            </a:br>
            <a:r>
              <a:rPr lang="en-US" b="0" i="0" dirty="0">
                <a:solidFill>
                  <a:srgbClr val="666666"/>
                </a:solidFill>
                <a:effectLst/>
                <a:latin typeface="Consolas" panose="020B0609020204030204" pitchFamily="49" charset="0"/>
              </a:rPr>
              <a:t>],</a:t>
            </a:r>
          </a:p>
        </p:txBody>
      </p:sp>
    </p:spTree>
    <p:extLst>
      <p:ext uri="{BB962C8B-B14F-4D97-AF65-F5344CB8AC3E}">
        <p14:creationId xmlns:p14="http://schemas.microsoft.com/office/powerpoint/2010/main" val="298212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C3FB5E-E4A4-484C-BF37-B35063872554}"/>
              </a:ext>
            </a:extLst>
          </p:cNvPr>
          <p:cNvSpPr>
            <a:spLocks noGrp="1"/>
          </p:cNvSpPr>
          <p:nvPr>
            <p:ph type="title"/>
          </p:nvPr>
        </p:nvSpPr>
        <p:spPr/>
        <p:txBody>
          <a:bodyPr/>
          <a:lstStyle/>
          <a:p>
            <a:r>
              <a:rPr lang="fr-CA" dirty="0"/>
              <a:t>Les routes</a:t>
            </a:r>
            <a:endParaRPr lang="en-CA" dirty="0"/>
          </a:p>
        </p:txBody>
      </p:sp>
      <p:sp>
        <p:nvSpPr>
          <p:cNvPr id="3" name="Espace réservé du contenu 2">
            <a:extLst>
              <a:ext uri="{FF2B5EF4-FFF2-40B4-BE49-F238E27FC236}">
                <a16:creationId xmlns:a16="http://schemas.microsoft.com/office/drawing/2014/main" id="{7D2549DE-B252-432C-A86B-343D964F075E}"/>
              </a:ext>
            </a:extLst>
          </p:cNvPr>
          <p:cNvSpPr>
            <a:spLocks noGrp="1"/>
          </p:cNvSpPr>
          <p:nvPr>
            <p:ph idx="1"/>
          </p:nvPr>
        </p:nvSpPr>
        <p:spPr>
          <a:xfrm>
            <a:off x="838200" y="1456509"/>
            <a:ext cx="10515600" cy="4351338"/>
          </a:xfrm>
        </p:spPr>
        <p:txBody>
          <a:bodyPr/>
          <a:lstStyle/>
          <a:p>
            <a:r>
              <a:rPr lang="fr-CA" dirty="0" err="1"/>
              <a:t>Laravel</a:t>
            </a:r>
            <a:r>
              <a:rPr lang="fr-CA" dirty="0"/>
              <a:t> a un mécanisme pour générer toutes les routes nécessaires.</a:t>
            </a:r>
          </a:p>
          <a:p>
            <a:r>
              <a:rPr lang="fr-CA" dirty="0"/>
              <a:t>Il suffit d’ajouter </a:t>
            </a:r>
            <a:r>
              <a:rPr lang="en-CA" b="0" i="0" dirty="0">
                <a:solidFill>
                  <a:srgbClr val="666666"/>
                </a:solidFill>
                <a:effectLst/>
                <a:latin typeface="Consolas" panose="020B0609020204030204" pitchFamily="49" charset="0"/>
              </a:rPr>
              <a:t>Auth::routes();</a:t>
            </a:r>
            <a:endParaRPr lang="fr-CA" dirty="0">
              <a:solidFill>
                <a:srgbClr val="666666"/>
              </a:solidFill>
              <a:latin typeface="Consolas" panose="020B0609020204030204" pitchFamily="49" charset="0"/>
            </a:endParaRPr>
          </a:p>
          <a:p>
            <a:pPr marL="0" indent="0">
              <a:buNone/>
            </a:pPr>
            <a:r>
              <a:rPr lang="fr-CA" dirty="0">
                <a:solidFill>
                  <a:srgbClr val="666666"/>
                </a:solidFill>
                <a:latin typeface="Consolas" panose="020B0609020204030204" pitchFamily="49" charset="0"/>
              </a:rPr>
              <a:t> </a:t>
            </a:r>
            <a:endParaRPr lang="en-CA" dirty="0"/>
          </a:p>
        </p:txBody>
      </p:sp>
      <p:pic>
        <p:nvPicPr>
          <p:cNvPr id="5" name="Image 4">
            <a:extLst>
              <a:ext uri="{FF2B5EF4-FFF2-40B4-BE49-F238E27FC236}">
                <a16:creationId xmlns:a16="http://schemas.microsoft.com/office/drawing/2014/main" id="{E82E5F1A-95AE-4616-8F7D-47279C43FC5A}"/>
              </a:ext>
            </a:extLst>
          </p:cNvPr>
          <p:cNvPicPr>
            <a:picLocks noChangeAspect="1"/>
          </p:cNvPicPr>
          <p:nvPr/>
        </p:nvPicPr>
        <p:blipFill>
          <a:blip r:embed="rId2"/>
          <a:stretch>
            <a:fillRect/>
          </a:stretch>
        </p:blipFill>
        <p:spPr>
          <a:xfrm>
            <a:off x="0" y="2560819"/>
            <a:ext cx="12192000" cy="3095378"/>
          </a:xfrm>
          <a:prstGeom prst="rect">
            <a:avLst/>
          </a:prstGeom>
        </p:spPr>
      </p:pic>
      <p:sp>
        <p:nvSpPr>
          <p:cNvPr id="6" name="Rectangle 5">
            <a:extLst>
              <a:ext uri="{FF2B5EF4-FFF2-40B4-BE49-F238E27FC236}">
                <a16:creationId xmlns:a16="http://schemas.microsoft.com/office/drawing/2014/main" id="{E44D4E37-44F1-4FDC-93A2-06C6F7AF6387}"/>
              </a:ext>
            </a:extLst>
          </p:cNvPr>
          <p:cNvSpPr/>
          <p:nvPr/>
        </p:nvSpPr>
        <p:spPr>
          <a:xfrm>
            <a:off x="272019" y="484662"/>
            <a:ext cx="566181" cy="923330"/>
          </a:xfrm>
          <a:prstGeom prst="rect">
            <a:avLst/>
          </a:prstGeom>
          <a:noFill/>
        </p:spPr>
        <p:txBody>
          <a:bodyPr wrap="none" lIns="91440" tIns="45720" rIns="91440" bIns="45720">
            <a:spAutoFit/>
          </a:bodyPr>
          <a:lstStyle/>
          <a:p>
            <a:pPr algn="ctr"/>
            <a:r>
              <a:rPr lang="fr-FR" sz="5400" b="1" cap="none" spc="0" dirty="0">
                <a:ln w="22225">
                  <a:solidFill>
                    <a:schemeClr val="accent2"/>
                  </a:solidFill>
                  <a:prstDash val="solid"/>
                </a:ln>
                <a:solidFill>
                  <a:schemeClr val="accent2">
                    <a:lumMod val="40000"/>
                    <a:lumOff val="60000"/>
                  </a:schemeClr>
                </a:solidFill>
                <a:effectLst/>
              </a:rPr>
              <a:t>X</a:t>
            </a:r>
          </a:p>
        </p:txBody>
      </p:sp>
    </p:spTree>
    <p:extLst>
      <p:ext uri="{BB962C8B-B14F-4D97-AF65-F5344CB8AC3E}">
        <p14:creationId xmlns:p14="http://schemas.microsoft.com/office/powerpoint/2010/main" val="61060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6100FA-699B-4DFF-98EC-B5101DD99E01}"/>
              </a:ext>
            </a:extLst>
          </p:cNvPr>
          <p:cNvSpPr>
            <a:spLocks noGrp="1"/>
          </p:cNvSpPr>
          <p:nvPr>
            <p:ph type="title"/>
          </p:nvPr>
        </p:nvSpPr>
        <p:spPr/>
        <p:txBody>
          <a:bodyPr/>
          <a:lstStyle/>
          <a:p>
            <a:r>
              <a:rPr lang="fr-CA" dirty="0"/>
              <a:t>Dans le contrôleur</a:t>
            </a:r>
            <a:endParaRPr lang="en-CA" dirty="0"/>
          </a:p>
        </p:txBody>
      </p:sp>
      <p:sp>
        <p:nvSpPr>
          <p:cNvPr id="3" name="Espace réservé du contenu 2">
            <a:extLst>
              <a:ext uri="{FF2B5EF4-FFF2-40B4-BE49-F238E27FC236}">
                <a16:creationId xmlns:a16="http://schemas.microsoft.com/office/drawing/2014/main" id="{265AB51D-F63B-4A3D-932F-4287B6A3A938}"/>
              </a:ext>
            </a:extLst>
          </p:cNvPr>
          <p:cNvSpPr>
            <a:spLocks noGrp="1"/>
          </p:cNvSpPr>
          <p:nvPr>
            <p:ph idx="1"/>
          </p:nvPr>
        </p:nvSpPr>
        <p:spPr>
          <a:xfrm>
            <a:off x="838200" y="1565566"/>
            <a:ext cx="10515600" cy="4351338"/>
          </a:xfrm>
        </p:spPr>
        <p:txBody>
          <a:bodyPr/>
          <a:lstStyle/>
          <a:p>
            <a:r>
              <a:rPr lang="fr-CA" dirty="0"/>
              <a:t>Même si votre champ ne s’appelle pas </a:t>
            </a:r>
            <a:r>
              <a:rPr lang="fr-CA" dirty="0" err="1"/>
              <a:t>Password</a:t>
            </a:r>
            <a:r>
              <a:rPr lang="fr-CA" dirty="0"/>
              <a:t>, la façade </a:t>
            </a:r>
            <a:r>
              <a:rPr lang="fr-CA" dirty="0" err="1"/>
              <a:t>Auth</a:t>
            </a:r>
            <a:r>
              <a:rPr lang="fr-CA" dirty="0"/>
              <a:t> fonctionne avec </a:t>
            </a:r>
            <a:r>
              <a:rPr lang="fr-CA" dirty="0" err="1"/>
              <a:t>password</a:t>
            </a:r>
            <a:r>
              <a:rPr lang="fr-CA" dirty="0"/>
              <a:t>. </a:t>
            </a:r>
            <a:r>
              <a:rPr lang="fr-CA" dirty="0" err="1"/>
              <a:t>Laravel</a:t>
            </a:r>
            <a:r>
              <a:rPr lang="fr-CA" dirty="0"/>
              <a:t> va trouver le bon champ…</a:t>
            </a:r>
          </a:p>
          <a:p>
            <a:endParaRPr lang="fr-CA" dirty="0"/>
          </a:p>
          <a:p>
            <a:endParaRPr lang="en-CA" dirty="0"/>
          </a:p>
        </p:txBody>
      </p:sp>
      <p:sp>
        <p:nvSpPr>
          <p:cNvPr id="5" name="ZoneTexte 4">
            <a:extLst>
              <a:ext uri="{FF2B5EF4-FFF2-40B4-BE49-F238E27FC236}">
                <a16:creationId xmlns:a16="http://schemas.microsoft.com/office/drawing/2014/main" id="{18B7F57B-2074-47C1-AB1B-504C3EF3D807}"/>
              </a:ext>
            </a:extLst>
          </p:cNvPr>
          <p:cNvSpPr txBox="1"/>
          <p:nvPr/>
        </p:nvSpPr>
        <p:spPr>
          <a:xfrm>
            <a:off x="1025554" y="3002502"/>
            <a:ext cx="6094602" cy="2585323"/>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use Auth;</a:t>
            </a:r>
          </a:p>
          <a:p>
            <a:pPr algn="l"/>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if (Auth::attempt([</a:t>
            </a:r>
          </a:p>
          <a:p>
            <a:pPr algn="l"/>
            <a:r>
              <a:rPr lang="en-CA" b="0" i="0" dirty="0">
                <a:solidFill>
                  <a:srgbClr val="666666"/>
                </a:solidFill>
                <a:effectLst/>
                <a:latin typeface="Consolas" panose="020B0609020204030204" pitchFamily="49" charset="0"/>
              </a:rPr>
              <a:t>    'code' =&gt; $request-&gt;code,</a:t>
            </a:r>
          </a:p>
          <a:p>
            <a:pPr algn="l"/>
            <a:r>
              <a:rPr lang="en-CA" b="0" i="0" dirty="0">
                <a:solidFill>
                  <a:srgbClr val="666666"/>
                </a:solidFill>
                <a:effectLst/>
                <a:latin typeface="Consolas" panose="020B0609020204030204" pitchFamily="49" charset="0"/>
              </a:rPr>
              <a:t>    </a:t>
            </a:r>
            <a:r>
              <a:rPr lang="en-CA" b="0" i="0" dirty="0">
                <a:solidFill>
                  <a:srgbClr val="000000"/>
                </a:solidFill>
                <a:effectLst/>
                <a:latin typeface="Consolas" panose="020B0609020204030204" pitchFamily="49" charset="0"/>
              </a:rPr>
              <a:t>'password'</a:t>
            </a:r>
            <a:r>
              <a:rPr lang="en-CA" b="0" i="0" dirty="0">
                <a:solidFill>
                  <a:srgbClr val="666666"/>
                </a:solidFill>
                <a:effectLst/>
                <a:latin typeface="Consolas" panose="020B0609020204030204" pitchFamily="49" charset="0"/>
              </a:rPr>
              <a:t> =&gt; $request-&gt;</a:t>
            </a:r>
            <a:r>
              <a:rPr lang="en-CA" b="0" i="0" dirty="0" err="1">
                <a:solidFill>
                  <a:srgbClr val="666666"/>
                </a:solidFill>
                <a:effectLst/>
                <a:latin typeface="Consolas" panose="020B0609020204030204" pitchFamily="49" charset="0"/>
              </a:rPr>
              <a:t>motdepasse</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actif</a:t>
            </a:r>
            <a:r>
              <a:rPr lang="en-CA" b="0" i="0" dirty="0">
                <a:solidFill>
                  <a:srgbClr val="666666"/>
                </a:solidFill>
                <a:effectLst/>
                <a:latin typeface="Consolas" panose="020B0609020204030204" pitchFamily="49" charset="0"/>
              </a:rPr>
              <a:t>' =&gt; 1</a:t>
            </a:r>
          </a:p>
          <a:p>
            <a:pPr algn="l"/>
            <a:r>
              <a:rPr lang="en-CA" b="0" i="0" dirty="0">
                <a:solidFill>
                  <a:srgbClr val="666666"/>
                </a:solidFill>
                <a:effectLst/>
                <a:latin typeface="Consolas" panose="020B0609020204030204" pitchFamily="49" charset="0"/>
              </a:rPr>
              <a:t>], $request-&gt;</a:t>
            </a:r>
            <a:r>
              <a:rPr lang="en-CA" b="0" i="0" dirty="0" err="1">
                <a:solidFill>
                  <a:srgbClr val="666666"/>
                </a:solidFill>
                <a:effectLst/>
                <a:latin typeface="Consolas" panose="020B0609020204030204" pitchFamily="49" charset="0"/>
              </a:rPr>
              <a:t>resterconnecte</a:t>
            </a:r>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a:t>
            </a:r>
          </a:p>
        </p:txBody>
      </p:sp>
    </p:spTree>
    <p:extLst>
      <p:ext uri="{BB962C8B-B14F-4D97-AF65-F5344CB8AC3E}">
        <p14:creationId xmlns:p14="http://schemas.microsoft.com/office/powerpoint/2010/main" val="1517758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704C56-C5EC-4138-AF3B-D1C5FFDEA7EF}"/>
              </a:ext>
            </a:extLst>
          </p:cNvPr>
          <p:cNvSpPr>
            <a:spLocks noGrp="1"/>
          </p:cNvSpPr>
          <p:nvPr>
            <p:ph type="title"/>
          </p:nvPr>
        </p:nvSpPr>
        <p:spPr/>
        <p:txBody>
          <a:bodyPr/>
          <a:lstStyle/>
          <a:p>
            <a:r>
              <a:rPr lang="fr-CA" dirty="0" err="1"/>
              <a:t>Seeds</a:t>
            </a:r>
            <a:endParaRPr lang="en-CA" dirty="0"/>
          </a:p>
        </p:txBody>
      </p:sp>
      <p:sp>
        <p:nvSpPr>
          <p:cNvPr id="5" name="ZoneTexte 4">
            <a:extLst>
              <a:ext uri="{FF2B5EF4-FFF2-40B4-BE49-F238E27FC236}">
                <a16:creationId xmlns:a16="http://schemas.microsoft.com/office/drawing/2014/main" id="{FA5DD332-57C9-403A-B0FC-1DDB49B4108C}"/>
              </a:ext>
            </a:extLst>
          </p:cNvPr>
          <p:cNvSpPr txBox="1"/>
          <p:nvPr/>
        </p:nvSpPr>
        <p:spPr>
          <a:xfrm>
            <a:off x="838200" y="3636934"/>
            <a:ext cx="9102754" cy="2031325"/>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DB::table('</a:t>
            </a:r>
            <a:r>
              <a:rPr lang="en-CA" b="0" i="0" dirty="0" err="1">
                <a:solidFill>
                  <a:srgbClr val="666666"/>
                </a:solidFill>
                <a:effectLst/>
                <a:latin typeface="Consolas" panose="020B0609020204030204" pitchFamily="49" charset="0"/>
              </a:rPr>
              <a:t>usagers</a:t>
            </a:r>
            <a:r>
              <a:rPr lang="en-CA" b="0" i="0" dirty="0">
                <a:solidFill>
                  <a:srgbClr val="666666"/>
                </a:solidFill>
                <a:effectLst/>
                <a:latin typeface="Consolas" panose="020B0609020204030204" pitchFamily="49" charset="0"/>
              </a:rPr>
              <a:t>')-&gt;insert([</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motdepasse</a:t>
            </a:r>
            <a:r>
              <a:rPr lang="en-CA" b="0" i="0" dirty="0">
                <a:solidFill>
                  <a:srgbClr val="666666"/>
                </a:solidFill>
                <a:effectLst/>
                <a:latin typeface="Consolas" panose="020B0609020204030204" pitchFamily="49" charset="0"/>
              </a:rPr>
              <a:t>' =&gt; Hash::make($</a:t>
            </a:r>
            <a:r>
              <a:rPr lang="en-CA" b="0" i="0" dirty="0" err="1">
                <a:solidFill>
                  <a:srgbClr val="666666"/>
                </a:solidFill>
                <a:effectLst/>
                <a:latin typeface="Consolas" panose="020B0609020204030204" pitchFamily="49" charset="0"/>
              </a:rPr>
              <a:t>motDePasseEnClair</a:t>
            </a:r>
            <a:r>
              <a:rPr lang="en-CA" b="0" i="0" dirty="0">
                <a:solidFill>
                  <a:srgbClr val="666666"/>
                </a:solidFill>
                <a:effectLst/>
                <a:latin typeface="Consolas" panose="020B0609020204030204" pitchFamily="49" charset="0"/>
              </a:rPr>
              <a:t>'),</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F0FBCF27-FE4A-48AC-BC54-1D8DFFB24376}"/>
              </a:ext>
            </a:extLst>
          </p:cNvPr>
          <p:cNvSpPr txBox="1"/>
          <p:nvPr/>
        </p:nvSpPr>
        <p:spPr>
          <a:xfrm>
            <a:off x="964734" y="2097248"/>
            <a:ext cx="1754839" cy="369332"/>
          </a:xfrm>
          <a:prstGeom prst="rect">
            <a:avLst/>
          </a:prstGeom>
          <a:noFill/>
        </p:spPr>
        <p:txBody>
          <a:bodyPr wrap="none" rtlCol="0">
            <a:spAutoFit/>
          </a:bodyPr>
          <a:lstStyle/>
          <a:p>
            <a:r>
              <a:rPr lang="fr-CA" dirty="0"/>
              <a:t>Créez un usager!</a:t>
            </a:r>
            <a:endParaRPr lang="en-CA" dirty="0"/>
          </a:p>
        </p:txBody>
      </p:sp>
    </p:spTree>
    <p:extLst>
      <p:ext uri="{BB962C8B-B14F-4D97-AF65-F5344CB8AC3E}">
        <p14:creationId xmlns:p14="http://schemas.microsoft.com/office/powerpoint/2010/main" val="266329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C7F12-C768-40C9-9CAC-2550D0145D8D}"/>
              </a:ext>
            </a:extLst>
          </p:cNvPr>
          <p:cNvSpPr>
            <a:spLocks noGrp="1"/>
          </p:cNvSpPr>
          <p:nvPr>
            <p:ph type="title"/>
          </p:nvPr>
        </p:nvSpPr>
        <p:spPr/>
        <p:txBody>
          <a:bodyPr/>
          <a:lstStyle/>
          <a:p>
            <a:r>
              <a:rPr lang="fr-CA" dirty="0"/>
              <a:t>Authentification</a:t>
            </a:r>
            <a:endParaRPr lang="en-CA" dirty="0"/>
          </a:p>
        </p:txBody>
      </p:sp>
      <p:sp>
        <p:nvSpPr>
          <p:cNvPr id="3" name="Espace réservé du contenu 2">
            <a:extLst>
              <a:ext uri="{FF2B5EF4-FFF2-40B4-BE49-F238E27FC236}">
                <a16:creationId xmlns:a16="http://schemas.microsoft.com/office/drawing/2014/main" id="{3C67E8A2-50B2-4B4F-8489-E9AA4DE86404}"/>
              </a:ext>
            </a:extLst>
          </p:cNvPr>
          <p:cNvSpPr>
            <a:spLocks noGrp="1"/>
          </p:cNvSpPr>
          <p:nvPr>
            <p:ph idx="1"/>
          </p:nvPr>
        </p:nvSpPr>
        <p:spPr>
          <a:xfrm>
            <a:off x="838200" y="1468073"/>
            <a:ext cx="10515600" cy="4708890"/>
          </a:xfrm>
        </p:spPr>
        <p:txBody>
          <a:bodyPr/>
          <a:lstStyle/>
          <a:p>
            <a:pPr marL="0" indent="0" algn="l">
              <a:buNone/>
            </a:pPr>
            <a:r>
              <a:rPr lang="fr-FR" b="0" i="0" dirty="0">
                <a:solidFill>
                  <a:srgbClr val="212529"/>
                </a:solidFill>
                <a:effectLst/>
                <a:latin typeface="-apple-system"/>
              </a:rPr>
              <a:t>Ce système aura besoin minimalement de trois routes :</a:t>
            </a:r>
          </a:p>
          <a:p>
            <a:pPr algn="l">
              <a:buFont typeface="Arial" panose="020B0604020202020204" pitchFamily="34" charset="0"/>
              <a:buChar char="•"/>
            </a:pPr>
            <a:r>
              <a:rPr lang="fr-FR" b="0" i="0" dirty="0">
                <a:solidFill>
                  <a:srgbClr val="212529"/>
                </a:solidFill>
                <a:effectLst/>
                <a:latin typeface="-apple-system"/>
              </a:rPr>
              <a:t>une pour afficher le formulaire d'authentification</a:t>
            </a:r>
          </a:p>
          <a:p>
            <a:pPr algn="l">
              <a:buFont typeface="Arial" panose="020B0604020202020204" pitchFamily="34" charset="0"/>
              <a:buChar char="•"/>
            </a:pPr>
            <a:r>
              <a:rPr lang="fr-FR" b="0" i="0" dirty="0">
                <a:solidFill>
                  <a:srgbClr val="212529"/>
                </a:solidFill>
                <a:effectLst/>
                <a:latin typeface="-apple-system"/>
              </a:rPr>
              <a:t>une autre pour valider les informations d'authentification</a:t>
            </a:r>
          </a:p>
          <a:p>
            <a:pPr algn="l">
              <a:buFont typeface="Arial" panose="020B0604020202020204" pitchFamily="34" charset="0"/>
              <a:buChar char="•"/>
            </a:pPr>
            <a:r>
              <a:rPr lang="fr-FR" b="0" i="0" dirty="0">
                <a:solidFill>
                  <a:srgbClr val="212529"/>
                </a:solidFill>
                <a:effectLst/>
                <a:latin typeface="-apple-system"/>
              </a:rPr>
              <a:t>une troisième pour permettre à un usager de se déconnecter.</a:t>
            </a:r>
          </a:p>
          <a:p>
            <a:pPr marL="0" indent="0" algn="l">
              <a:buNone/>
            </a:pPr>
            <a:r>
              <a:rPr lang="fr-FR" dirty="0">
                <a:solidFill>
                  <a:srgbClr val="FF0000"/>
                </a:solidFill>
                <a:latin typeface="-apple-system"/>
              </a:rPr>
              <a:t>Vous devez créer les routes manuellement</a:t>
            </a:r>
            <a:endParaRPr lang="fr-FR" b="0" i="0" dirty="0">
              <a:solidFill>
                <a:srgbClr val="FF0000"/>
              </a:solidFill>
              <a:effectLst/>
              <a:latin typeface="-apple-system"/>
            </a:endParaRPr>
          </a:p>
          <a:p>
            <a:endParaRPr lang="en-CA" dirty="0"/>
          </a:p>
        </p:txBody>
      </p:sp>
      <p:pic>
        <p:nvPicPr>
          <p:cNvPr id="5" name="Image 4">
            <a:extLst>
              <a:ext uri="{FF2B5EF4-FFF2-40B4-BE49-F238E27FC236}">
                <a16:creationId xmlns:a16="http://schemas.microsoft.com/office/drawing/2014/main" id="{777CCB49-37FE-4B16-9246-9A3E2FBFA4BF}"/>
              </a:ext>
            </a:extLst>
          </p:cNvPr>
          <p:cNvPicPr>
            <a:picLocks noChangeAspect="1"/>
          </p:cNvPicPr>
          <p:nvPr/>
        </p:nvPicPr>
        <p:blipFill>
          <a:blip r:embed="rId2"/>
          <a:stretch>
            <a:fillRect/>
          </a:stretch>
        </p:blipFill>
        <p:spPr>
          <a:xfrm>
            <a:off x="208728" y="4001294"/>
            <a:ext cx="11774543" cy="2248214"/>
          </a:xfrm>
          <a:prstGeom prst="rect">
            <a:avLst/>
          </a:prstGeom>
        </p:spPr>
      </p:pic>
    </p:spTree>
    <p:extLst>
      <p:ext uri="{BB962C8B-B14F-4D97-AF65-F5344CB8AC3E}">
        <p14:creationId xmlns:p14="http://schemas.microsoft.com/office/powerpoint/2010/main" val="124072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45513F-AE24-4D67-A732-A0C6DF5F749F}"/>
              </a:ext>
            </a:extLst>
          </p:cNvPr>
          <p:cNvSpPr>
            <a:spLocks noGrp="1"/>
          </p:cNvSpPr>
          <p:nvPr>
            <p:ph type="title"/>
          </p:nvPr>
        </p:nvSpPr>
        <p:spPr/>
        <p:txBody>
          <a:bodyPr/>
          <a:lstStyle/>
          <a:p>
            <a:r>
              <a:rPr lang="fr-CA" dirty="0"/>
              <a:t>Créer le formulaire d’authentification</a:t>
            </a:r>
            <a:endParaRPr lang="en-CA" dirty="0"/>
          </a:p>
        </p:txBody>
      </p:sp>
      <p:sp>
        <p:nvSpPr>
          <p:cNvPr id="3" name="Espace réservé du contenu 2">
            <a:extLst>
              <a:ext uri="{FF2B5EF4-FFF2-40B4-BE49-F238E27FC236}">
                <a16:creationId xmlns:a16="http://schemas.microsoft.com/office/drawing/2014/main" id="{ACD9808A-E863-4511-8487-B32AB9434601}"/>
              </a:ext>
            </a:extLst>
          </p:cNvPr>
          <p:cNvSpPr>
            <a:spLocks noGrp="1"/>
          </p:cNvSpPr>
          <p:nvPr>
            <p:ph idx="1"/>
          </p:nvPr>
        </p:nvSpPr>
        <p:spPr/>
        <p:txBody>
          <a:bodyPr/>
          <a:lstStyle/>
          <a:p>
            <a:pPr marL="0" indent="0">
              <a:buNone/>
            </a:pPr>
            <a:r>
              <a:rPr lang="fr-CA" dirty="0"/>
              <a:t>La route </a:t>
            </a:r>
            <a:r>
              <a:rPr lang="fr-CA" b="1" dirty="0" err="1"/>
              <a:t>showLoginForm</a:t>
            </a:r>
            <a:r>
              <a:rPr lang="fr-CA" dirty="0"/>
              <a:t> affiche le formulaire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Le bouton connecter appelle la route </a:t>
            </a:r>
            <a:r>
              <a:rPr lang="fr-CA" b="1" dirty="0"/>
              <a:t>login</a:t>
            </a:r>
            <a:endParaRPr lang="en-CA" b="1" dirty="0"/>
          </a:p>
        </p:txBody>
      </p:sp>
      <p:pic>
        <p:nvPicPr>
          <p:cNvPr id="7" name="Image 6">
            <a:extLst>
              <a:ext uri="{FF2B5EF4-FFF2-40B4-BE49-F238E27FC236}">
                <a16:creationId xmlns:a16="http://schemas.microsoft.com/office/drawing/2014/main" id="{2C0565F5-92E7-4B11-9D10-70F0B5DA0570}"/>
              </a:ext>
            </a:extLst>
          </p:cNvPr>
          <p:cNvPicPr>
            <a:picLocks noChangeAspect="1"/>
          </p:cNvPicPr>
          <p:nvPr/>
        </p:nvPicPr>
        <p:blipFill>
          <a:blip r:embed="rId2"/>
          <a:stretch>
            <a:fillRect/>
          </a:stretch>
        </p:blipFill>
        <p:spPr>
          <a:xfrm>
            <a:off x="2255184" y="2314419"/>
            <a:ext cx="2848373" cy="2229161"/>
          </a:xfrm>
          <a:prstGeom prst="rect">
            <a:avLst/>
          </a:prstGeom>
        </p:spPr>
      </p:pic>
    </p:spTree>
    <p:extLst>
      <p:ext uri="{BB962C8B-B14F-4D97-AF65-F5344CB8AC3E}">
        <p14:creationId xmlns:p14="http://schemas.microsoft.com/office/powerpoint/2010/main" val="171754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0B7EF-6DFE-41F4-87C0-1421D372F9A4}"/>
              </a:ext>
            </a:extLst>
          </p:cNvPr>
          <p:cNvSpPr>
            <a:spLocks noGrp="1"/>
          </p:cNvSpPr>
          <p:nvPr>
            <p:ph type="title"/>
          </p:nvPr>
        </p:nvSpPr>
        <p:spPr/>
        <p:txBody>
          <a:bodyPr/>
          <a:lstStyle/>
          <a:p>
            <a:r>
              <a:rPr lang="fr-CA" dirty="0"/>
              <a:t>login</a:t>
            </a:r>
            <a:endParaRPr lang="en-CA" dirty="0"/>
          </a:p>
        </p:txBody>
      </p:sp>
      <p:sp>
        <p:nvSpPr>
          <p:cNvPr id="5" name="ZoneTexte 4">
            <a:extLst>
              <a:ext uri="{FF2B5EF4-FFF2-40B4-BE49-F238E27FC236}">
                <a16:creationId xmlns:a16="http://schemas.microsoft.com/office/drawing/2014/main" id="{797A58A3-1FD6-4609-B80A-DC2735522995}"/>
              </a:ext>
            </a:extLst>
          </p:cNvPr>
          <p:cNvSpPr txBox="1"/>
          <p:nvPr/>
        </p:nvSpPr>
        <p:spPr>
          <a:xfrm>
            <a:off x="159391" y="1543573"/>
            <a:ext cx="12348593" cy="3970318"/>
          </a:xfrm>
          <a:prstGeom prst="rect">
            <a:avLst/>
          </a:prstGeom>
          <a:noFill/>
        </p:spPr>
        <p:txBody>
          <a:bodyPr wrap="square">
            <a:spAutoFit/>
          </a:bodyPr>
          <a:lstStyle/>
          <a:p>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login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Request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reussi</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attempt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'email'</a:t>
            </a:r>
            <a:r>
              <a:rPr lang="en-CA" b="0" dirty="0">
                <a:solidFill>
                  <a:srgbClr val="000000"/>
                </a:solidFill>
                <a:effectLst/>
                <a:latin typeface="Consolas" panose="020B0609020204030204" pitchFamily="49" charset="0"/>
              </a:rPr>
              <a:t> =&gt;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email</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'password'</a:t>
            </a:r>
            <a:r>
              <a:rPr lang="en-CA" b="0" dirty="0">
                <a:solidFill>
                  <a:srgbClr val="000000"/>
                </a:solidFill>
                <a:effectLst/>
                <a:latin typeface="Consolas" panose="020B0609020204030204" pitchFamily="49" charset="0"/>
              </a:rPr>
              <a:t> =&gt;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password</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if</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reussi</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all</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compact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'films'</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with</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'message'</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"Connexion </a:t>
            </a:r>
            <a:r>
              <a:rPr lang="en-CA" b="0" dirty="0" err="1">
                <a:solidFill>
                  <a:srgbClr val="A31515"/>
                </a:solidFill>
                <a:effectLst/>
                <a:latin typeface="Consolas" panose="020B0609020204030204" pitchFamily="49" charset="0"/>
              </a:rPr>
              <a:t>réussie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else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redirect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'login'</a:t>
            </a:r>
            <a:r>
              <a:rPr lang="en-CA" b="0" dirty="0">
                <a:solidFill>
                  <a:srgbClr val="000000"/>
                </a:solidFill>
                <a:effectLst/>
                <a:latin typeface="Consolas" panose="020B0609020204030204" pitchFamily="49" charset="0"/>
              </a:rPr>
              <a:t>)-&gt;</a:t>
            </a:r>
            <a:r>
              <a:rPr lang="en-CA" b="0" dirty="0" err="1">
                <a:solidFill>
                  <a:srgbClr val="795E26"/>
                </a:solidFill>
                <a:effectLst/>
                <a:latin typeface="Consolas" panose="020B0609020204030204" pitchFamily="49" charset="0"/>
              </a:rPr>
              <a:t>withErrors</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Informations</a:t>
            </a:r>
            <a:r>
              <a:rPr lang="en-CA" b="0" dirty="0">
                <a:solidFill>
                  <a:srgbClr val="A31515"/>
                </a:solidFill>
                <a:effectLst/>
                <a:latin typeface="Consolas" panose="020B0609020204030204" pitchFamily="49" charset="0"/>
              </a:rPr>
              <a:t> </a:t>
            </a:r>
            <a:r>
              <a:rPr lang="en-CA" b="0" dirty="0" err="1">
                <a:solidFill>
                  <a:srgbClr val="A31515"/>
                </a:solidFill>
                <a:effectLst/>
                <a:latin typeface="Consolas" panose="020B0609020204030204" pitchFamily="49" charset="0"/>
              </a:rPr>
              <a:t>invalides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87792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A07AE-4413-4FA2-8B65-E0D2C1AACFE5}"/>
              </a:ext>
            </a:extLst>
          </p:cNvPr>
          <p:cNvSpPr>
            <a:spLocks noGrp="1"/>
          </p:cNvSpPr>
          <p:nvPr>
            <p:ph type="title"/>
          </p:nvPr>
        </p:nvSpPr>
        <p:spPr>
          <a:xfrm>
            <a:off x="7894040" y="138622"/>
            <a:ext cx="4197991" cy="1325563"/>
          </a:xfrm>
        </p:spPr>
        <p:txBody>
          <a:bodyPr>
            <a:normAutofit/>
          </a:bodyPr>
          <a:lstStyle/>
          <a:p>
            <a:r>
              <a:rPr lang="fr-CA" dirty="0"/>
              <a:t>Un if connecté dans la vue</a:t>
            </a:r>
            <a:endParaRPr lang="en-CA" dirty="0"/>
          </a:p>
        </p:txBody>
      </p:sp>
      <p:sp>
        <p:nvSpPr>
          <p:cNvPr id="5" name="ZoneTexte 4">
            <a:extLst>
              <a:ext uri="{FF2B5EF4-FFF2-40B4-BE49-F238E27FC236}">
                <a16:creationId xmlns:a16="http://schemas.microsoft.com/office/drawing/2014/main" id="{485E9DB9-02AC-4785-ABD3-0E6BE84C314F}"/>
              </a:ext>
            </a:extLst>
          </p:cNvPr>
          <p:cNvSpPr txBox="1"/>
          <p:nvPr/>
        </p:nvSpPr>
        <p:spPr>
          <a:xfrm>
            <a:off x="209724" y="58846"/>
            <a:ext cx="11627141" cy="6740307"/>
          </a:xfrm>
          <a:prstGeom prst="rect">
            <a:avLst/>
          </a:prstGeom>
          <a:noFill/>
        </p:spPr>
        <p:txBody>
          <a:bodyPr wrap="square">
            <a:spAutoFit/>
          </a:bodyPr>
          <a:lstStyle/>
          <a:p>
            <a:r>
              <a:rPr lang="en-CA" b="0" dirty="0">
                <a:solidFill>
                  <a:srgbClr val="0000FF"/>
                </a:solidFill>
                <a:effectLst/>
                <a:latin typeface="Consolas" panose="020B0609020204030204" pitchFamily="49" charset="0"/>
              </a:rPr>
              <a:t>@extends</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'layouts.app'</a:t>
            </a:r>
            <a:r>
              <a:rPr lang="en-CA" b="0" dirty="0">
                <a:solidFill>
                  <a:srgbClr val="000000"/>
                </a:solidFill>
                <a:effectLst/>
                <a:latin typeface="Consolas" panose="020B0609020204030204" pitchFamily="49" charset="0"/>
              </a:rPr>
              <a:t>)</a:t>
            </a:r>
          </a:p>
          <a:p>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'titre'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'Liste des films'</a:t>
            </a:r>
            <a:r>
              <a:rPr lang="en-CA" b="0" dirty="0">
                <a:solidFill>
                  <a:srgbClr val="000000"/>
                </a:solidFill>
                <a:effectLst/>
                <a:latin typeface="Consolas" panose="020B0609020204030204" pitchFamily="49" charset="0"/>
              </a:rPr>
              <a:t>)</a:t>
            </a:r>
          </a:p>
          <a:p>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'contenu'</a:t>
            </a:r>
            <a:r>
              <a:rPr lang="en-CA" b="0" dirty="0">
                <a:solidFill>
                  <a:srgbClr val="000000"/>
                </a:solidFill>
                <a:effectLst/>
                <a:latin typeface="Consolas" panose="020B0609020204030204" pitchFamily="49" charset="0"/>
              </a:rPr>
              <a:t>)</a:t>
            </a:r>
          </a:p>
          <a:p>
            <a:r>
              <a:rPr lang="en-CA" b="0" dirty="0">
                <a:solidFill>
                  <a:srgbClr val="800000"/>
                </a:solidFill>
                <a:effectLst/>
                <a:latin typeface="Consolas" panose="020B0609020204030204" pitchFamily="49" charset="0"/>
              </a:rPr>
              <a:t>&lt;h1&gt;</a:t>
            </a:r>
            <a:r>
              <a:rPr lang="en-CA" b="0" dirty="0" err="1">
                <a:solidFill>
                  <a:srgbClr val="000000"/>
                </a:solidFill>
                <a:effectLst/>
                <a:latin typeface="Consolas" panose="020B0609020204030204" pitchFamily="49" charset="0"/>
              </a:rPr>
              <a:t>Voici</a:t>
            </a:r>
            <a:r>
              <a:rPr lang="en-CA" b="0" dirty="0">
                <a:solidFill>
                  <a:srgbClr val="000000"/>
                </a:solidFill>
                <a:effectLst/>
                <a:latin typeface="Consolas" panose="020B0609020204030204" pitchFamily="49" charset="0"/>
              </a:rPr>
              <a:t> la </a:t>
            </a:r>
            <a:r>
              <a:rPr lang="en-CA" b="0" dirty="0" err="1">
                <a:solidFill>
                  <a:srgbClr val="000000"/>
                </a:solidFill>
                <a:effectLst/>
                <a:latin typeface="Consolas" panose="020B0609020204030204" pitchFamily="49" charset="0"/>
              </a:rPr>
              <a:t>liste</a:t>
            </a:r>
            <a:r>
              <a:rPr lang="en-CA" b="0" dirty="0">
                <a:solidFill>
                  <a:srgbClr val="000000"/>
                </a:solidFill>
                <a:effectLst/>
                <a:latin typeface="Consolas" panose="020B0609020204030204" pitchFamily="49" charset="0"/>
              </a:rPr>
              <a:t> des films</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@auth</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   @if </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count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@else</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&lt;p&gt;</a:t>
            </a:r>
            <a:r>
              <a:rPr lang="en-CA" b="0" dirty="0">
                <a:solidFill>
                  <a:srgbClr val="000000"/>
                </a:solidFill>
                <a:effectLst/>
                <a:latin typeface="Consolas" panose="020B0609020204030204" pitchFamily="49" charset="0"/>
              </a:rPr>
              <a:t>Il </a:t>
            </a:r>
            <a:r>
              <a:rPr lang="en-CA" b="0" dirty="0" err="1">
                <a:solidFill>
                  <a:srgbClr val="000000"/>
                </a:solidFill>
                <a:effectLst/>
                <a:latin typeface="Consolas" panose="020B0609020204030204" pitchFamily="49" charset="0"/>
              </a:rPr>
              <a:t>n'y</a:t>
            </a:r>
            <a:r>
              <a:rPr lang="en-CA" b="0" dirty="0">
                <a:solidFill>
                  <a:srgbClr val="000000"/>
                </a:solidFill>
                <a:effectLst/>
                <a:latin typeface="Consolas" panose="020B0609020204030204" pitchFamily="49" charset="0"/>
              </a:rPr>
              <a:t> a </a:t>
            </a:r>
            <a:r>
              <a:rPr lang="en-CA" b="0" dirty="0" err="1">
                <a:solidFill>
                  <a:srgbClr val="000000"/>
                </a:solidFill>
                <a:effectLst/>
                <a:latin typeface="Consolas" panose="020B0609020204030204" pitchFamily="49" charset="0"/>
              </a:rPr>
              <a:t>aucun</a:t>
            </a:r>
            <a:r>
              <a:rPr lang="en-CA" b="0" dirty="0">
                <a:solidFill>
                  <a:srgbClr val="000000"/>
                </a:solidFill>
                <a:effectLst/>
                <a:latin typeface="Consolas" panose="020B0609020204030204" pitchFamily="49" charset="0"/>
              </a:rPr>
              <a:t> film.</a:t>
            </a:r>
            <a:r>
              <a:rPr lang="en-CA" b="0" dirty="0">
                <a:solidFill>
                  <a:srgbClr val="800000"/>
                </a:solidFill>
                <a:effectLst/>
                <a:latin typeface="Consolas" panose="020B0609020204030204" pitchFamily="49" charset="0"/>
              </a:rPr>
              <a:t>&lt;/p&gt;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@endif</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&lt;form</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method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"POST"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action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'logout'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@csrf</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&lt;button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type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"submit"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-danger"</a:t>
            </a:r>
            <a:r>
              <a:rPr lang="en-CA" b="0" dirty="0">
                <a:solidFill>
                  <a:srgbClr val="800000"/>
                </a:solidFill>
                <a:effectLst/>
                <a:latin typeface="Consolas" panose="020B0609020204030204" pitchFamily="49" charset="0"/>
              </a:rPr>
              <a:t>&gt;</a:t>
            </a:r>
            <a:r>
              <a:rPr lang="en-CA" b="0" dirty="0" err="1">
                <a:solidFill>
                  <a:srgbClr val="000000"/>
                </a:solidFill>
                <a:effectLst/>
                <a:latin typeface="Consolas" panose="020B0609020204030204" pitchFamily="49" charset="0"/>
              </a:rPr>
              <a:t>Déconnecter</a:t>
            </a:r>
            <a:r>
              <a:rPr lang="en-CA" b="0" dirty="0">
                <a:solidFill>
                  <a:srgbClr val="800000"/>
                </a:solidFill>
                <a:effectLst/>
                <a:latin typeface="Consolas" panose="020B0609020204030204" pitchFamily="49" charset="0"/>
              </a:rPr>
              <a:t>&lt;/button&gt;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    &lt;/form&gt;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@else</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&lt;h1&gt;</a:t>
            </a:r>
            <a:r>
              <a:rPr lang="en-CA" b="0" dirty="0" err="1">
                <a:solidFill>
                  <a:srgbClr val="000000"/>
                </a:solidFill>
                <a:effectLst/>
                <a:latin typeface="Consolas" panose="020B0609020204030204" pitchFamily="49" charset="0"/>
              </a:rPr>
              <a:t>Veuillez</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vous</a:t>
            </a:r>
            <a:r>
              <a:rPr lang="en-CA" b="0" dirty="0">
                <a:solidFill>
                  <a:srgbClr val="000000"/>
                </a:solidFill>
                <a:effectLst/>
                <a:latin typeface="Consolas" panose="020B0609020204030204" pitchFamily="49" charset="0"/>
              </a:rPr>
              <a:t> connecter!</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    &lt;a</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href</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'login'</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-primary"</a:t>
            </a:r>
            <a:r>
              <a:rPr lang="en-CA" b="0" dirty="0">
                <a:solidFill>
                  <a:srgbClr val="800000"/>
                </a:solidFill>
                <a:effectLst/>
                <a:latin typeface="Consolas" panose="020B0609020204030204" pitchFamily="49" charset="0"/>
              </a:rPr>
              <a:t>&gt;</a:t>
            </a:r>
            <a:r>
              <a:rPr lang="en-CA" b="0" dirty="0">
                <a:solidFill>
                  <a:srgbClr val="000000"/>
                </a:solidFill>
                <a:effectLst/>
                <a:latin typeface="Consolas" panose="020B0609020204030204" pitchFamily="49" charset="0"/>
              </a:rPr>
              <a:t>Page de connexion</a:t>
            </a:r>
            <a:r>
              <a:rPr lang="en-CA" b="0" dirty="0">
                <a:solidFill>
                  <a:srgbClr val="800000"/>
                </a:solidFill>
                <a:effectLst/>
                <a:latin typeface="Consolas" panose="020B0609020204030204" pitchFamily="49" charset="0"/>
              </a:rPr>
              <a:t>&lt;/a&gt;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@endauth</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@endsection</a:t>
            </a: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41869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35267-CB3D-4420-A3ED-409F17C837F2}"/>
              </a:ext>
            </a:extLst>
          </p:cNvPr>
          <p:cNvSpPr>
            <a:spLocks noGrp="1"/>
          </p:cNvSpPr>
          <p:nvPr>
            <p:ph type="title"/>
          </p:nvPr>
        </p:nvSpPr>
        <p:spPr/>
        <p:txBody>
          <a:bodyPr/>
          <a:lstStyle/>
          <a:p>
            <a:r>
              <a:rPr lang="fr-CA" dirty="0"/>
              <a:t>Protéger les pages</a:t>
            </a:r>
            <a:endParaRPr lang="en-CA" dirty="0"/>
          </a:p>
        </p:txBody>
      </p:sp>
      <p:sp>
        <p:nvSpPr>
          <p:cNvPr id="3" name="Espace réservé du contenu 2">
            <a:extLst>
              <a:ext uri="{FF2B5EF4-FFF2-40B4-BE49-F238E27FC236}">
                <a16:creationId xmlns:a16="http://schemas.microsoft.com/office/drawing/2014/main" id="{43E3B4C7-2219-4AE7-9AA9-092A39C5FA8E}"/>
              </a:ext>
            </a:extLst>
          </p:cNvPr>
          <p:cNvSpPr>
            <a:spLocks noGrp="1"/>
          </p:cNvSpPr>
          <p:nvPr>
            <p:ph idx="1"/>
          </p:nvPr>
        </p:nvSpPr>
        <p:spPr/>
        <p:txBody>
          <a:bodyPr/>
          <a:lstStyle/>
          <a:p>
            <a:r>
              <a:rPr lang="fr-CA" dirty="0"/>
              <a:t>Pour s’assurer qu’un utilisateur soit connecté pour afficher une page, il suffit d’ajouter le middleware </a:t>
            </a:r>
            <a:r>
              <a:rPr lang="fr-CA" dirty="0" err="1"/>
              <a:t>Auth</a:t>
            </a:r>
            <a:r>
              <a:rPr lang="fr-CA" dirty="0"/>
              <a:t> à la route.</a:t>
            </a:r>
            <a:endParaRPr lang="en-CA" dirty="0"/>
          </a:p>
        </p:txBody>
      </p:sp>
      <p:sp>
        <p:nvSpPr>
          <p:cNvPr id="5" name="ZoneTexte 4">
            <a:extLst>
              <a:ext uri="{FF2B5EF4-FFF2-40B4-BE49-F238E27FC236}">
                <a16:creationId xmlns:a16="http://schemas.microsoft.com/office/drawing/2014/main" id="{2BEB0B10-6205-4E9B-B710-9C99E82DDD5D}"/>
              </a:ext>
            </a:extLst>
          </p:cNvPr>
          <p:cNvSpPr txBox="1"/>
          <p:nvPr/>
        </p:nvSpPr>
        <p:spPr>
          <a:xfrm>
            <a:off x="838200" y="2835479"/>
            <a:ext cx="10956721" cy="2585323"/>
          </a:xfrm>
          <a:prstGeom prst="rect">
            <a:avLst/>
          </a:prstGeom>
          <a:noFill/>
        </p:spPr>
        <p:txBody>
          <a:bodyPr wrap="square">
            <a:spAutoFit/>
          </a:bodyPr>
          <a:lstStyle/>
          <a:p>
            <a:r>
              <a:rPr lang="en-CA" b="0" dirty="0">
                <a:solidFill>
                  <a:srgbClr val="008000"/>
                </a:solidFill>
                <a:effectLst/>
                <a:latin typeface="Consolas" panose="020B0609020204030204" pitchFamily="49" charset="0"/>
              </a:rPr>
              <a:t>/* L E S    R O U T E S   D E S   A C T E U R S */</a:t>
            </a:r>
            <a:endParaRPr lang="en-CA" b="0" dirty="0">
              <a:solidFill>
                <a:srgbClr val="000000"/>
              </a:solidFill>
              <a:effectLst/>
              <a:latin typeface="Consolas" panose="020B0609020204030204" pitchFamily="49" charset="0"/>
            </a:endParaRPr>
          </a:p>
          <a:p>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get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'index'</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get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/creation'</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'create'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acteurs.create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middleware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post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'store'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acteurs.store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middleware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65431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54178D-906D-41A2-A715-1ECB4897AFB1}"/>
              </a:ext>
            </a:extLst>
          </p:cNvPr>
          <p:cNvSpPr>
            <a:spLocks noGrp="1"/>
          </p:cNvSpPr>
          <p:nvPr>
            <p:ph type="title"/>
          </p:nvPr>
        </p:nvSpPr>
        <p:spPr/>
        <p:txBody>
          <a:bodyPr/>
          <a:lstStyle/>
          <a:p>
            <a:r>
              <a:rPr lang="fr-CA" dirty="0"/>
              <a:t>Les façades</a:t>
            </a:r>
            <a:endParaRPr lang="en-CA" dirty="0"/>
          </a:p>
        </p:txBody>
      </p:sp>
      <p:sp>
        <p:nvSpPr>
          <p:cNvPr id="5" name="ZoneTexte 4">
            <a:extLst>
              <a:ext uri="{FF2B5EF4-FFF2-40B4-BE49-F238E27FC236}">
                <a16:creationId xmlns:a16="http://schemas.microsoft.com/office/drawing/2014/main" id="{639843D6-55CB-48AF-88DE-655D4CBA3516}"/>
              </a:ext>
            </a:extLst>
          </p:cNvPr>
          <p:cNvSpPr txBox="1"/>
          <p:nvPr/>
        </p:nvSpPr>
        <p:spPr>
          <a:xfrm>
            <a:off x="838200" y="1912690"/>
            <a:ext cx="10780552" cy="3139321"/>
          </a:xfrm>
          <a:prstGeom prst="rect">
            <a:avLst/>
          </a:prstGeom>
          <a:noFill/>
        </p:spPr>
        <p:txBody>
          <a:bodyPr wrap="square">
            <a:spAutoFit/>
          </a:bodyPr>
          <a:lstStyle/>
          <a:p>
            <a:r>
              <a:rPr lang="fr-CA" b="0" dirty="0">
                <a:solidFill>
                  <a:srgbClr val="000000"/>
                </a:solidFill>
                <a:effectLst/>
                <a:latin typeface="Consolas" panose="020B0609020204030204" pitchFamily="49" charset="0"/>
              </a:rPr>
              <a:t>Une façade est une interface simplifiée pour accéder à du code complexe </a:t>
            </a:r>
          </a:p>
          <a:p>
            <a:r>
              <a:rPr lang="fr-CA" b="0" dirty="0">
                <a:solidFill>
                  <a:srgbClr val="000000"/>
                </a:solidFill>
                <a:effectLst/>
                <a:latin typeface="Consolas" panose="020B0609020204030204" pitchFamily="49" charset="0"/>
              </a:rPr>
              <a:t>(un raccourci de code).</a:t>
            </a:r>
          </a:p>
          <a:p>
            <a:endParaRPr lang="fr-CA" dirty="0">
              <a:solidFill>
                <a:srgbClr val="000000"/>
              </a:solidFill>
              <a:latin typeface="Consolas" panose="020B0609020204030204" pitchFamily="49" charset="0"/>
            </a:endParaRPr>
          </a:p>
          <a:p>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reussite</a:t>
            </a:r>
            <a:r>
              <a:rPr lang="en-CA" b="0" i="0" dirty="0">
                <a:solidFill>
                  <a:srgbClr val="666666"/>
                </a:solidFill>
                <a:effectLst/>
                <a:latin typeface="Consolas" panose="020B0609020204030204" pitchFamily="49" charset="0"/>
              </a:rPr>
              <a:t> = Auth::attempt(...);</a:t>
            </a:r>
            <a:endParaRPr lang="fr-CA" b="0" i="0" dirty="0">
              <a:solidFill>
                <a:srgbClr val="000000"/>
              </a:solidFill>
              <a:effectLst/>
              <a:latin typeface="Consolas" panose="020B0609020204030204" pitchFamily="49" charset="0"/>
            </a:endParaRPr>
          </a:p>
          <a:p>
            <a:endParaRPr lang="fr-CA" dirty="0">
              <a:solidFill>
                <a:srgbClr val="000000"/>
              </a:solidFill>
              <a:latin typeface="Consolas" panose="020B0609020204030204" pitchFamily="49" charset="0"/>
            </a:endParaRPr>
          </a:p>
          <a:p>
            <a:endParaRPr lang="fr-CA" b="0" dirty="0">
              <a:solidFill>
                <a:srgbClr val="000000"/>
              </a:solidFill>
              <a:effectLst/>
              <a:latin typeface="Consolas" panose="020B0609020204030204" pitchFamily="49" charset="0"/>
            </a:endParaRPr>
          </a:p>
          <a:p>
            <a:endParaRPr lang="fr-CA" b="0" dirty="0">
              <a:solidFill>
                <a:srgbClr val="000000"/>
              </a:solidFill>
              <a:effectLst/>
              <a:latin typeface="Consolas" panose="020B0609020204030204" pitchFamily="49" charset="0"/>
            </a:endParaRPr>
          </a:p>
          <a:p>
            <a:r>
              <a:rPr lang="fr-CA" b="0" dirty="0">
                <a:solidFill>
                  <a:srgbClr val="000000"/>
                </a:solidFill>
                <a:effectLst/>
                <a:latin typeface="Consolas" panose="020B0609020204030204" pitchFamily="49" charset="0"/>
              </a:rPr>
              <a:t>On appelle une façade le la même façon qu’une méthode statique.</a:t>
            </a:r>
          </a:p>
          <a:p>
            <a:endParaRPr lang="fr-CA" dirty="0">
              <a:solidFill>
                <a:srgbClr val="000000"/>
              </a:solidFill>
              <a:latin typeface="Consolas" panose="020B0609020204030204" pitchFamily="49" charset="0"/>
            </a:endParaRPr>
          </a:p>
          <a:p>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findOrFail</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err="1">
                <a:solidFill>
                  <a:srgbClr val="001080"/>
                </a:solidFill>
                <a:effectLst/>
                <a:latin typeface="Consolas" panose="020B0609020204030204" pitchFamily="49" charset="0"/>
              </a:rPr>
              <a:t>film_id</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Méthode</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statique</a:t>
            </a:r>
            <a:endParaRPr lang="en-CA" b="0" dirty="0">
              <a:solidFill>
                <a:srgbClr val="000000"/>
              </a:solidFill>
              <a:effectLst/>
              <a:latin typeface="Consolas" panose="020B0609020204030204" pitchFamily="49" charset="0"/>
            </a:endParaRPr>
          </a:p>
          <a:p>
            <a:endParaRPr lang="en-CA" b="0" dirty="0">
              <a:solidFill>
                <a:srgbClr val="000000"/>
              </a:solidFill>
              <a:effectLst/>
              <a:latin typeface="Consolas" panose="020B0609020204030204" pitchFamily="49" charset="0"/>
            </a:endParaRPr>
          </a:p>
        </p:txBody>
      </p:sp>
      <p:sp>
        <p:nvSpPr>
          <p:cNvPr id="6" name="ZoneTexte 5">
            <a:extLst>
              <a:ext uri="{FF2B5EF4-FFF2-40B4-BE49-F238E27FC236}">
                <a16:creationId xmlns:a16="http://schemas.microsoft.com/office/drawing/2014/main" id="{5A3BE58C-81AA-4A5F-8F96-C02D01A2FE48}"/>
              </a:ext>
            </a:extLst>
          </p:cNvPr>
          <p:cNvSpPr txBox="1"/>
          <p:nvPr/>
        </p:nvSpPr>
        <p:spPr>
          <a:xfrm>
            <a:off x="838200" y="5769421"/>
            <a:ext cx="6097554" cy="369332"/>
          </a:xfrm>
          <a:prstGeom prst="rect">
            <a:avLst/>
          </a:prstGeom>
          <a:noFill/>
        </p:spPr>
        <p:txBody>
          <a:bodyPr wrap="square">
            <a:spAutoFit/>
          </a:bodyPr>
          <a:lstStyle/>
          <a:p>
            <a:r>
              <a:rPr lang="en-CA" b="0" i="0" dirty="0" err="1">
                <a:solidFill>
                  <a:srgbClr val="082C59"/>
                </a:solidFill>
                <a:effectLst/>
                <a:latin typeface="Consolas" panose="020B0609020204030204" pitchFamily="49" charset="0"/>
              </a:rPr>
              <a:t>NomFacade</a:t>
            </a:r>
            <a:r>
              <a:rPr lang="en-CA" b="0" i="0" dirty="0">
                <a:solidFill>
                  <a:srgbClr val="082C59"/>
                </a:solidFill>
                <a:effectLst/>
                <a:latin typeface="Consolas" panose="020B0609020204030204" pitchFamily="49" charset="0"/>
              </a:rPr>
              <a:t>::</a:t>
            </a:r>
            <a:r>
              <a:rPr lang="en-CA" b="0" i="0" dirty="0" err="1">
                <a:solidFill>
                  <a:srgbClr val="082C59"/>
                </a:solidFill>
                <a:effectLst/>
                <a:latin typeface="Consolas" panose="020B0609020204030204" pitchFamily="49" charset="0"/>
              </a:rPr>
              <a:t>nomMethode</a:t>
            </a:r>
            <a:r>
              <a:rPr lang="en-CA" b="0" i="0" dirty="0">
                <a:solidFill>
                  <a:srgbClr val="082C59"/>
                </a:solidFill>
                <a:effectLst/>
                <a:latin typeface="Consolas" panose="020B0609020204030204" pitchFamily="49" charset="0"/>
              </a:rPr>
              <a:t>(</a:t>
            </a:r>
            <a:r>
              <a:rPr lang="en-CA" b="0" i="0" dirty="0" err="1">
                <a:solidFill>
                  <a:srgbClr val="082C59"/>
                </a:solidFill>
                <a:effectLst/>
                <a:latin typeface="Consolas" panose="020B0609020204030204" pitchFamily="49" charset="0"/>
              </a:rPr>
              <a:t>paramètres</a:t>
            </a:r>
            <a:r>
              <a:rPr lang="en-CA" b="0" i="0" dirty="0">
                <a:solidFill>
                  <a:srgbClr val="082C59"/>
                </a:solidFill>
                <a:effectLst/>
                <a:latin typeface="Consolas" panose="020B0609020204030204" pitchFamily="49" charset="0"/>
              </a:rPr>
              <a:t>);</a:t>
            </a:r>
            <a:endParaRPr lang="en-CA" dirty="0"/>
          </a:p>
        </p:txBody>
      </p:sp>
    </p:spTree>
    <p:extLst>
      <p:ext uri="{BB962C8B-B14F-4D97-AF65-F5344CB8AC3E}">
        <p14:creationId xmlns:p14="http://schemas.microsoft.com/office/powerpoint/2010/main" val="184246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7207B-20BF-419B-AF0E-EC3A1F3BFDB5}"/>
              </a:ext>
            </a:extLst>
          </p:cNvPr>
          <p:cNvSpPr>
            <a:spLocks noGrp="1"/>
          </p:cNvSpPr>
          <p:nvPr>
            <p:ph type="title"/>
          </p:nvPr>
        </p:nvSpPr>
        <p:spPr/>
        <p:txBody>
          <a:bodyPr/>
          <a:lstStyle/>
          <a:p>
            <a:r>
              <a:rPr lang="fr-CA" dirty="0"/>
              <a:t>Exercices</a:t>
            </a:r>
            <a:endParaRPr lang="en-CA" dirty="0"/>
          </a:p>
        </p:txBody>
      </p:sp>
      <p:sp>
        <p:nvSpPr>
          <p:cNvPr id="3" name="Espace réservé du contenu 2">
            <a:extLst>
              <a:ext uri="{FF2B5EF4-FFF2-40B4-BE49-F238E27FC236}">
                <a16:creationId xmlns:a16="http://schemas.microsoft.com/office/drawing/2014/main" id="{628EE721-CCD1-4953-95E9-6E7B5A388C1B}"/>
              </a:ext>
            </a:extLst>
          </p:cNvPr>
          <p:cNvSpPr>
            <a:spLocks noGrp="1"/>
          </p:cNvSpPr>
          <p:nvPr>
            <p:ph idx="1"/>
          </p:nvPr>
        </p:nvSpPr>
        <p:spPr/>
        <p:txBody>
          <a:bodyPr>
            <a:normAutofit fontScale="85000" lnSpcReduction="20000"/>
          </a:bodyPr>
          <a:lstStyle/>
          <a:p>
            <a:r>
              <a:rPr lang="fr-CA" dirty="0"/>
              <a:t>Vous devez ajouter votre propre table usager.</a:t>
            </a:r>
          </a:p>
          <a:p>
            <a:r>
              <a:rPr lang="fr-CA" dirty="0"/>
              <a:t>Créez un fichier de </a:t>
            </a:r>
            <a:r>
              <a:rPr lang="fr-CA" dirty="0" err="1"/>
              <a:t>seeds</a:t>
            </a:r>
            <a:r>
              <a:rPr lang="fr-CA" dirty="0"/>
              <a:t> pour 2 usagers.</a:t>
            </a:r>
          </a:p>
          <a:p>
            <a:r>
              <a:rPr lang="fr-CA" dirty="0"/>
              <a:t>Ajoutez les 3 routes pour la connexion / déconnexion.</a:t>
            </a:r>
          </a:p>
          <a:p>
            <a:r>
              <a:rPr lang="fr-CA" dirty="0"/>
              <a:t>Programmez la connexion et la déconnexion.</a:t>
            </a:r>
          </a:p>
          <a:p>
            <a:r>
              <a:rPr lang="fr-CA" dirty="0"/>
              <a:t>Utilisez le middleware </a:t>
            </a:r>
            <a:r>
              <a:rPr lang="fr-CA" dirty="0" err="1"/>
              <a:t>Auth</a:t>
            </a:r>
            <a:r>
              <a:rPr lang="fr-CA" dirty="0"/>
              <a:t> pour qu’on ne puisse voir que les pages « Read » lorsqu’on n’est pas connecté.</a:t>
            </a:r>
          </a:p>
          <a:p>
            <a:r>
              <a:rPr lang="fr-CA" dirty="0"/>
              <a:t>Utilisez un @auth pour vous assurer que le menu ne montre que les bons éléments.</a:t>
            </a:r>
          </a:p>
          <a:p>
            <a:r>
              <a:rPr lang="fr-CA" dirty="0"/>
              <a:t>Testez votre sécurité de toutes les façons!</a:t>
            </a:r>
          </a:p>
          <a:p>
            <a:pPr marL="0" indent="0">
              <a:buNone/>
            </a:pPr>
            <a:endParaRPr lang="fr-CA" dirty="0"/>
          </a:p>
          <a:p>
            <a:r>
              <a:rPr lang="fr-CA" dirty="0">
                <a:solidFill>
                  <a:srgbClr val="FF0000"/>
                </a:solidFill>
              </a:rPr>
              <a:t>À remettre dans le chat 5% </a:t>
            </a:r>
            <a:r>
              <a:rPr lang="fr-CA" dirty="0">
                <a:solidFill>
                  <a:srgbClr val="FF0000"/>
                </a:solidFill>
                <a:sym typeface="Wingdings" panose="05000000000000000000" pitchFamily="2" charset="2"/>
              </a:rPr>
              <a:t> document Word qui explique tous les tests effectués pour valide la connexion / déconnexion</a:t>
            </a:r>
            <a:endParaRPr lang="en-CA" dirty="0">
              <a:solidFill>
                <a:srgbClr val="FF0000"/>
              </a:solidFill>
            </a:endParaRPr>
          </a:p>
        </p:txBody>
      </p:sp>
    </p:spTree>
    <p:extLst>
      <p:ext uri="{BB962C8B-B14F-4D97-AF65-F5344CB8AC3E}">
        <p14:creationId xmlns:p14="http://schemas.microsoft.com/office/powerpoint/2010/main" val="284469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215300-6712-496C-9D82-2828DC578B3E}"/>
              </a:ext>
            </a:extLst>
          </p:cNvPr>
          <p:cNvSpPr>
            <a:spLocks noGrp="1"/>
          </p:cNvSpPr>
          <p:nvPr>
            <p:ph type="title"/>
          </p:nvPr>
        </p:nvSpPr>
        <p:spPr>
          <a:xfrm>
            <a:off x="838200" y="365126"/>
            <a:ext cx="10515600" cy="389884"/>
          </a:xfrm>
        </p:spPr>
        <p:txBody>
          <a:bodyPr>
            <a:normAutofit fontScale="90000"/>
          </a:bodyPr>
          <a:lstStyle/>
          <a:p>
            <a:r>
              <a:rPr lang="fr-CA" dirty="0"/>
              <a:t>Les façades</a:t>
            </a:r>
            <a:endParaRPr lang="en-CA" dirty="0"/>
          </a:p>
        </p:txBody>
      </p:sp>
      <p:sp>
        <p:nvSpPr>
          <p:cNvPr id="3" name="Espace réservé du contenu 2">
            <a:extLst>
              <a:ext uri="{FF2B5EF4-FFF2-40B4-BE49-F238E27FC236}">
                <a16:creationId xmlns:a16="http://schemas.microsoft.com/office/drawing/2014/main" id="{BA6505B0-5061-465D-ACD6-CE5D9091862C}"/>
              </a:ext>
            </a:extLst>
          </p:cNvPr>
          <p:cNvSpPr>
            <a:spLocks noGrp="1"/>
          </p:cNvSpPr>
          <p:nvPr>
            <p:ph idx="1"/>
          </p:nvPr>
        </p:nvSpPr>
        <p:spPr>
          <a:xfrm>
            <a:off x="838200" y="897622"/>
            <a:ext cx="10515600" cy="5279341"/>
          </a:xfrm>
        </p:spPr>
        <p:txBody>
          <a:bodyPr/>
          <a:lstStyle/>
          <a:p>
            <a:r>
              <a:rPr lang="fr-CA" dirty="0"/>
              <a:t>Les façades sont définies dans le fichier config/</a:t>
            </a:r>
            <a:r>
              <a:rPr lang="fr-CA" dirty="0" err="1"/>
              <a:t>app.php</a:t>
            </a:r>
            <a:endParaRPr lang="en-CA" dirty="0"/>
          </a:p>
        </p:txBody>
      </p:sp>
      <p:pic>
        <p:nvPicPr>
          <p:cNvPr id="5" name="Image 4">
            <a:extLst>
              <a:ext uri="{FF2B5EF4-FFF2-40B4-BE49-F238E27FC236}">
                <a16:creationId xmlns:a16="http://schemas.microsoft.com/office/drawing/2014/main" id="{5578C693-40FC-4947-8A87-5B89CA5E02DE}"/>
              </a:ext>
            </a:extLst>
          </p:cNvPr>
          <p:cNvPicPr>
            <a:picLocks noChangeAspect="1"/>
          </p:cNvPicPr>
          <p:nvPr/>
        </p:nvPicPr>
        <p:blipFill>
          <a:blip r:embed="rId2"/>
          <a:stretch>
            <a:fillRect/>
          </a:stretch>
        </p:blipFill>
        <p:spPr>
          <a:xfrm>
            <a:off x="662473" y="1538220"/>
            <a:ext cx="8963607" cy="4954654"/>
          </a:xfrm>
          <a:prstGeom prst="rect">
            <a:avLst/>
          </a:prstGeom>
        </p:spPr>
      </p:pic>
    </p:spTree>
    <p:extLst>
      <p:ext uri="{BB962C8B-B14F-4D97-AF65-F5344CB8AC3E}">
        <p14:creationId xmlns:p14="http://schemas.microsoft.com/office/powerpoint/2010/main" val="333721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E82C5-6720-496D-8C12-AB4299DEB675}"/>
              </a:ext>
            </a:extLst>
          </p:cNvPr>
          <p:cNvSpPr>
            <a:spLocks noGrp="1"/>
          </p:cNvSpPr>
          <p:nvPr>
            <p:ph type="title"/>
          </p:nvPr>
        </p:nvSpPr>
        <p:spPr>
          <a:xfrm>
            <a:off x="838200" y="365126"/>
            <a:ext cx="10515600" cy="679904"/>
          </a:xfrm>
        </p:spPr>
        <p:txBody>
          <a:bodyPr>
            <a:normAutofit fontScale="90000"/>
          </a:bodyPr>
          <a:lstStyle/>
          <a:p>
            <a:r>
              <a:rPr lang="fr-CA" dirty="0"/>
              <a:t>Les variables de session</a:t>
            </a:r>
            <a:endParaRPr lang="en-CA" dirty="0"/>
          </a:p>
        </p:txBody>
      </p:sp>
      <p:sp>
        <p:nvSpPr>
          <p:cNvPr id="3" name="Espace réservé du contenu 2">
            <a:extLst>
              <a:ext uri="{FF2B5EF4-FFF2-40B4-BE49-F238E27FC236}">
                <a16:creationId xmlns:a16="http://schemas.microsoft.com/office/drawing/2014/main" id="{0F4D7281-7FA7-410C-B3F7-C7292566B2AC}"/>
              </a:ext>
            </a:extLst>
          </p:cNvPr>
          <p:cNvSpPr>
            <a:spLocks noGrp="1"/>
          </p:cNvSpPr>
          <p:nvPr>
            <p:ph idx="1"/>
          </p:nvPr>
        </p:nvSpPr>
        <p:spPr>
          <a:xfrm>
            <a:off x="838200" y="1194318"/>
            <a:ext cx="10515600" cy="5663681"/>
          </a:xfrm>
        </p:spPr>
        <p:txBody>
          <a:bodyPr>
            <a:normAutofit/>
          </a:bodyPr>
          <a:lstStyle/>
          <a:p>
            <a:pPr marL="0" indent="0">
              <a:buNone/>
            </a:pPr>
            <a:r>
              <a:rPr lang="en-CA" b="0" i="0" dirty="0">
                <a:solidFill>
                  <a:srgbClr val="666666"/>
                </a:solidFill>
                <a:effectLst/>
                <a:latin typeface="Consolas" panose="020B0609020204030204" pitchFamily="49" charset="0"/>
              </a:rPr>
              <a:t>Session::put('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valeur</a:t>
            </a:r>
            <a:r>
              <a:rPr lang="en-CA" b="0" i="0" dirty="0">
                <a:solidFill>
                  <a:srgbClr val="666666"/>
                </a:solidFill>
                <a:effectLst/>
                <a:latin typeface="Consolas" panose="020B0609020204030204" pitchFamily="49" charset="0"/>
              </a:rPr>
              <a:t>’);</a:t>
            </a:r>
          </a:p>
          <a:p>
            <a:pPr marL="0" indent="0">
              <a:buNone/>
            </a:pPr>
            <a:endParaRPr lang="en-CA" dirty="0">
              <a:solidFill>
                <a:srgbClr val="666666"/>
              </a:solidFill>
              <a:latin typeface="Consolas" panose="020B0609020204030204" pitchFamily="49" charset="0"/>
            </a:endParaRPr>
          </a:p>
          <a:p>
            <a:pPr marL="0" indent="0">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valeur</a:t>
            </a:r>
            <a:r>
              <a:rPr lang="en-CA" b="0" i="0" dirty="0">
                <a:solidFill>
                  <a:srgbClr val="666666"/>
                </a:solidFill>
                <a:effectLst/>
                <a:latin typeface="Consolas" panose="020B0609020204030204" pitchFamily="49" charset="0"/>
              </a:rPr>
              <a:t> = Session::get('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a:t>
            </a:r>
          </a:p>
          <a:p>
            <a:pPr marL="0" indent="0">
              <a:buNone/>
            </a:pPr>
            <a:endParaRPr lang="en-CA" dirty="0">
              <a:solidFill>
                <a:srgbClr val="666666"/>
              </a:solidFill>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if (Session::has('</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a:t>
            </a:r>
          </a:p>
          <a:p>
            <a:pPr marL="0" indent="0" algn="l">
              <a:buNone/>
            </a:pPr>
            <a:endParaRPr lang="en-CA" dirty="0">
              <a:solidFill>
                <a:srgbClr val="666666"/>
              </a:solidFill>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\Log::debug(Session::all());</a:t>
            </a:r>
          </a:p>
          <a:p>
            <a:pPr marL="0" indent="0" algn="l">
              <a:buNone/>
            </a:pPr>
            <a:endParaRPr lang="en-CA" dirty="0">
              <a:solidFill>
                <a:srgbClr val="666666"/>
              </a:solidFill>
              <a:latin typeface="Consolas" panose="020B0609020204030204" pitchFamily="49" charset="0"/>
            </a:endParaRPr>
          </a:p>
          <a:p>
            <a:pPr marL="0" indent="0" algn="l" rtl="0">
              <a:buNone/>
            </a:pPr>
            <a:r>
              <a:rPr lang="en-CA" b="0" i="0" dirty="0">
                <a:solidFill>
                  <a:srgbClr val="666666"/>
                </a:solidFill>
                <a:effectLst/>
                <a:latin typeface="Consolas" panose="020B0609020204030204" pitchFamily="49" charset="0"/>
              </a:rPr>
              <a:t>Session::forget('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a:t>
            </a:r>
          </a:p>
          <a:p>
            <a:endParaRPr lang="en-CA" b="0" i="0" dirty="0">
              <a:solidFill>
                <a:srgbClr val="666666"/>
              </a:solidFill>
              <a:effectLst/>
              <a:latin typeface="Consolas" panose="020B0609020204030204" pitchFamily="49" charset="0"/>
            </a:endParaRPr>
          </a:p>
          <a:p>
            <a:pPr marL="0" indent="0">
              <a:buNone/>
            </a:pPr>
            <a:endParaRPr lang="en-CA" dirty="0"/>
          </a:p>
        </p:txBody>
      </p:sp>
    </p:spTree>
    <p:extLst>
      <p:ext uri="{BB962C8B-B14F-4D97-AF65-F5344CB8AC3E}">
        <p14:creationId xmlns:p14="http://schemas.microsoft.com/office/powerpoint/2010/main" val="175304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4F8B6-AF45-410A-920E-ADD0B436CA52}"/>
              </a:ext>
            </a:extLst>
          </p:cNvPr>
          <p:cNvSpPr>
            <a:spLocks noGrp="1"/>
          </p:cNvSpPr>
          <p:nvPr>
            <p:ph type="title"/>
          </p:nvPr>
        </p:nvSpPr>
        <p:spPr/>
        <p:txBody>
          <a:bodyPr/>
          <a:lstStyle/>
          <a:p>
            <a:r>
              <a:rPr lang="fr-CA" dirty="0"/>
              <a:t>Les usagers</a:t>
            </a:r>
            <a:endParaRPr lang="en-CA" dirty="0"/>
          </a:p>
        </p:txBody>
      </p:sp>
      <p:sp>
        <p:nvSpPr>
          <p:cNvPr id="3" name="Espace réservé du contenu 2">
            <a:extLst>
              <a:ext uri="{FF2B5EF4-FFF2-40B4-BE49-F238E27FC236}">
                <a16:creationId xmlns:a16="http://schemas.microsoft.com/office/drawing/2014/main" id="{80B648A7-7D4E-4371-86E0-8B8B093EFBF5}"/>
              </a:ext>
            </a:extLst>
          </p:cNvPr>
          <p:cNvSpPr>
            <a:spLocks noGrp="1"/>
          </p:cNvSpPr>
          <p:nvPr>
            <p:ph idx="1"/>
          </p:nvPr>
        </p:nvSpPr>
        <p:spPr/>
        <p:txBody>
          <a:bodyPr/>
          <a:lstStyle/>
          <a:p>
            <a:r>
              <a:rPr lang="fr-CA" dirty="0"/>
              <a:t>Pour faire fonctionner son système ORM, </a:t>
            </a:r>
            <a:r>
              <a:rPr lang="fr-CA" dirty="0" err="1"/>
              <a:t>Laravel</a:t>
            </a:r>
            <a:r>
              <a:rPr lang="fr-CA" dirty="0"/>
              <a:t> transforme fréquemment les données au format JSON.</a:t>
            </a:r>
          </a:p>
          <a:p>
            <a:endParaRPr lang="fr-CA" dirty="0"/>
          </a:p>
          <a:p>
            <a:r>
              <a:rPr lang="fr-CA" dirty="0"/>
              <a:t>Dans le modèle, il faut dire à </a:t>
            </a:r>
            <a:r>
              <a:rPr lang="fr-CA" dirty="0" err="1"/>
              <a:t>Laravel</a:t>
            </a:r>
            <a:r>
              <a:rPr lang="fr-CA" dirty="0"/>
              <a:t> de ne pas transformer certains champs sensibles en ajoutant un champ </a:t>
            </a:r>
            <a:r>
              <a:rPr lang="fr-CA" b="1" dirty="0"/>
              <a:t>$</a:t>
            </a:r>
            <a:r>
              <a:rPr lang="fr-CA" b="1" dirty="0" err="1"/>
              <a:t>hidden</a:t>
            </a:r>
            <a:r>
              <a:rPr lang="fr-CA" dirty="0"/>
              <a:t>.</a:t>
            </a:r>
          </a:p>
          <a:p>
            <a:endParaRPr lang="fr-CA" dirty="0"/>
          </a:p>
          <a:p>
            <a:pPr marL="0" indent="0">
              <a:buNone/>
            </a:pPr>
            <a:endParaRPr lang="en-CA" dirty="0"/>
          </a:p>
        </p:txBody>
      </p:sp>
    </p:spTree>
    <p:extLst>
      <p:ext uri="{BB962C8B-B14F-4D97-AF65-F5344CB8AC3E}">
        <p14:creationId xmlns:p14="http://schemas.microsoft.com/office/powerpoint/2010/main" val="381934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0D1FC07-6607-42E6-9279-4316E04D7A53}"/>
              </a:ext>
            </a:extLst>
          </p:cNvPr>
          <p:cNvPicPr>
            <a:picLocks noChangeAspect="1"/>
          </p:cNvPicPr>
          <p:nvPr/>
        </p:nvPicPr>
        <p:blipFill>
          <a:blip r:embed="rId2"/>
          <a:stretch>
            <a:fillRect/>
          </a:stretch>
        </p:blipFill>
        <p:spPr>
          <a:xfrm>
            <a:off x="61070" y="170995"/>
            <a:ext cx="12069859" cy="6516009"/>
          </a:xfrm>
          <a:prstGeom prst="rect">
            <a:avLst/>
          </a:prstGeom>
        </p:spPr>
      </p:pic>
    </p:spTree>
    <p:extLst>
      <p:ext uri="{BB962C8B-B14F-4D97-AF65-F5344CB8AC3E}">
        <p14:creationId xmlns:p14="http://schemas.microsoft.com/office/powerpoint/2010/main" val="213619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4E187C-B8B7-4997-B42A-843D0F27E337}"/>
              </a:ext>
            </a:extLst>
          </p:cNvPr>
          <p:cNvSpPr>
            <a:spLocks noGrp="1"/>
          </p:cNvSpPr>
          <p:nvPr>
            <p:ph type="title"/>
          </p:nvPr>
        </p:nvSpPr>
        <p:spPr/>
        <p:txBody>
          <a:bodyPr/>
          <a:lstStyle/>
          <a:p>
            <a:r>
              <a:rPr lang="fr-CA" dirty="0"/>
              <a:t>Utiliser la table </a:t>
            </a:r>
            <a:r>
              <a:rPr lang="fr-CA" dirty="0" err="1"/>
              <a:t>Users</a:t>
            </a:r>
            <a:endParaRPr lang="en-CA" dirty="0"/>
          </a:p>
        </p:txBody>
      </p:sp>
      <p:sp>
        <p:nvSpPr>
          <p:cNvPr id="3" name="Espace réservé du contenu 2">
            <a:extLst>
              <a:ext uri="{FF2B5EF4-FFF2-40B4-BE49-F238E27FC236}">
                <a16:creationId xmlns:a16="http://schemas.microsoft.com/office/drawing/2014/main" id="{E15B3316-E1ED-405E-8326-851E901B2E93}"/>
              </a:ext>
            </a:extLst>
          </p:cNvPr>
          <p:cNvSpPr>
            <a:spLocks noGrp="1"/>
          </p:cNvSpPr>
          <p:nvPr>
            <p:ph idx="1"/>
          </p:nvPr>
        </p:nvSpPr>
        <p:spPr/>
        <p:txBody>
          <a:bodyPr/>
          <a:lstStyle/>
          <a:p>
            <a:r>
              <a:rPr lang="fr-CA" dirty="0" err="1"/>
              <a:t>Laravel</a:t>
            </a:r>
            <a:r>
              <a:rPr lang="fr-CA" dirty="0"/>
              <a:t> a prévu tout le mécanisme de gestion des usagers.</a:t>
            </a:r>
            <a:endParaRPr lang="en-CA" dirty="0"/>
          </a:p>
        </p:txBody>
      </p:sp>
      <p:pic>
        <p:nvPicPr>
          <p:cNvPr id="5" name="Image 4">
            <a:extLst>
              <a:ext uri="{FF2B5EF4-FFF2-40B4-BE49-F238E27FC236}">
                <a16:creationId xmlns:a16="http://schemas.microsoft.com/office/drawing/2014/main" id="{23DFC133-92AC-4B8B-91A4-01437DDA9BA0}"/>
              </a:ext>
            </a:extLst>
          </p:cNvPr>
          <p:cNvPicPr>
            <a:picLocks noChangeAspect="1"/>
          </p:cNvPicPr>
          <p:nvPr/>
        </p:nvPicPr>
        <p:blipFill>
          <a:blip r:embed="rId2"/>
          <a:stretch>
            <a:fillRect/>
          </a:stretch>
        </p:blipFill>
        <p:spPr>
          <a:xfrm>
            <a:off x="103938" y="2660892"/>
            <a:ext cx="11984122" cy="3381847"/>
          </a:xfrm>
          <a:prstGeom prst="rect">
            <a:avLst/>
          </a:prstGeom>
        </p:spPr>
      </p:pic>
      <p:sp>
        <p:nvSpPr>
          <p:cNvPr id="4" name="Rectangle 3">
            <a:extLst>
              <a:ext uri="{FF2B5EF4-FFF2-40B4-BE49-F238E27FC236}">
                <a16:creationId xmlns:a16="http://schemas.microsoft.com/office/drawing/2014/main" id="{7C8826E9-71C5-494F-B7FD-09334342C86D}"/>
              </a:ext>
            </a:extLst>
          </p:cNvPr>
          <p:cNvSpPr/>
          <p:nvPr/>
        </p:nvSpPr>
        <p:spPr>
          <a:xfrm>
            <a:off x="272019" y="484662"/>
            <a:ext cx="566181" cy="923330"/>
          </a:xfrm>
          <a:prstGeom prst="rect">
            <a:avLst/>
          </a:prstGeom>
          <a:noFill/>
        </p:spPr>
        <p:txBody>
          <a:bodyPr wrap="none" lIns="91440" tIns="45720" rIns="91440" bIns="45720">
            <a:spAutoFit/>
          </a:bodyPr>
          <a:lstStyle/>
          <a:p>
            <a:pPr algn="ctr"/>
            <a:r>
              <a:rPr lang="fr-FR" sz="5400" b="1" cap="none" spc="0" dirty="0">
                <a:ln w="22225">
                  <a:solidFill>
                    <a:schemeClr val="accent2"/>
                  </a:solidFill>
                  <a:prstDash val="solid"/>
                </a:ln>
                <a:solidFill>
                  <a:schemeClr val="accent2">
                    <a:lumMod val="40000"/>
                    <a:lumOff val="60000"/>
                  </a:schemeClr>
                </a:solidFill>
                <a:effectLst/>
              </a:rPr>
              <a:t>X</a:t>
            </a:r>
          </a:p>
        </p:txBody>
      </p:sp>
    </p:spTree>
    <p:extLst>
      <p:ext uri="{BB962C8B-B14F-4D97-AF65-F5344CB8AC3E}">
        <p14:creationId xmlns:p14="http://schemas.microsoft.com/office/powerpoint/2010/main" val="361703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2B1760-C99D-4DFB-B39B-4F19E786FA6C}"/>
              </a:ext>
            </a:extLst>
          </p:cNvPr>
          <p:cNvSpPr>
            <a:spLocks noGrp="1"/>
          </p:cNvSpPr>
          <p:nvPr>
            <p:ph type="title"/>
          </p:nvPr>
        </p:nvSpPr>
        <p:spPr/>
        <p:txBody>
          <a:bodyPr>
            <a:normAutofit/>
          </a:bodyPr>
          <a:lstStyle/>
          <a:p>
            <a:r>
              <a:rPr lang="fr-CA" sz="3600" dirty="0"/>
              <a:t>Étapes pour créer son propre système de connexion</a:t>
            </a:r>
            <a:endParaRPr lang="en-CA" sz="3600" dirty="0"/>
          </a:p>
        </p:txBody>
      </p:sp>
      <p:sp>
        <p:nvSpPr>
          <p:cNvPr id="3" name="Espace réservé du contenu 2">
            <a:extLst>
              <a:ext uri="{FF2B5EF4-FFF2-40B4-BE49-F238E27FC236}">
                <a16:creationId xmlns:a16="http://schemas.microsoft.com/office/drawing/2014/main" id="{E7690567-6D6D-4FA8-B815-C216D2608070}"/>
              </a:ext>
            </a:extLst>
          </p:cNvPr>
          <p:cNvSpPr>
            <a:spLocks noGrp="1"/>
          </p:cNvSpPr>
          <p:nvPr>
            <p:ph idx="1"/>
          </p:nvPr>
        </p:nvSpPr>
        <p:spPr/>
        <p:txBody>
          <a:bodyPr>
            <a:normAutofit lnSpcReduction="10000"/>
          </a:bodyPr>
          <a:lstStyle/>
          <a:p>
            <a:pPr algn="just"/>
            <a:r>
              <a:rPr lang="fr-FR" b="0" i="0" dirty="0">
                <a:solidFill>
                  <a:srgbClr val="212529"/>
                </a:solidFill>
                <a:effectLst/>
                <a:latin typeface="-apple-system"/>
              </a:rPr>
              <a:t>Un champ doit contenir l'information qui permettra d'authentifier l'usager. Ce peut être un code d'usager, un courriel, etc. Le nom du champ importe peu. Les valeurs dans ce champ doivent être uniques.</a:t>
            </a:r>
          </a:p>
          <a:p>
            <a:pPr algn="just"/>
            <a:r>
              <a:rPr lang="fr-FR" b="0" i="0" dirty="0">
                <a:solidFill>
                  <a:srgbClr val="212529"/>
                </a:solidFill>
                <a:effectLst/>
                <a:latin typeface="-apple-system"/>
              </a:rPr>
              <a:t>Le champ du mot de passe, peu importe son nom, doit avoir au moins 60 caractères de long (peu importe la longueur du mot de passe saisi, sa version cryptée aura 60 caractères). Il est suggéré de conserver la taille par défaut de 255 caractères.</a:t>
            </a:r>
          </a:p>
          <a:p>
            <a:pPr algn="just"/>
            <a:r>
              <a:rPr lang="fr-FR" b="0" i="0" dirty="0">
                <a:solidFill>
                  <a:srgbClr val="212529"/>
                </a:solidFill>
                <a:effectLst/>
                <a:latin typeface="-apple-system"/>
              </a:rPr>
              <a:t>Un champ nommé </a:t>
            </a:r>
            <a:r>
              <a:rPr lang="fr-FR" b="0" i="0" dirty="0" err="1">
                <a:solidFill>
                  <a:srgbClr val="212529"/>
                </a:solidFill>
                <a:effectLst/>
                <a:latin typeface="-apple-system"/>
              </a:rPr>
              <a:t>remember_token</a:t>
            </a:r>
            <a:r>
              <a:rPr lang="fr-FR" b="0" i="0" dirty="0">
                <a:solidFill>
                  <a:srgbClr val="212529"/>
                </a:solidFill>
                <a:effectLst/>
                <a:latin typeface="-apple-system"/>
              </a:rPr>
              <a:t> doit être </a:t>
            </a:r>
            <a:r>
              <a:rPr lang="fr-FR" b="0" i="0" dirty="0" err="1">
                <a:solidFill>
                  <a:srgbClr val="212529"/>
                </a:solidFill>
                <a:effectLst/>
                <a:latin typeface="-apple-system"/>
              </a:rPr>
              <a:t>nullable</a:t>
            </a:r>
            <a:r>
              <a:rPr lang="fr-FR" b="0" i="0" dirty="0">
                <a:solidFill>
                  <a:srgbClr val="212529"/>
                </a:solidFill>
                <a:effectLst/>
                <a:latin typeface="-apple-system"/>
              </a:rPr>
              <a:t> et avoir 100 caractères de long. Dans les faits, il serait possible de renommer ce champ mais il n'y a pas vraiment d'avantages à </a:t>
            </a:r>
            <a:r>
              <a:rPr lang="fr-FR" b="0" i="0" dirty="0" err="1">
                <a:solidFill>
                  <a:srgbClr val="212529"/>
                </a:solidFill>
                <a:effectLst/>
                <a:latin typeface="-apple-system"/>
              </a:rPr>
              <a:t>celà</a:t>
            </a:r>
            <a:r>
              <a:rPr lang="fr-FR" b="0" i="0" dirty="0">
                <a:solidFill>
                  <a:srgbClr val="212529"/>
                </a:solidFill>
                <a:effectLst/>
                <a:latin typeface="-apple-system"/>
              </a:rPr>
              <a:t>. Dans le fichier de migration, utilisez </a:t>
            </a:r>
            <a:r>
              <a:rPr lang="fr-FR" b="1" i="0" dirty="0">
                <a:solidFill>
                  <a:srgbClr val="212529"/>
                </a:solidFill>
                <a:effectLst/>
                <a:latin typeface="-apple-system"/>
              </a:rPr>
              <a:t>$table-&gt;</a:t>
            </a:r>
            <a:r>
              <a:rPr lang="fr-FR" b="1" i="0" dirty="0" err="1">
                <a:solidFill>
                  <a:srgbClr val="212529"/>
                </a:solidFill>
                <a:effectLst/>
                <a:latin typeface="-apple-system"/>
              </a:rPr>
              <a:t>rememberToken</a:t>
            </a:r>
            <a:r>
              <a:rPr lang="fr-FR" b="1" i="0" dirty="0">
                <a:solidFill>
                  <a:srgbClr val="212529"/>
                </a:solidFill>
                <a:effectLst/>
                <a:latin typeface="-apple-system"/>
              </a:rPr>
              <a:t>();</a:t>
            </a:r>
            <a:endParaRPr lang="fr-FR" b="0" i="0" dirty="0">
              <a:solidFill>
                <a:srgbClr val="212529"/>
              </a:solidFill>
              <a:effectLst/>
              <a:latin typeface="-apple-system"/>
            </a:endParaRPr>
          </a:p>
          <a:p>
            <a:pPr algn="just"/>
            <a:endParaRPr lang="fr-FR" b="0" i="0" dirty="0">
              <a:solidFill>
                <a:srgbClr val="212529"/>
              </a:solidFill>
              <a:effectLst/>
              <a:latin typeface="-apple-system"/>
            </a:endParaRPr>
          </a:p>
          <a:p>
            <a:pPr algn="just"/>
            <a:endParaRPr lang="en-CA" dirty="0"/>
          </a:p>
        </p:txBody>
      </p:sp>
    </p:spTree>
    <p:extLst>
      <p:ext uri="{BB962C8B-B14F-4D97-AF65-F5344CB8AC3E}">
        <p14:creationId xmlns:p14="http://schemas.microsoft.com/office/powerpoint/2010/main" val="81634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AA7D9A-1521-49BB-93C2-F47906E68016}"/>
              </a:ext>
            </a:extLst>
          </p:cNvPr>
          <p:cNvSpPr>
            <a:spLocks noGrp="1"/>
          </p:cNvSpPr>
          <p:nvPr>
            <p:ph type="title"/>
          </p:nvPr>
        </p:nvSpPr>
        <p:spPr/>
        <p:txBody>
          <a:bodyPr/>
          <a:lstStyle/>
          <a:p>
            <a:r>
              <a:rPr lang="fr-CA" dirty="0"/>
              <a:t>Suite des étapes… </a:t>
            </a:r>
            <a:endParaRPr lang="en-CA" dirty="0"/>
          </a:p>
        </p:txBody>
      </p:sp>
      <p:sp>
        <p:nvSpPr>
          <p:cNvPr id="3" name="Espace réservé du contenu 2">
            <a:extLst>
              <a:ext uri="{FF2B5EF4-FFF2-40B4-BE49-F238E27FC236}">
                <a16:creationId xmlns:a16="http://schemas.microsoft.com/office/drawing/2014/main" id="{218F9C74-A4ED-48D2-B5A9-EBC46AF19B9E}"/>
              </a:ext>
            </a:extLst>
          </p:cNvPr>
          <p:cNvSpPr>
            <a:spLocks noGrp="1"/>
          </p:cNvSpPr>
          <p:nvPr>
            <p:ph idx="1"/>
          </p:nvPr>
        </p:nvSpPr>
        <p:spPr/>
        <p:txBody>
          <a:bodyPr>
            <a:normAutofit lnSpcReduction="10000"/>
          </a:bodyPr>
          <a:lstStyle/>
          <a:p>
            <a:pPr algn="l" rtl="0">
              <a:buFont typeface="Arial" panose="020B0604020202020204" pitchFamily="34" charset="0"/>
              <a:buChar char="•"/>
            </a:pPr>
            <a:r>
              <a:rPr lang="en-CA" b="0" i="0" dirty="0">
                <a:solidFill>
                  <a:srgbClr val="666666"/>
                </a:solidFill>
                <a:effectLst/>
                <a:latin typeface="Consolas" panose="020B0609020204030204" pitchFamily="49" charset="0"/>
              </a:rPr>
              <a:t>php artisan </a:t>
            </a:r>
            <a:r>
              <a:rPr lang="en-CA" b="0" i="0" dirty="0" err="1">
                <a:solidFill>
                  <a:srgbClr val="666666"/>
                </a:solidFill>
                <a:effectLst/>
                <a:latin typeface="Consolas" panose="020B0609020204030204" pitchFamily="49" charset="0"/>
              </a:rPr>
              <a:t>make:migration</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create_usagers_table</a:t>
            </a:r>
            <a:endParaRPr lang="en-CA" b="0" i="0" dirty="0">
              <a:solidFill>
                <a:srgbClr val="666666"/>
              </a:solidFill>
              <a:effectLst/>
              <a:latin typeface="Consolas" panose="020B0609020204030204" pitchFamily="49" charset="0"/>
            </a:endParaRPr>
          </a:p>
          <a:p>
            <a:r>
              <a:rPr lang="en-CA" dirty="0" err="1"/>
              <a:t>Ajoutez</a:t>
            </a:r>
            <a:r>
              <a:rPr lang="en-CA" dirty="0"/>
              <a:t> les champs…</a:t>
            </a:r>
          </a:p>
          <a:p>
            <a:endParaRPr lang="en-CA" dirty="0"/>
          </a:p>
          <a:p>
            <a:endParaRPr lang="en-CA" dirty="0"/>
          </a:p>
          <a:p>
            <a:r>
              <a:rPr lang="en-CA" dirty="0" err="1"/>
              <a:t>Créez</a:t>
            </a:r>
            <a:r>
              <a:rPr lang="en-CA" dirty="0"/>
              <a:t> le </a:t>
            </a:r>
            <a:r>
              <a:rPr lang="en-CA" dirty="0" err="1"/>
              <a:t>modèle</a:t>
            </a:r>
            <a:endParaRPr lang="en-CA" dirty="0"/>
          </a:p>
          <a:p>
            <a:pPr lvl="1"/>
            <a:r>
              <a:rPr lang="en-CA" dirty="0"/>
              <a:t>Le </a:t>
            </a:r>
            <a:r>
              <a:rPr lang="en-CA" dirty="0" err="1"/>
              <a:t>modèle</a:t>
            </a:r>
            <a:r>
              <a:rPr lang="en-CA" dirty="0"/>
              <a:t> </a:t>
            </a:r>
            <a:r>
              <a:rPr lang="en-CA" dirty="0" err="1"/>
              <a:t>hérite</a:t>
            </a:r>
            <a:r>
              <a:rPr lang="en-CA" dirty="0"/>
              <a:t> de Authenticable</a:t>
            </a:r>
          </a:p>
          <a:p>
            <a:pPr lvl="1"/>
            <a:r>
              <a:rPr lang="en-CA" dirty="0"/>
              <a:t>Le </a:t>
            </a:r>
            <a:r>
              <a:rPr lang="en-CA" dirty="0" err="1"/>
              <a:t>modèle</a:t>
            </a:r>
            <a:r>
              <a:rPr lang="en-CA" dirty="0"/>
              <a:t> utilise Notifiable</a:t>
            </a:r>
          </a:p>
          <a:p>
            <a:pPr lvl="1"/>
            <a:r>
              <a:rPr lang="en-CA" dirty="0" err="1"/>
              <a:t>Ajoutez</a:t>
            </a:r>
            <a:r>
              <a:rPr lang="en-CA" dirty="0"/>
              <a:t> le </a:t>
            </a:r>
            <a:r>
              <a:rPr lang="en-CA" dirty="0" err="1"/>
              <a:t>propriété</a:t>
            </a:r>
            <a:r>
              <a:rPr lang="en-CA" dirty="0"/>
              <a:t> $fillable qui </a:t>
            </a:r>
            <a:r>
              <a:rPr lang="en-CA" dirty="0" err="1"/>
              <a:t>comporte</a:t>
            </a:r>
            <a:r>
              <a:rPr lang="en-CA" dirty="0"/>
              <a:t> </a:t>
            </a:r>
            <a:r>
              <a:rPr lang="en-CA" dirty="0" err="1"/>
              <a:t>tous</a:t>
            </a:r>
            <a:r>
              <a:rPr lang="en-CA" dirty="0"/>
              <a:t> les champs </a:t>
            </a:r>
            <a:r>
              <a:rPr lang="en-CA" dirty="0" err="1"/>
              <a:t>sauf</a:t>
            </a:r>
            <a:r>
              <a:rPr lang="en-CA" dirty="0"/>
              <a:t> </a:t>
            </a:r>
            <a:r>
              <a:rPr lang="en-CA" b="1" dirty="0"/>
              <a:t>id, </a:t>
            </a:r>
            <a:r>
              <a:rPr lang="en-CA" b="1" dirty="0" err="1"/>
              <a:t>remember_token</a:t>
            </a:r>
            <a:r>
              <a:rPr lang="en-CA" b="1" dirty="0"/>
              <a:t>, </a:t>
            </a:r>
            <a:r>
              <a:rPr lang="en-CA" b="1" dirty="0" err="1"/>
              <a:t>created_at</a:t>
            </a:r>
            <a:r>
              <a:rPr lang="en-CA" b="1" dirty="0"/>
              <a:t> et </a:t>
            </a:r>
            <a:r>
              <a:rPr lang="en-CA" b="1" dirty="0" err="1"/>
              <a:t>updated_at</a:t>
            </a:r>
            <a:r>
              <a:rPr lang="en-CA" b="1" dirty="0"/>
              <a:t>.</a:t>
            </a:r>
          </a:p>
          <a:p>
            <a:pPr lvl="1"/>
            <a:r>
              <a:rPr lang="en-CA" dirty="0" err="1"/>
              <a:t>Ajoutez</a:t>
            </a:r>
            <a:r>
              <a:rPr lang="en-CA" b="1" dirty="0"/>
              <a:t> $hidden </a:t>
            </a:r>
            <a:r>
              <a:rPr lang="en-CA" dirty="0"/>
              <a:t>avec le </a:t>
            </a:r>
            <a:r>
              <a:rPr lang="en-CA" b="1" dirty="0"/>
              <a:t>mot de passe </a:t>
            </a:r>
            <a:r>
              <a:rPr lang="en-CA" dirty="0"/>
              <a:t>et</a:t>
            </a:r>
            <a:r>
              <a:rPr lang="en-CA" b="1" dirty="0"/>
              <a:t> </a:t>
            </a:r>
            <a:r>
              <a:rPr lang="en-CA" b="1" dirty="0" err="1"/>
              <a:t>remember_token</a:t>
            </a:r>
            <a:r>
              <a:rPr lang="en-CA" b="1" dirty="0"/>
              <a:t>.</a:t>
            </a:r>
          </a:p>
        </p:txBody>
      </p:sp>
    </p:spTree>
    <p:extLst>
      <p:ext uri="{BB962C8B-B14F-4D97-AF65-F5344CB8AC3E}">
        <p14:creationId xmlns:p14="http://schemas.microsoft.com/office/powerpoint/2010/main" val="32776885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1306</Words>
  <Application>Microsoft Office PowerPoint</Application>
  <PresentationFormat>Grand écran</PresentationFormat>
  <Paragraphs>147</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-apple-system</vt:lpstr>
      <vt:lpstr>Arial</vt:lpstr>
      <vt:lpstr>Calibri</vt:lpstr>
      <vt:lpstr>Calibri Light</vt:lpstr>
      <vt:lpstr>Consolas</vt:lpstr>
      <vt:lpstr>Thème Office</vt:lpstr>
      <vt:lpstr>Gestion des usagers</vt:lpstr>
      <vt:lpstr>Les façades</vt:lpstr>
      <vt:lpstr>Les façades</vt:lpstr>
      <vt:lpstr>Les variables de session</vt:lpstr>
      <vt:lpstr>Les usagers</vt:lpstr>
      <vt:lpstr>Présentation PowerPoint</vt:lpstr>
      <vt:lpstr>Utiliser la table Users</vt:lpstr>
      <vt:lpstr>Étapes pour créer son propre système de connexion</vt:lpstr>
      <vt:lpstr>Suite des étapes… </vt:lpstr>
      <vt:lpstr>Si votre mot de passe ne s’appelle pas password</vt:lpstr>
      <vt:lpstr>Changer le nom du modèle</vt:lpstr>
      <vt:lpstr>Les routes</vt:lpstr>
      <vt:lpstr>Dans le contrôleur</vt:lpstr>
      <vt:lpstr>Seeds</vt:lpstr>
      <vt:lpstr>Authentification</vt:lpstr>
      <vt:lpstr>Créer le formulaire d’authentification</vt:lpstr>
      <vt:lpstr>login</vt:lpstr>
      <vt:lpstr>Un if connecté dans la vue</vt:lpstr>
      <vt:lpstr>Protéger les pages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dc:title>
  <dc:creator>Shany Carle</dc:creator>
  <cp:lastModifiedBy>Shany Carle</cp:lastModifiedBy>
  <cp:revision>1</cp:revision>
  <dcterms:created xsi:type="dcterms:W3CDTF">2020-11-16T16:43:16Z</dcterms:created>
  <dcterms:modified xsi:type="dcterms:W3CDTF">2020-11-30T15:57:43Z</dcterms:modified>
</cp:coreProperties>
</file>